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40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388-5468-46BB-BEA8-77B2E12EBA47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CEED-95F4-494C-9711-1A75FF19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06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388-5468-46BB-BEA8-77B2E12EBA47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CEED-95F4-494C-9711-1A75FF19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5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388-5468-46BB-BEA8-77B2E12EBA47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CEED-95F4-494C-9711-1A75FF19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79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388-5468-46BB-BEA8-77B2E12EBA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CEED-95F4-494C-9711-1A75FF19C4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660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388-5468-46BB-BEA8-77B2E12EBA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CEED-95F4-494C-9711-1A75FF19C4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40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388-5468-46BB-BEA8-77B2E12EBA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CEED-95F4-494C-9711-1A75FF19C4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92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388-5468-46BB-BEA8-77B2E12EBA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CEED-95F4-494C-9711-1A75FF19C4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796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388-5468-46BB-BEA8-77B2E12EBA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CEED-95F4-494C-9711-1A75FF19C4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1301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388-5468-46BB-BEA8-77B2E12EBA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CEED-95F4-494C-9711-1A75FF19C4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2739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388-5468-46BB-BEA8-77B2E12EBA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CEED-95F4-494C-9711-1A75FF19C4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505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388-5468-46BB-BEA8-77B2E12EBA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CEED-95F4-494C-9711-1A75FF19C4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141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388-5468-46BB-BEA8-77B2E12EBA47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CEED-95F4-494C-9711-1A75FF19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705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388-5468-46BB-BEA8-77B2E12EBA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CEED-95F4-494C-9711-1A75FF19C4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7551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388-5468-46BB-BEA8-77B2E12EBA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CEED-95F4-494C-9711-1A75FF19C4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7497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388-5468-46BB-BEA8-77B2E12EBA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CEED-95F4-494C-9711-1A75FF19C4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763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388-5468-46BB-BEA8-77B2E12EBA47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CEED-95F4-494C-9711-1A75FF19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30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388-5468-46BB-BEA8-77B2E12EBA47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CEED-95F4-494C-9711-1A75FF19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0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388-5468-46BB-BEA8-77B2E12EBA47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CEED-95F4-494C-9711-1A75FF19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9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388-5468-46BB-BEA8-77B2E12EBA47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CEED-95F4-494C-9711-1A75FF19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6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388-5468-46BB-BEA8-77B2E12EBA47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CEED-95F4-494C-9711-1A75FF19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5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388-5468-46BB-BEA8-77B2E12EBA47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CEED-95F4-494C-9711-1A75FF19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7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388-5468-46BB-BEA8-77B2E12EBA47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CEED-95F4-494C-9711-1A75FF19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5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0388-5468-46BB-BEA8-77B2E12EBA47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CCEED-95F4-494C-9711-1A75FF19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1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0388-5468-46BB-BEA8-77B2E12EBA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CCEED-95F4-494C-9711-1A75FF19C4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02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2.jpg"/><Relationship Id="rId7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9.JPG"/><Relationship Id="rId10" Type="http://schemas.openxmlformats.org/officeDocument/2006/relationships/image" Target="../media/image5.png"/><Relationship Id="rId4" Type="http://schemas.openxmlformats.org/officeDocument/2006/relationships/image" Target="../media/image8.JP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9632" y="-1648353"/>
            <a:ext cx="4786745" cy="47867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604" y="219779"/>
            <a:ext cx="4389120" cy="245791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203653" y="922401"/>
            <a:ext cx="64782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48324" y="-730356"/>
            <a:ext cx="428157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bliqueTopLef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4"/>
                </a:solidFill>
              </a:rPr>
              <a:t>      </a:t>
            </a:r>
          </a:p>
          <a:p>
            <a:pPr algn="ctr"/>
            <a:r>
              <a:rPr lang="en-US" sz="54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4"/>
                </a:solidFill>
              </a:rPr>
              <a:t>    </a:t>
            </a:r>
            <a:endParaRPr lang="en-US" sz="4400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accent4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546" y="3031159"/>
            <a:ext cx="4389120" cy="245791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4077" y="3203117"/>
            <a:ext cx="2847079" cy="4084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84551" y="4260115"/>
            <a:ext cx="755970" cy="96325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39410" y="1360972"/>
            <a:ext cx="755970" cy="96325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29903" y="6096109"/>
            <a:ext cx="1207113" cy="80474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2790" y="477437"/>
            <a:ext cx="2847079" cy="4084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79270" y="959798"/>
            <a:ext cx="23603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Gordon “</a:t>
            </a: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</a:rPr>
              <a:t>Flash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”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Hetrick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Hair: Red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Eye Color: Blue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WT: 120  HT: 69”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DOB: 03/03/2000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7047" y="3659950"/>
            <a:ext cx="18886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Zach “</a:t>
            </a: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</a:rPr>
              <a:t>Z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” Langford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Hair: Blonde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Eye Color: Blue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WT: 130  HT: 68”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DOB: 01/20/2000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7"/>
          <a:srcRect l="23806" t="4927" r="24722" b="33818"/>
          <a:stretch/>
        </p:blipFill>
        <p:spPr>
          <a:xfrm>
            <a:off x="5438391" y="3407350"/>
            <a:ext cx="1005841" cy="159604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01929" y="564583"/>
            <a:ext cx="1124208" cy="1644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7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9632" y="-1648353"/>
            <a:ext cx="4786745" cy="47867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604" y="219779"/>
            <a:ext cx="4389120" cy="245791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203653" y="922401"/>
            <a:ext cx="64782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dirty="0">
              <a:ln w="9525">
                <a:solidFill>
                  <a:prstClr val="white"/>
                </a:solidFill>
                <a:prstDash val="solid"/>
              </a:ln>
              <a:solidFill>
                <a:prstClr val="black"/>
              </a:solidFill>
              <a:effectLst>
                <a:outerShdw blurRad="12700" dist="38100" dir="2700000" algn="tl" rotWithShape="0">
                  <a:prstClr val="white">
                    <a:lumMod val="50000"/>
                  </a:prst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48324" y="-730356"/>
            <a:ext cx="428157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bliqueTopLef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smtClean="0">
                <a:ln>
                  <a:solidFill>
                    <a:srgbClr val="E7E6E6">
                      <a:lumMod val="10000"/>
                    </a:srgbClr>
                  </a:solidFill>
                </a:ln>
                <a:solidFill>
                  <a:srgbClr val="FFC000"/>
                </a:solidFill>
              </a:rPr>
              <a:t>      </a:t>
            </a:r>
          </a:p>
          <a:p>
            <a:pPr algn="ctr"/>
            <a:r>
              <a:rPr lang="en-US" sz="5400" b="1" dirty="0" smtClean="0">
                <a:ln>
                  <a:solidFill>
                    <a:srgbClr val="E7E6E6">
                      <a:lumMod val="10000"/>
                    </a:srgbClr>
                  </a:solidFill>
                </a:ln>
                <a:solidFill>
                  <a:srgbClr val="FFC000"/>
                </a:solidFill>
              </a:rPr>
              <a:t>    </a:t>
            </a:r>
            <a:endParaRPr lang="en-US" sz="4400" b="1" dirty="0">
              <a:ln>
                <a:solidFill>
                  <a:srgbClr val="E7E6E6">
                    <a:lumMod val="10000"/>
                  </a:srgbClr>
                </a:solidFill>
              </a:ln>
              <a:solidFill>
                <a:srgbClr val="FFC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072" y="437817"/>
            <a:ext cx="959250" cy="15362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23" y="218442"/>
            <a:ext cx="4389120" cy="245791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546" y="3031159"/>
            <a:ext cx="4389120" cy="245791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99" y="3043716"/>
            <a:ext cx="4389120" cy="245791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64" y="479122"/>
            <a:ext cx="1077889" cy="13666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6417" y="428131"/>
            <a:ext cx="2847079" cy="40846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6416" y="3203118"/>
            <a:ext cx="2847079" cy="4084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14077" y="3203117"/>
            <a:ext cx="2847079" cy="40846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91" y="3203117"/>
            <a:ext cx="1020503" cy="147667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659" y="3203117"/>
            <a:ext cx="1074611" cy="1476677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567895" y="1441834"/>
            <a:ext cx="1838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93240" y="1291733"/>
            <a:ext cx="8286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i="1" dirty="0">
                <a:ln>
                  <a:solidFill>
                    <a:srgbClr val="FFFF00"/>
                  </a:solidFill>
                </a:ln>
                <a:solidFill>
                  <a:srgbClr val="FFC000">
                    <a:lumMod val="75000"/>
                  </a:srgbClr>
                </a:solidFill>
                <a:effectLst>
                  <a:glow rad="228600">
                    <a:srgbClr val="FFC000">
                      <a:satMod val="175000"/>
                      <a:alpha val="40000"/>
                    </a:srgbClr>
                  </a:glow>
                </a:effectLst>
              </a:rPr>
              <a:t>1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78301" y="4315387"/>
            <a:ext cx="755970" cy="96325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684551" y="4260115"/>
            <a:ext cx="755970" cy="96325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839410" y="1360972"/>
            <a:ext cx="755970" cy="963251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436253" y="3978947"/>
            <a:ext cx="1843981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en-US" dirty="0" smtClean="0">
                <a:ln>
                  <a:solidFill>
                    <a:srgbClr val="4472C4">
                      <a:lumMod val="50000"/>
                    </a:srgbClr>
                  </a:solidFill>
                </a:ln>
                <a:solidFill>
                  <a:srgbClr val="4472C4">
                    <a:lumMod val="50000"/>
                  </a:srgbClr>
                </a:solidFill>
              </a:rPr>
              <a:t>Hair: Brown</a:t>
            </a:r>
          </a:p>
          <a:p>
            <a:r>
              <a:rPr lang="en-US" dirty="0" smtClean="0">
                <a:ln>
                  <a:solidFill>
                    <a:srgbClr val="4472C4">
                      <a:lumMod val="50000"/>
                    </a:srgbClr>
                  </a:solidFill>
                </a:ln>
                <a:solidFill>
                  <a:srgbClr val="4472C4">
                    <a:lumMod val="50000"/>
                  </a:srgbClr>
                </a:solidFill>
              </a:rPr>
              <a:t>Eye Color: Brown</a:t>
            </a:r>
          </a:p>
          <a:p>
            <a:r>
              <a:rPr lang="en-US" dirty="0" smtClean="0">
                <a:ln>
                  <a:solidFill>
                    <a:srgbClr val="4472C4">
                      <a:lumMod val="50000"/>
                    </a:srgbClr>
                  </a:solidFill>
                </a:ln>
                <a:solidFill>
                  <a:srgbClr val="4472C4">
                    <a:lumMod val="50000"/>
                  </a:srgbClr>
                </a:solidFill>
              </a:rPr>
              <a:t>WT: 136  HT: 69”</a:t>
            </a:r>
          </a:p>
          <a:p>
            <a:r>
              <a:rPr lang="en-US" dirty="0" smtClean="0">
                <a:ln>
                  <a:solidFill>
                    <a:srgbClr val="4472C4">
                      <a:lumMod val="50000"/>
                    </a:srgbClr>
                  </a:solidFill>
                </a:ln>
                <a:solidFill>
                  <a:srgbClr val="4472C4">
                    <a:lumMod val="50000"/>
                  </a:srgbClr>
                </a:solidFill>
              </a:rPr>
              <a:t>DOB: 08/07/1999</a:t>
            </a:r>
            <a:endParaRPr lang="en-US" dirty="0">
              <a:ln>
                <a:solidFill>
                  <a:srgbClr val="4472C4">
                    <a:lumMod val="50000"/>
                  </a:srgbClr>
                </a:solidFill>
              </a:ln>
              <a:solidFill>
                <a:srgbClr val="4472C4">
                  <a:lumMod val="50000"/>
                </a:srgbClr>
              </a:solidFill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829903" y="6096109"/>
            <a:ext cx="1207113" cy="80474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52790" y="477437"/>
            <a:ext cx="2847079" cy="4084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79270" y="959798"/>
            <a:ext cx="26464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472C4">
                    <a:lumMod val="50000"/>
                  </a:srgbClr>
                </a:solidFill>
              </a:rPr>
              <a:t>Andrew “</a:t>
            </a:r>
            <a:r>
              <a:rPr lang="en-US" b="1" i="1" dirty="0" smtClean="0">
                <a:solidFill>
                  <a:srgbClr val="4472C4">
                    <a:lumMod val="50000"/>
                  </a:srgbClr>
                </a:solidFill>
              </a:rPr>
              <a:t>Andy</a:t>
            </a:r>
            <a:r>
              <a:rPr lang="en-US" dirty="0" smtClean="0">
                <a:solidFill>
                  <a:srgbClr val="4472C4">
                    <a:lumMod val="50000"/>
                  </a:srgbClr>
                </a:solidFill>
              </a:rPr>
              <a:t>” </a:t>
            </a:r>
            <a:r>
              <a:rPr lang="en-US" dirty="0" err="1" smtClean="0">
                <a:solidFill>
                  <a:srgbClr val="4472C4">
                    <a:lumMod val="50000"/>
                  </a:srgbClr>
                </a:solidFill>
              </a:rPr>
              <a:t>Makowski</a:t>
            </a:r>
            <a:endParaRPr lang="en-US" dirty="0" smtClean="0">
              <a:solidFill>
                <a:srgbClr val="4472C4">
                  <a:lumMod val="50000"/>
                </a:srgbClr>
              </a:solidFill>
            </a:endParaRPr>
          </a:p>
          <a:p>
            <a:r>
              <a:rPr lang="en-US" dirty="0" smtClean="0">
                <a:solidFill>
                  <a:srgbClr val="4472C4">
                    <a:lumMod val="50000"/>
                  </a:srgbClr>
                </a:solidFill>
              </a:rPr>
              <a:t>Hair: Brown</a:t>
            </a:r>
          </a:p>
          <a:p>
            <a:r>
              <a:rPr lang="en-US" dirty="0" smtClean="0">
                <a:solidFill>
                  <a:srgbClr val="4472C4">
                    <a:lumMod val="50000"/>
                  </a:srgbClr>
                </a:solidFill>
              </a:rPr>
              <a:t>Eye Color: Hazel</a:t>
            </a:r>
          </a:p>
          <a:p>
            <a:r>
              <a:rPr lang="en-US" dirty="0" smtClean="0">
                <a:solidFill>
                  <a:srgbClr val="4472C4">
                    <a:lumMod val="50000"/>
                  </a:srgbClr>
                </a:solidFill>
              </a:rPr>
              <a:t>WT: 110  HT: 66”</a:t>
            </a:r>
          </a:p>
          <a:p>
            <a:r>
              <a:rPr lang="en-US" dirty="0" smtClean="0">
                <a:solidFill>
                  <a:srgbClr val="4472C4">
                    <a:lumMod val="50000"/>
                  </a:srgbClr>
                </a:solidFill>
              </a:rPr>
              <a:t>DOB: 12/26/1999</a:t>
            </a:r>
            <a:endParaRPr lang="en-US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7047" y="3659950"/>
            <a:ext cx="19947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472C4">
                    <a:lumMod val="50000"/>
                  </a:srgbClr>
                </a:solidFill>
              </a:rPr>
              <a:t>Daniel “</a:t>
            </a:r>
            <a:r>
              <a:rPr lang="en-US" b="1" i="1" dirty="0" smtClean="0">
                <a:solidFill>
                  <a:srgbClr val="4472C4">
                    <a:lumMod val="50000"/>
                  </a:srgbClr>
                </a:solidFill>
              </a:rPr>
              <a:t>D</a:t>
            </a:r>
            <a:r>
              <a:rPr lang="en-US" dirty="0" smtClean="0">
                <a:solidFill>
                  <a:srgbClr val="4472C4">
                    <a:lumMod val="50000"/>
                  </a:srgbClr>
                </a:solidFill>
              </a:rPr>
              <a:t>” Johnson</a:t>
            </a:r>
          </a:p>
          <a:p>
            <a:r>
              <a:rPr lang="en-US" dirty="0" smtClean="0">
                <a:solidFill>
                  <a:srgbClr val="4472C4">
                    <a:lumMod val="50000"/>
                  </a:srgbClr>
                </a:solidFill>
              </a:rPr>
              <a:t>Hair: Brown</a:t>
            </a:r>
          </a:p>
          <a:p>
            <a:r>
              <a:rPr lang="en-US" dirty="0" smtClean="0">
                <a:solidFill>
                  <a:srgbClr val="4472C4">
                    <a:lumMod val="50000"/>
                  </a:srgbClr>
                </a:solidFill>
              </a:rPr>
              <a:t>Eye Color: Blue</a:t>
            </a:r>
          </a:p>
          <a:p>
            <a:r>
              <a:rPr lang="en-US" dirty="0" smtClean="0">
                <a:solidFill>
                  <a:srgbClr val="4472C4">
                    <a:lumMod val="50000"/>
                  </a:srgbClr>
                </a:solidFill>
              </a:rPr>
              <a:t>WT: 225  HT: 72”</a:t>
            </a:r>
          </a:p>
          <a:p>
            <a:r>
              <a:rPr lang="en-US" dirty="0" smtClean="0">
                <a:solidFill>
                  <a:srgbClr val="4472C4">
                    <a:lumMod val="50000"/>
                  </a:srgbClr>
                </a:solidFill>
              </a:rPr>
              <a:t>DOB: 02/16/2000</a:t>
            </a:r>
            <a:endParaRPr lang="en-US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72713" y="880420"/>
            <a:ext cx="28214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472C4">
                    <a:lumMod val="50000"/>
                  </a:srgbClr>
                </a:solidFill>
              </a:rPr>
              <a:t>Brandon ”</a:t>
            </a:r>
            <a:r>
              <a:rPr lang="en-US" b="1" i="1" dirty="0" smtClean="0">
                <a:solidFill>
                  <a:srgbClr val="4472C4">
                    <a:lumMod val="50000"/>
                  </a:srgbClr>
                </a:solidFill>
              </a:rPr>
              <a:t>Mr. Young</a:t>
            </a:r>
            <a:r>
              <a:rPr lang="en-US" dirty="0" smtClean="0">
                <a:solidFill>
                  <a:srgbClr val="4472C4">
                    <a:lumMod val="50000"/>
                  </a:srgbClr>
                </a:solidFill>
              </a:rPr>
              <a:t>” Young</a:t>
            </a:r>
          </a:p>
          <a:p>
            <a:r>
              <a:rPr lang="en-US" dirty="0" smtClean="0">
                <a:solidFill>
                  <a:srgbClr val="4472C4">
                    <a:lumMod val="50000"/>
                  </a:srgbClr>
                </a:solidFill>
              </a:rPr>
              <a:t>Hair: Blonde</a:t>
            </a:r>
          </a:p>
          <a:p>
            <a:r>
              <a:rPr lang="en-US" dirty="0" smtClean="0">
                <a:solidFill>
                  <a:srgbClr val="4472C4">
                    <a:lumMod val="50000"/>
                  </a:srgbClr>
                </a:solidFill>
              </a:rPr>
              <a:t>Eye Color: Blue</a:t>
            </a:r>
          </a:p>
          <a:p>
            <a:r>
              <a:rPr lang="en-US" dirty="0" smtClean="0">
                <a:solidFill>
                  <a:srgbClr val="4472C4">
                    <a:lumMod val="50000"/>
                  </a:srgbClr>
                </a:solidFill>
              </a:rPr>
              <a:t>WT: 130  HT: 63”</a:t>
            </a:r>
          </a:p>
          <a:p>
            <a:r>
              <a:rPr lang="en-US" dirty="0" smtClean="0">
                <a:solidFill>
                  <a:srgbClr val="4472C4">
                    <a:lumMod val="50000"/>
                  </a:srgbClr>
                </a:solidFill>
              </a:rPr>
              <a:t>DOB: 02/25/2000</a:t>
            </a:r>
            <a:endParaRPr lang="en-US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28994" y="3689673"/>
            <a:ext cx="1816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472C4">
                    <a:lumMod val="50000"/>
                  </a:srgbClr>
                </a:solidFill>
              </a:rPr>
              <a:t>Ray ”</a:t>
            </a:r>
            <a:r>
              <a:rPr lang="en-US" b="1" i="1" dirty="0" smtClean="0">
                <a:solidFill>
                  <a:srgbClr val="4472C4">
                    <a:lumMod val="50000"/>
                  </a:srgbClr>
                </a:solidFill>
              </a:rPr>
              <a:t>Joker</a:t>
            </a:r>
            <a:r>
              <a:rPr lang="en-US" dirty="0" smtClean="0">
                <a:solidFill>
                  <a:srgbClr val="4472C4">
                    <a:lumMod val="50000"/>
                  </a:srgbClr>
                </a:solidFill>
              </a:rPr>
              <a:t>” Ayres</a:t>
            </a:r>
            <a:endParaRPr lang="en-US" dirty="0">
              <a:solidFill>
                <a:srgbClr val="4472C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77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139</Words>
  <Application>Microsoft Office PowerPoint</Application>
  <PresentationFormat>Custom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1_Office Theme</vt:lpstr>
      <vt:lpstr>PowerPoint Presentation</vt:lpstr>
      <vt:lpstr>PowerPoint Presentation</vt:lpstr>
    </vt:vector>
  </TitlesOfParts>
  <Company>BCSD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Childress, Bradley K</dc:creator>
  <cp:lastModifiedBy>Petrucci, Anthony P</cp:lastModifiedBy>
  <cp:revision>22</cp:revision>
  <cp:lastPrinted>2015-10-08T12:40:27Z</cp:lastPrinted>
  <dcterms:created xsi:type="dcterms:W3CDTF">2015-09-24T17:04:18Z</dcterms:created>
  <dcterms:modified xsi:type="dcterms:W3CDTF">2015-10-08T12:41:55Z</dcterms:modified>
</cp:coreProperties>
</file>