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816" r:id="rId8"/>
    <p:sldMasterId id="2147483828" r:id="rId9"/>
    <p:sldMasterId id="2147483852" r:id="rId10"/>
  </p:sldMasterIdLst>
  <p:notesMasterIdLst>
    <p:notesMasterId r:id="rId89"/>
  </p:notesMasterIdLst>
  <p:sldIdLst>
    <p:sldId id="347" r:id="rId11"/>
    <p:sldId id="354" r:id="rId12"/>
    <p:sldId id="372" r:id="rId13"/>
    <p:sldId id="349" r:id="rId14"/>
    <p:sldId id="373" r:id="rId15"/>
    <p:sldId id="351" r:id="rId16"/>
    <p:sldId id="374" r:id="rId17"/>
    <p:sldId id="378" r:id="rId18"/>
    <p:sldId id="375" r:id="rId19"/>
    <p:sldId id="379" r:id="rId20"/>
    <p:sldId id="380" r:id="rId21"/>
    <p:sldId id="376" r:id="rId22"/>
    <p:sldId id="377" r:id="rId23"/>
    <p:sldId id="437" r:id="rId24"/>
    <p:sldId id="431" r:id="rId25"/>
    <p:sldId id="357" r:id="rId26"/>
    <p:sldId id="432" r:id="rId27"/>
    <p:sldId id="433" r:id="rId28"/>
    <p:sldId id="434" r:id="rId29"/>
    <p:sldId id="435" r:id="rId30"/>
    <p:sldId id="436" r:id="rId31"/>
    <p:sldId id="294" r:id="rId32"/>
    <p:sldId id="353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296" r:id="rId43"/>
    <p:sldId id="382" r:id="rId44"/>
    <p:sldId id="383" r:id="rId45"/>
    <p:sldId id="395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84" r:id="rId63"/>
    <p:sldId id="385" r:id="rId64"/>
    <p:sldId id="386" r:id="rId65"/>
    <p:sldId id="387" r:id="rId66"/>
    <p:sldId id="389" r:id="rId67"/>
    <p:sldId id="390" r:id="rId68"/>
    <p:sldId id="391" r:id="rId69"/>
    <p:sldId id="392" r:id="rId70"/>
    <p:sldId id="393" r:id="rId71"/>
    <p:sldId id="394" r:id="rId72"/>
    <p:sldId id="355" r:id="rId73"/>
    <p:sldId id="358" r:id="rId74"/>
    <p:sldId id="359" r:id="rId75"/>
    <p:sldId id="360" r:id="rId76"/>
    <p:sldId id="361" r:id="rId77"/>
    <p:sldId id="362" r:id="rId78"/>
    <p:sldId id="363" r:id="rId79"/>
    <p:sldId id="364" r:id="rId80"/>
    <p:sldId id="365" r:id="rId81"/>
    <p:sldId id="366" r:id="rId82"/>
    <p:sldId id="367" r:id="rId83"/>
    <p:sldId id="368" r:id="rId84"/>
    <p:sldId id="369" r:id="rId85"/>
    <p:sldId id="370" r:id="rId86"/>
    <p:sldId id="371" r:id="rId87"/>
    <p:sldId id="381" r:id="rId88"/>
  </p:sldIdLst>
  <p:sldSz cx="9144000" cy="6858000" type="screen4x3"/>
  <p:notesSz cx="6858000" cy="9144000"/>
  <p:defaultTextStyle>
    <a:defPPr>
      <a:defRPr lang="en-US"/>
    </a:defPPr>
    <a:lvl1pPr marL="0" algn="l" defTabSz="913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04" algn="l" defTabSz="913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15" algn="l" defTabSz="913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30" algn="l" defTabSz="913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837" algn="l" defTabSz="913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543" algn="l" defTabSz="913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257" algn="l" defTabSz="913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961" algn="l" defTabSz="913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673" algn="l" defTabSz="9134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09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04" algn="l" defTabSz="913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15" algn="l" defTabSz="913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30" algn="l" defTabSz="913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837" algn="l" defTabSz="913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543" algn="l" defTabSz="913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257" algn="l" defTabSz="913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961" algn="l" defTabSz="913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673" algn="l" defTabSz="913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601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0819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275875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68437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3776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5144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42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5516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2692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79264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695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4221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738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432679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913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7472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679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422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25" indent="0" algn="ctr">
              <a:buNone/>
              <a:defRPr/>
            </a:lvl2pPr>
            <a:lvl3pPr marL="642255" indent="0" algn="ctr">
              <a:buNone/>
              <a:defRPr/>
            </a:lvl3pPr>
            <a:lvl4pPr marL="963382" indent="0" algn="ctr">
              <a:buNone/>
              <a:defRPr/>
            </a:lvl4pPr>
            <a:lvl5pPr marL="1284513" indent="0" algn="ctr">
              <a:buNone/>
              <a:defRPr/>
            </a:lvl5pPr>
            <a:lvl6pPr marL="1605642" indent="0" algn="ctr">
              <a:buNone/>
              <a:defRPr/>
            </a:lvl6pPr>
            <a:lvl7pPr marL="1926770" indent="0" algn="ctr">
              <a:buNone/>
              <a:defRPr/>
            </a:lvl7pPr>
            <a:lvl8pPr marL="2247901" indent="0" algn="ctr">
              <a:buNone/>
              <a:defRPr/>
            </a:lvl8pPr>
            <a:lvl9pPr marL="25690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576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393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427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89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236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807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128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368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796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04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9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678" indent="0" algn="ctr">
              <a:buNone/>
              <a:defRPr/>
            </a:lvl2pPr>
            <a:lvl3pPr marL="641364" indent="0" algn="ctr">
              <a:buNone/>
              <a:defRPr/>
            </a:lvl3pPr>
            <a:lvl4pPr marL="962052" indent="0" algn="ctr">
              <a:buNone/>
              <a:defRPr/>
            </a:lvl4pPr>
            <a:lvl5pPr marL="1282737" indent="0" algn="ctr">
              <a:buNone/>
              <a:defRPr/>
            </a:lvl5pPr>
            <a:lvl6pPr marL="1603428" indent="0" algn="ctr">
              <a:buNone/>
              <a:defRPr/>
            </a:lvl6pPr>
            <a:lvl7pPr marL="1924106" indent="0" algn="ctr">
              <a:buNone/>
              <a:defRPr/>
            </a:lvl7pPr>
            <a:lvl8pPr marL="2244796" indent="0" algn="ctr">
              <a:buNone/>
              <a:defRPr/>
            </a:lvl8pPr>
            <a:lvl9pPr marL="25654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64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678" indent="0">
              <a:buNone/>
              <a:defRPr sz="1300"/>
            </a:lvl2pPr>
            <a:lvl3pPr marL="641364" indent="0">
              <a:buNone/>
              <a:defRPr sz="1100"/>
            </a:lvl3pPr>
            <a:lvl4pPr marL="962052" indent="0">
              <a:buNone/>
              <a:defRPr sz="1000"/>
            </a:lvl4pPr>
            <a:lvl5pPr marL="1282737" indent="0">
              <a:buNone/>
              <a:defRPr sz="1000"/>
            </a:lvl5pPr>
            <a:lvl6pPr marL="1603428" indent="0">
              <a:buNone/>
              <a:defRPr sz="1000"/>
            </a:lvl6pPr>
            <a:lvl7pPr marL="1924106" indent="0">
              <a:buNone/>
              <a:defRPr sz="1000"/>
            </a:lvl7pPr>
            <a:lvl8pPr marL="2244796" indent="0">
              <a:buNone/>
              <a:defRPr sz="1000"/>
            </a:lvl8pPr>
            <a:lvl9pPr marL="256547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62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1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678" indent="0">
              <a:buNone/>
              <a:defRPr sz="1400" b="1"/>
            </a:lvl2pPr>
            <a:lvl3pPr marL="641364" indent="0">
              <a:buNone/>
              <a:defRPr sz="1300" b="1"/>
            </a:lvl3pPr>
            <a:lvl4pPr marL="962052" indent="0">
              <a:buNone/>
              <a:defRPr sz="1100" b="1"/>
            </a:lvl4pPr>
            <a:lvl5pPr marL="1282737" indent="0">
              <a:buNone/>
              <a:defRPr sz="1100" b="1"/>
            </a:lvl5pPr>
            <a:lvl6pPr marL="1603428" indent="0">
              <a:buNone/>
              <a:defRPr sz="1100" b="1"/>
            </a:lvl6pPr>
            <a:lvl7pPr marL="1924106" indent="0">
              <a:buNone/>
              <a:defRPr sz="1100" b="1"/>
            </a:lvl7pPr>
            <a:lvl8pPr marL="2244796" indent="0">
              <a:buNone/>
              <a:defRPr sz="1100" b="1"/>
            </a:lvl8pPr>
            <a:lvl9pPr marL="256547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678" indent="0">
              <a:buNone/>
              <a:defRPr sz="1400" b="1"/>
            </a:lvl2pPr>
            <a:lvl3pPr marL="641364" indent="0">
              <a:buNone/>
              <a:defRPr sz="1300" b="1"/>
            </a:lvl3pPr>
            <a:lvl4pPr marL="962052" indent="0">
              <a:buNone/>
              <a:defRPr sz="1100" b="1"/>
            </a:lvl4pPr>
            <a:lvl5pPr marL="1282737" indent="0">
              <a:buNone/>
              <a:defRPr sz="1100" b="1"/>
            </a:lvl5pPr>
            <a:lvl6pPr marL="1603428" indent="0">
              <a:buNone/>
              <a:defRPr sz="1100" b="1"/>
            </a:lvl6pPr>
            <a:lvl7pPr marL="1924106" indent="0">
              <a:buNone/>
              <a:defRPr sz="1100" b="1"/>
            </a:lvl7pPr>
            <a:lvl8pPr marL="2244796" indent="0">
              <a:buNone/>
              <a:defRPr sz="1100" b="1"/>
            </a:lvl8pPr>
            <a:lvl9pPr marL="256547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08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65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01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94" y="273520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9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678" indent="0">
              <a:buNone/>
              <a:defRPr sz="800"/>
            </a:lvl2pPr>
            <a:lvl3pPr marL="641364" indent="0">
              <a:buNone/>
              <a:defRPr sz="700"/>
            </a:lvl3pPr>
            <a:lvl4pPr marL="962052" indent="0">
              <a:buNone/>
              <a:defRPr sz="600"/>
            </a:lvl4pPr>
            <a:lvl5pPr marL="1282737" indent="0">
              <a:buNone/>
              <a:defRPr sz="600"/>
            </a:lvl5pPr>
            <a:lvl6pPr marL="1603428" indent="0">
              <a:buNone/>
              <a:defRPr sz="600"/>
            </a:lvl6pPr>
            <a:lvl7pPr marL="1924106" indent="0">
              <a:buNone/>
              <a:defRPr sz="600"/>
            </a:lvl7pPr>
            <a:lvl8pPr marL="2244796" indent="0">
              <a:buNone/>
              <a:defRPr sz="600"/>
            </a:lvl8pPr>
            <a:lvl9pPr marL="256547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34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82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8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678" indent="0">
              <a:buNone/>
              <a:defRPr sz="2000"/>
            </a:lvl2pPr>
            <a:lvl3pPr marL="641364" indent="0">
              <a:buNone/>
              <a:defRPr sz="1700"/>
            </a:lvl3pPr>
            <a:lvl4pPr marL="962052" indent="0">
              <a:buNone/>
              <a:defRPr sz="1400"/>
            </a:lvl4pPr>
            <a:lvl5pPr marL="1282737" indent="0">
              <a:buNone/>
              <a:defRPr sz="1400"/>
            </a:lvl5pPr>
            <a:lvl6pPr marL="1603428" indent="0">
              <a:buNone/>
              <a:defRPr sz="1400"/>
            </a:lvl6pPr>
            <a:lvl7pPr marL="1924106" indent="0">
              <a:buNone/>
              <a:defRPr sz="1400"/>
            </a:lvl7pPr>
            <a:lvl8pPr marL="2244796" indent="0">
              <a:buNone/>
              <a:defRPr sz="1400"/>
            </a:lvl8pPr>
            <a:lvl9pPr marL="256547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8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678" indent="0">
              <a:buNone/>
              <a:defRPr sz="800"/>
            </a:lvl2pPr>
            <a:lvl3pPr marL="641364" indent="0">
              <a:buNone/>
              <a:defRPr sz="700"/>
            </a:lvl3pPr>
            <a:lvl4pPr marL="962052" indent="0">
              <a:buNone/>
              <a:defRPr sz="600"/>
            </a:lvl4pPr>
            <a:lvl5pPr marL="1282737" indent="0">
              <a:buNone/>
              <a:defRPr sz="600"/>
            </a:lvl5pPr>
            <a:lvl6pPr marL="1603428" indent="0">
              <a:buNone/>
              <a:defRPr sz="600"/>
            </a:lvl6pPr>
            <a:lvl7pPr marL="1924106" indent="0">
              <a:buNone/>
              <a:defRPr sz="600"/>
            </a:lvl7pPr>
            <a:lvl8pPr marL="2244796" indent="0">
              <a:buNone/>
              <a:defRPr sz="600"/>
            </a:lvl8pPr>
            <a:lvl9pPr marL="256547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203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33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16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5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9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744" indent="0" algn="ctr">
              <a:buNone/>
              <a:defRPr/>
            </a:lvl2pPr>
            <a:lvl3pPr marL="641496" indent="0" algn="ctr">
              <a:buNone/>
              <a:defRPr/>
            </a:lvl3pPr>
            <a:lvl4pPr marL="962249" indent="0" algn="ctr">
              <a:buNone/>
              <a:defRPr/>
            </a:lvl4pPr>
            <a:lvl5pPr marL="1283000" indent="0" algn="ctr">
              <a:buNone/>
              <a:defRPr/>
            </a:lvl5pPr>
            <a:lvl6pPr marL="1603756" indent="0" algn="ctr">
              <a:buNone/>
              <a:defRPr/>
            </a:lvl6pPr>
            <a:lvl7pPr marL="1924501" indent="0" algn="ctr">
              <a:buNone/>
              <a:defRPr/>
            </a:lvl7pPr>
            <a:lvl8pPr marL="2245256" indent="0" algn="ctr">
              <a:buNone/>
              <a:defRPr/>
            </a:lvl8pPr>
            <a:lvl9pPr marL="25660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9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88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744" indent="0">
              <a:buNone/>
              <a:defRPr sz="1300"/>
            </a:lvl2pPr>
            <a:lvl3pPr marL="641496" indent="0">
              <a:buNone/>
              <a:defRPr sz="1100"/>
            </a:lvl3pPr>
            <a:lvl4pPr marL="962249" indent="0">
              <a:buNone/>
              <a:defRPr sz="1000"/>
            </a:lvl4pPr>
            <a:lvl5pPr marL="1283000" indent="0">
              <a:buNone/>
              <a:defRPr sz="1000"/>
            </a:lvl5pPr>
            <a:lvl6pPr marL="1603756" indent="0">
              <a:buNone/>
              <a:defRPr sz="1000"/>
            </a:lvl6pPr>
            <a:lvl7pPr marL="1924501" indent="0">
              <a:buNone/>
              <a:defRPr sz="1000"/>
            </a:lvl7pPr>
            <a:lvl8pPr marL="2245256" indent="0">
              <a:buNone/>
              <a:defRPr sz="1000"/>
            </a:lvl8pPr>
            <a:lvl9pPr marL="25660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649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3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44" indent="0">
              <a:buNone/>
              <a:defRPr sz="1400" b="1"/>
            </a:lvl2pPr>
            <a:lvl3pPr marL="641496" indent="0">
              <a:buNone/>
              <a:defRPr sz="1300" b="1"/>
            </a:lvl3pPr>
            <a:lvl4pPr marL="962249" indent="0">
              <a:buNone/>
              <a:defRPr sz="1100" b="1"/>
            </a:lvl4pPr>
            <a:lvl5pPr marL="1283000" indent="0">
              <a:buNone/>
              <a:defRPr sz="1100" b="1"/>
            </a:lvl5pPr>
            <a:lvl6pPr marL="1603756" indent="0">
              <a:buNone/>
              <a:defRPr sz="1100" b="1"/>
            </a:lvl6pPr>
            <a:lvl7pPr marL="1924501" indent="0">
              <a:buNone/>
              <a:defRPr sz="1100" b="1"/>
            </a:lvl7pPr>
            <a:lvl8pPr marL="2245256" indent="0">
              <a:buNone/>
              <a:defRPr sz="1100" b="1"/>
            </a:lvl8pPr>
            <a:lvl9pPr marL="256600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44" indent="0">
              <a:buNone/>
              <a:defRPr sz="1400" b="1"/>
            </a:lvl2pPr>
            <a:lvl3pPr marL="641496" indent="0">
              <a:buNone/>
              <a:defRPr sz="1300" b="1"/>
            </a:lvl3pPr>
            <a:lvl4pPr marL="962249" indent="0">
              <a:buNone/>
              <a:defRPr sz="1100" b="1"/>
            </a:lvl4pPr>
            <a:lvl5pPr marL="1283000" indent="0">
              <a:buNone/>
              <a:defRPr sz="1100" b="1"/>
            </a:lvl5pPr>
            <a:lvl6pPr marL="1603756" indent="0">
              <a:buNone/>
              <a:defRPr sz="1100" b="1"/>
            </a:lvl6pPr>
            <a:lvl7pPr marL="1924501" indent="0">
              <a:buNone/>
              <a:defRPr sz="1100" b="1"/>
            </a:lvl7pPr>
            <a:lvl8pPr marL="2245256" indent="0">
              <a:buNone/>
              <a:defRPr sz="1100" b="1"/>
            </a:lvl8pPr>
            <a:lvl9pPr marL="256600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84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86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88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25" indent="0">
              <a:buNone/>
              <a:defRPr sz="1300"/>
            </a:lvl2pPr>
            <a:lvl3pPr marL="642255" indent="0">
              <a:buNone/>
              <a:defRPr sz="1100"/>
            </a:lvl3pPr>
            <a:lvl4pPr marL="963382" indent="0">
              <a:buNone/>
              <a:defRPr sz="1000"/>
            </a:lvl4pPr>
            <a:lvl5pPr marL="1284513" indent="0">
              <a:buNone/>
              <a:defRPr sz="1000"/>
            </a:lvl5pPr>
            <a:lvl6pPr marL="1605642" indent="0">
              <a:buNone/>
              <a:defRPr sz="1000"/>
            </a:lvl6pPr>
            <a:lvl7pPr marL="1926770" indent="0">
              <a:buNone/>
              <a:defRPr sz="1000"/>
            </a:lvl7pPr>
            <a:lvl8pPr marL="2247901" indent="0">
              <a:buNone/>
              <a:defRPr sz="1000"/>
            </a:lvl8pPr>
            <a:lvl9pPr marL="256902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90" y="27351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9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744" indent="0">
              <a:buNone/>
              <a:defRPr sz="800"/>
            </a:lvl2pPr>
            <a:lvl3pPr marL="641496" indent="0">
              <a:buNone/>
              <a:defRPr sz="700"/>
            </a:lvl3pPr>
            <a:lvl4pPr marL="962249" indent="0">
              <a:buNone/>
              <a:defRPr sz="600"/>
            </a:lvl4pPr>
            <a:lvl5pPr marL="1283000" indent="0">
              <a:buNone/>
              <a:defRPr sz="600"/>
            </a:lvl5pPr>
            <a:lvl6pPr marL="1603756" indent="0">
              <a:buNone/>
              <a:defRPr sz="600"/>
            </a:lvl6pPr>
            <a:lvl7pPr marL="1924501" indent="0">
              <a:buNone/>
              <a:defRPr sz="600"/>
            </a:lvl7pPr>
            <a:lvl8pPr marL="2245256" indent="0">
              <a:buNone/>
              <a:defRPr sz="600"/>
            </a:lvl8pPr>
            <a:lvl9pPr marL="256600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900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744" indent="0">
              <a:buNone/>
              <a:defRPr sz="2000"/>
            </a:lvl2pPr>
            <a:lvl3pPr marL="641496" indent="0">
              <a:buNone/>
              <a:defRPr sz="1700"/>
            </a:lvl3pPr>
            <a:lvl4pPr marL="962249" indent="0">
              <a:buNone/>
              <a:defRPr sz="1400"/>
            </a:lvl4pPr>
            <a:lvl5pPr marL="1283000" indent="0">
              <a:buNone/>
              <a:defRPr sz="1400"/>
            </a:lvl5pPr>
            <a:lvl6pPr marL="1603756" indent="0">
              <a:buNone/>
              <a:defRPr sz="1400"/>
            </a:lvl6pPr>
            <a:lvl7pPr marL="1924501" indent="0">
              <a:buNone/>
              <a:defRPr sz="1400"/>
            </a:lvl7pPr>
            <a:lvl8pPr marL="2245256" indent="0">
              <a:buNone/>
              <a:defRPr sz="1400"/>
            </a:lvl8pPr>
            <a:lvl9pPr marL="256600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744" indent="0">
              <a:buNone/>
              <a:defRPr sz="800"/>
            </a:lvl2pPr>
            <a:lvl3pPr marL="641496" indent="0">
              <a:buNone/>
              <a:defRPr sz="700"/>
            </a:lvl3pPr>
            <a:lvl4pPr marL="962249" indent="0">
              <a:buNone/>
              <a:defRPr sz="600"/>
            </a:lvl4pPr>
            <a:lvl5pPr marL="1283000" indent="0">
              <a:buNone/>
              <a:defRPr sz="600"/>
            </a:lvl5pPr>
            <a:lvl6pPr marL="1603756" indent="0">
              <a:buNone/>
              <a:defRPr sz="600"/>
            </a:lvl6pPr>
            <a:lvl7pPr marL="1924501" indent="0">
              <a:buNone/>
              <a:defRPr sz="600"/>
            </a:lvl7pPr>
            <a:lvl8pPr marL="2245256" indent="0">
              <a:buNone/>
              <a:defRPr sz="600"/>
            </a:lvl8pPr>
            <a:lvl9pPr marL="256600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313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4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1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00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9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711" indent="0" algn="ctr">
              <a:buNone/>
              <a:defRPr/>
            </a:lvl2pPr>
            <a:lvl3pPr marL="641430" indent="0" algn="ctr">
              <a:buNone/>
              <a:defRPr/>
            </a:lvl3pPr>
            <a:lvl4pPr marL="962151" indent="0" algn="ctr">
              <a:buNone/>
              <a:defRPr/>
            </a:lvl4pPr>
            <a:lvl5pPr marL="1282869" indent="0" algn="ctr">
              <a:buNone/>
              <a:defRPr/>
            </a:lvl5pPr>
            <a:lvl6pPr marL="1603592" indent="0" algn="ctr">
              <a:buNone/>
              <a:defRPr/>
            </a:lvl6pPr>
            <a:lvl7pPr marL="1924304" indent="0" algn="ctr">
              <a:buNone/>
              <a:defRPr/>
            </a:lvl7pPr>
            <a:lvl8pPr marL="2245026" indent="0" algn="ctr">
              <a:buNone/>
              <a:defRPr/>
            </a:lvl8pPr>
            <a:lvl9pPr marL="256574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3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96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711" indent="0">
              <a:buNone/>
              <a:defRPr sz="1300"/>
            </a:lvl2pPr>
            <a:lvl3pPr marL="641430" indent="0">
              <a:buNone/>
              <a:defRPr sz="1100"/>
            </a:lvl3pPr>
            <a:lvl4pPr marL="962151" indent="0">
              <a:buNone/>
              <a:defRPr sz="1000"/>
            </a:lvl4pPr>
            <a:lvl5pPr marL="1282869" indent="0">
              <a:buNone/>
              <a:defRPr sz="1000"/>
            </a:lvl5pPr>
            <a:lvl6pPr marL="1603592" indent="0">
              <a:buNone/>
              <a:defRPr sz="1000"/>
            </a:lvl6pPr>
            <a:lvl7pPr marL="1924304" indent="0">
              <a:buNone/>
              <a:defRPr sz="1000"/>
            </a:lvl7pPr>
            <a:lvl8pPr marL="2245026" indent="0">
              <a:buNone/>
              <a:defRPr sz="1000"/>
            </a:lvl8pPr>
            <a:lvl9pPr marL="256574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119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71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11" indent="0">
              <a:buNone/>
              <a:defRPr sz="1400" b="1"/>
            </a:lvl2pPr>
            <a:lvl3pPr marL="641430" indent="0">
              <a:buNone/>
              <a:defRPr sz="1300" b="1"/>
            </a:lvl3pPr>
            <a:lvl4pPr marL="962151" indent="0">
              <a:buNone/>
              <a:defRPr sz="1100" b="1"/>
            </a:lvl4pPr>
            <a:lvl5pPr marL="1282869" indent="0">
              <a:buNone/>
              <a:defRPr sz="1100" b="1"/>
            </a:lvl5pPr>
            <a:lvl6pPr marL="1603592" indent="0">
              <a:buNone/>
              <a:defRPr sz="1100" b="1"/>
            </a:lvl6pPr>
            <a:lvl7pPr marL="1924304" indent="0">
              <a:buNone/>
              <a:defRPr sz="1100" b="1"/>
            </a:lvl7pPr>
            <a:lvl8pPr marL="2245026" indent="0">
              <a:buNone/>
              <a:defRPr sz="1100" b="1"/>
            </a:lvl8pPr>
            <a:lvl9pPr marL="256574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11" indent="0">
              <a:buNone/>
              <a:defRPr sz="1400" b="1"/>
            </a:lvl2pPr>
            <a:lvl3pPr marL="641430" indent="0">
              <a:buNone/>
              <a:defRPr sz="1300" b="1"/>
            </a:lvl3pPr>
            <a:lvl4pPr marL="962151" indent="0">
              <a:buNone/>
              <a:defRPr sz="1100" b="1"/>
            </a:lvl4pPr>
            <a:lvl5pPr marL="1282869" indent="0">
              <a:buNone/>
              <a:defRPr sz="1100" b="1"/>
            </a:lvl5pPr>
            <a:lvl6pPr marL="1603592" indent="0">
              <a:buNone/>
              <a:defRPr sz="1100" b="1"/>
            </a:lvl6pPr>
            <a:lvl7pPr marL="1924304" indent="0">
              <a:buNone/>
              <a:defRPr sz="1100" b="1"/>
            </a:lvl7pPr>
            <a:lvl8pPr marL="2245026" indent="0">
              <a:buNone/>
              <a:defRPr sz="1100" b="1"/>
            </a:lvl8pPr>
            <a:lvl9pPr marL="256574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43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1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388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92" y="27351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9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711" indent="0">
              <a:buNone/>
              <a:defRPr sz="800"/>
            </a:lvl2pPr>
            <a:lvl3pPr marL="641430" indent="0">
              <a:buNone/>
              <a:defRPr sz="700"/>
            </a:lvl3pPr>
            <a:lvl4pPr marL="962151" indent="0">
              <a:buNone/>
              <a:defRPr sz="600"/>
            </a:lvl4pPr>
            <a:lvl5pPr marL="1282869" indent="0">
              <a:buNone/>
              <a:defRPr sz="600"/>
            </a:lvl5pPr>
            <a:lvl6pPr marL="1603592" indent="0">
              <a:buNone/>
              <a:defRPr sz="600"/>
            </a:lvl6pPr>
            <a:lvl7pPr marL="1924304" indent="0">
              <a:buNone/>
              <a:defRPr sz="600"/>
            </a:lvl7pPr>
            <a:lvl8pPr marL="2245026" indent="0">
              <a:buNone/>
              <a:defRPr sz="600"/>
            </a:lvl8pPr>
            <a:lvl9pPr marL="256574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975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8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8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711" indent="0">
              <a:buNone/>
              <a:defRPr sz="2000"/>
            </a:lvl2pPr>
            <a:lvl3pPr marL="641430" indent="0">
              <a:buNone/>
              <a:defRPr sz="1700"/>
            </a:lvl3pPr>
            <a:lvl4pPr marL="962151" indent="0">
              <a:buNone/>
              <a:defRPr sz="1400"/>
            </a:lvl4pPr>
            <a:lvl5pPr marL="1282869" indent="0">
              <a:buNone/>
              <a:defRPr sz="1400"/>
            </a:lvl5pPr>
            <a:lvl6pPr marL="1603592" indent="0">
              <a:buNone/>
              <a:defRPr sz="1400"/>
            </a:lvl6pPr>
            <a:lvl7pPr marL="1924304" indent="0">
              <a:buNone/>
              <a:defRPr sz="1400"/>
            </a:lvl7pPr>
            <a:lvl8pPr marL="2245026" indent="0">
              <a:buNone/>
              <a:defRPr sz="1400"/>
            </a:lvl8pPr>
            <a:lvl9pPr marL="2565742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8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711" indent="0">
              <a:buNone/>
              <a:defRPr sz="800"/>
            </a:lvl2pPr>
            <a:lvl3pPr marL="641430" indent="0">
              <a:buNone/>
              <a:defRPr sz="700"/>
            </a:lvl3pPr>
            <a:lvl4pPr marL="962151" indent="0">
              <a:buNone/>
              <a:defRPr sz="600"/>
            </a:lvl4pPr>
            <a:lvl5pPr marL="1282869" indent="0">
              <a:buNone/>
              <a:defRPr sz="600"/>
            </a:lvl5pPr>
            <a:lvl6pPr marL="1603592" indent="0">
              <a:buNone/>
              <a:defRPr sz="600"/>
            </a:lvl6pPr>
            <a:lvl7pPr marL="1924304" indent="0">
              <a:buNone/>
              <a:defRPr sz="600"/>
            </a:lvl7pPr>
            <a:lvl8pPr marL="2245026" indent="0">
              <a:buNone/>
              <a:defRPr sz="600"/>
            </a:lvl8pPr>
            <a:lvl9pPr marL="256574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90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45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14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77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25" indent="0" algn="ctr">
              <a:buNone/>
              <a:defRPr/>
            </a:lvl2pPr>
            <a:lvl3pPr marL="642453" indent="0" algn="ctr">
              <a:buNone/>
              <a:defRPr/>
            </a:lvl3pPr>
            <a:lvl4pPr marL="963678" indent="0" algn="ctr">
              <a:buNone/>
              <a:defRPr/>
            </a:lvl4pPr>
            <a:lvl5pPr marL="1284908" indent="0" algn="ctr">
              <a:buNone/>
              <a:defRPr/>
            </a:lvl5pPr>
            <a:lvl6pPr marL="1606134" indent="0" algn="ctr">
              <a:buNone/>
              <a:defRPr/>
            </a:lvl6pPr>
            <a:lvl7pPr marL="1927362" indent="0" algn="ctr">
              <a:buNone/>
              <a:defRPr/>
            </a:lvl7pPr>
            <a:lvl8pPr marL="2248591" indent="0" algn="ctr">
              <a:buNone/>
              <a:defRPr/>
            </a:lvl8pPr>
            <a:lvl9pPr marL="25698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789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84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25" indent="0">
              <a:buNone/>
              <a:defRPr sz="1300"/>
            </a:lvl2pPr>
            <a:lvl3pPr marL="642453" indent="0">
              <a:buNone/>
              <a:defRPr sz="1100"/>
            </a:lvl3pPr>
            <a:lvl4pPr marL="963678" indent="0">
              <a:buNone/>
              <a:defRPr sz="1000"/>
            </a:lvl4pPr>
            <a:lvl5pPr marL="1284908" indent="0">
              <a:buNone/>
              <a:defRPr sz="1000"/>
            </a:lvl5pPr>
            <a:lvl6pPr marL="1606134" indent="0">
              <a:buNone/>
              <a:defRPr sz="1000"/>
            </a:lvl6pPr>
            <a:lvl7pPr marL="1927362" indent="0">
              <a:buNone/>
              <a:defRPr sz="1000"/>
            </a:lvl7pPr>
            <a:lvl8pPr marL="2248591" indent="0">
              <a:buNone/>
              <a:defRPr sz="1000"/>
            </a:lvl8pPr>
            <a:lvl9pPr marL="256981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396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6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6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37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9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62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954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1" y="27348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9205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25" indent="0">
              <a:buNone/>
              <a:defRPr sz="2000"/>
            </a:lvl2pPr>
            <a:lvl3pPr marL="642453" indent="0">
              <a:buNone/>
              <a:defRPr sz="1700"/>
            </a:lvl3pPr>
            <a:lvl4pPr marL="963678" indent="0">
              <a:buNone/>
              <a:defRPr sz="1400"/>
            </a:lvl4pPr>
            <a:lvl5pPr marL="1284908" indent="0">
              <a:buNone/>
              <a:defRPr sz="1400"/>
            </a:lvl5pPr>
            <a:lvl6pPr marL="1606134" indent="0">
              <a:buNone/>
              <a:defRPr sz="1400"/>
            </a:lvl6pPr>
            <a:lvl7pPr marL="1927362" indent="0">
              <a:buNone/>
              <a:defRPr sz="1400"/>
            </a:lvl7pPr>
            <a:lvl8pPr marL="2248591" indent="0">
              <a:buNone/>
              <a:defRPr sz="1400"/>
            </a:lvl8pPr>
            <a:lvl9pPr marL="2569817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072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0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3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55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6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45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80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08" indent="0">
              <a:buNone/>
              <a:defRPr sz="1300"/>
            </a:lvl2pPr>
            <a:lvl3pPr marL="642618" indent="0">
              <a:buNone/>
              <a:defRPr sz="1100"/>
            </a:lvl3pPr>
            <a:lvl4pPr marL="963925" indent="0">
              <a:buNone/>
              <a:defRPr sz="1000"/>
            </a:lvl4pPr>
            <a:lvl5pPr marL="1285237" indent="0">
              <a:buNone/>
              <a:defRPr sz="1000"/>
            </a:lvl5pPr>
            <a:lvl6pPr marL="1606546" indent="0">
              <a:buNone/>
              <a:defRPr sz="1000"/>
            </a:lvl6pPr>
            <a:lvl7pPr marL="1927855" indent="0">
              <a:buNone/>
              <a:defRPr sz="1000"/>
            </a:lvl7pPr>
            <a:lvl8pPr marL="2249166" indent="0">
              <a:buNone/>
              <a:defRPr sz="1000"/>
            </a:lvl8pPr>
            <a:lvl9pPr marL="257047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88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1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1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6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80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548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025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6" y="273482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6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640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4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4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08" indent="0">
              <a:buNone/>
              <a:defRPr sz="2000"/>
            </a:lvl2pPr>
            <a:lvl3pPr marL="642618" indent="0">
              <a:buNone/>
              <a:defRPr sz="1700"/>
            </a:lvl3pPr>
            <a:lvl4pPr marL="963925" indent="0">
              <a:buNone/>
              <a:defRPr sz="1400"/>
            </a:lvl4pPr>
            <a:lvl5pPr marL="1285237" indent="0">
              <a:buNone/>
              <a:defRPr sz="1400"/>
            </a:lvl5pPr>
            <a:lvl6pPr marL="1606546" indent="0">
              <a:buNone/>
              <a:defRPr sz="1400"/>
            </a:lvl6pPr>
            <a:lvl7pPr marL="1927855" indent="0">
              <a:buNone/>
              <a:defRPr sz="1400"/>
            </a:lvl7pPr>
            <a:lvl8pPr marL="2249166" indent="0">
              <a:buNone/>
              <a:defRPr sz="1400"/>
            </a:lvl8pPr>
            <a:lvl9pPr marL="2570475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4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4525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34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8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982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766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85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12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448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084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32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957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1034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2388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40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87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654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1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7" y="27349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1482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251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761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77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2279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0547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7255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49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882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25" indent="0">
              <a:buNone/>
              <a:defRPr sz="2000"/>
            </a:lvl2pPr>
            <a:lvl3pPr marL="642255" indent="0">
              <a:buNone/>
              <a:defRPr sz="1700"/>
            </a:lvl3pPr>
            <a:lvl4pPr marL="963382" indent="0">
              <a:buNone/>
              <a:defRPr sz="1400"/>
            </a:lvl4pPr>
            <a:lvl5pPr marL="1284513" indent="0">
              <a:buNone/>
              <a:defRPr sz="1400"/>
            </a:lvl5pPr>
            <a:lvl6pPr marL="1605642" indent="0">
              <a:buNone/>
              <a:defRPr sz="1400"/>
            </a:lvl6pPr>
            <a:lvl7pPr marL="1926770" indent="0">
              <a:buNone/>
              <a:defRPr sz="1400"/>
            </a:lvl7pPr>
            <a:lvl8pPr marL="2247901" indent="0">
              <a:buNone/>
              <a:defRPr sz="1400"/>
            </a:lvl8pPr>
            <a:lvl9pPr marL="256902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495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5421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43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368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880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5605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1051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9567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86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0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9" y="194669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125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255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382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513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604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210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823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0428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8032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9163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287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418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2541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25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55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382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513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642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770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901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028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8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16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25" tIns="35625" rIns="35625" bIns="35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16" y="1946719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25" tIns="35625" rIns="35625" bIns="35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0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678" algn="ctr" defTabSz="40976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364" algn="ctr" defTabSz="40976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052" algn="ctr" defTabSz="40976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2737" algn="ctr" defTabSz="40976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230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468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1716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8952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178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6869" indent="-267230" algn="l" defTabSz="40976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7555" indent="-267230" algn="l" defTabSz="40976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8239" indent="-267230" algn="l" defTabSz="40976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18923" indent="-267230" algn="l" defTabSz="40976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678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364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052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2737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3428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106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4796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5479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/>
          </p:cNvSpPr>
          <p:nvPr>
            <p:ph type="title"/>
          </p:nvPr>
        </p:nvSpPr>
        <p:spPr bwMode="auto">
          <a:xfrm>
            <a:off x="89301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33" tIns="35633" rIns="35633" bIns="356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/>
          </p:cNvSpPr>
          <p:nvPr>
            <p:ph type="body" idx="1"/>
          </p:nvPr>
        </p:nvSpPr>
        <p:spPr bwMode="auto">
          <a:xfrm>
            <a:off x="893012" y="194671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33" tIns="35633" rIns="35633" bIns="356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07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984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84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84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84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84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744" algn="ctr" defTabSz="40984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496" algn="ctr" defTabSz="40984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249" algn="ctr" defTabSz="40984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000" algn="ctr" defTabSz="40984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286" indent="-267286" algn="l" defTabSz="40984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577" indent="-267286" algn="l" defTabSz="40984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1880" indent="-267286" algn="l" defTabSz="40984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170" indent="-267286" algn="l" defTabSz="40984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452" indent="-267286" algn="l" defTabSz="40984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208" indent="-267286" algn="l" defTabSz="40984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7960" indent="-267286" algn="l" defTabSz="40984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8710" indent="-267286" algn="l" defTabSz="40984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19459" indent="-267286" algn="l" defTabSz="40984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744" algn="l" defTabSz="641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496" algn="l" defTabSz="641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249" algn="l" defTabSz="641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000" algn="l" defTabSz="641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3756" algn="l" defTabSz="641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501" algn="l" defTabSz="641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256" algn="l" defTabSz="641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004" algn="l" defTabSz="641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14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29" tIns="35629" rIns="35629" bIns="356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14" y="1946717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29" tIns="35629" rIns="35629" bIns="356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92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0980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80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80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80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80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711" algn="ctr" defTabSz="40980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430" algn="ctr" defTabSz="40980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151" algn="ctr" defTabSz="40980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2869" algn="ctr" defTabSz="40980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258" indent="-267258" algn="l" defTabSz="40980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522" indent="-267258" algn="l" defTabSz="40980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1798" indent="-267258" algn="l" defTabSz="40980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061" indent="-267258" algn="l" defTabSz="40980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315" indent="-267258" algn="l" defTabSz="40980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038" indent="-267258" algn="l" defTabSz="40980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7758" indent="-267258" algn="l" defTabSz="40980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8475" indent="-267258" algn="l" defTabSz="40980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19191" indent="-267258" algn="l" defTabSz="40980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711" algn="l" defTabSz="641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430" algn="l" defTabSz="641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151" algn="l" defTabSz="641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2869" algn="l" defTabSz="641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3592" algn="l" defTabSz="641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304" algn="l" defTabSz="641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026" algn="l" defTabSz="641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5742" algn="l" defTabSz="64143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3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9" tIns="35689" rIns="35689" bIns="356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3" y="1946686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9" tIns="35689" rIns="35689" bIns="356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07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225" algn="ctr" defTabSz="41045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453" algn="ctr" defTabSz="41045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678" algn="ctr" defTabSz="41045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908" algn="ctr" defTabSz="41045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687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375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069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0755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8444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9673" indent="-267687" algn="l" defTabSz="41045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896" indent="-267687" algn="l" defTabSz="41045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125" indent="-267687" algn="l" defTabSz="41045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350" indent="-267687" algn="l" defTabSz="41045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25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53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678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08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134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362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591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817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/>
          </p:cNvSpPr>
          <p:nvPr>
            <p:ph type="title"/>
          </p:nvPr>
        </p:nvSpPr>
        <p:spPr bwMode="auto">
          <a:xfrm>
            <a:off x="892978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9" tIns="35699" rIns="35699" bIns="3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/>
          </p:cNvSpPr>
          <p:nvPr>
            <p:ph type="body" idx="1"/>
          </p:nvPr>
        </p:nvSpPr>
        <p:spPr bwMode="auto">
          <a:xfrm>
            <a:off x="892978" y="1946681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9" tIns="35699" rIns="35699" bIns="3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27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1056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56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56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56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56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308" algn="ctr" defTabSz="41056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618" algn="ctr" defTabSz="41056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925" algn="ctr" defTabSz="41056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237" algn="ctr" defTabSz="41056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756" indent="-267756" algn="l" defTabSz="41056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513" indent="-267756" algn="l" defTabSz="41056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274" indent="-267756" algn="l" defTabSz="41056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029" indent="-267756" algn="l" defTabSz="41056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8787" indent="-267756" algn="l" defTabSz="41056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098" indent="-267756" algn="l" defTabSz="41056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405" indent="-267756" algn="l" defTabSz="41056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715" indent="-267756" algn="l" defTabSz="41056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025" indent="-267756" algn="l" defTabSz="41056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20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81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62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643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524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406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863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320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777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235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7" y="194669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7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6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2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89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85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168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08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8441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6080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37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313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276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240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201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07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en.wikibooks.org/wiki/File:Airplane_parts.jpg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../../../../../Aviation%20Videos/Forces%20of%20Flight.mp4" TargetMode="External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../../../../../Aviation%20Videos/axis%20of%20the%20plane.mp4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part of the aircraft is located on the outer portion of the trailing edge of the wing – (it causes an aircraft to roll).</a:t>
            </a:r>
            <a:endParaRPr lang="en-US" sz="25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What is the French term for the tail portion of an aircraft?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are the three basic types of wing placements?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are the three basic landing gear configurations?</a:t>
            </a:r>
            <a:endParaRPr lang="en-US" b="1" dirty="0">
              <a:solidFill>
                <a:schemeClr val="tx1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part of the aircraft is located on the trailing edge of the vertical stabilizer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8/23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2172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694" tIns="50694" rIns="50694" bIns="50694" anchor="ctr"/>
          <a:lstStyle/>
          <a:p>
            <a:pPr defTabSz="40982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" y="1017985"/>
            <a:ext cx="4947047" cy="2569518"/>
          </a:xfrm>
        </p:spPr>
        <p:txBody>
          <a:bodyPr lIns="88688" tIns="50694" rIns="88688" bIns="50694" anchor="t"/>
          <a:lstStyle/>
          <a:p>
            <a:pPr marL="276194" indent="-212705" defTabSz="91208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 dirty="0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543460" lvl="1" indent="-212705" defTabSz="91208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 dirty="0">
                <a:solidFill>
                  <a:srgbClr val="FF0000"/>
                </a:solidFill>
                <a:latin typeface="Helvetica" charset="0"/>
                <a:sym typeface="Helvetica" charset="0"/>
              </a:rPr>
              <a:t>Three Types</a:t>
            </a:r>
          </a:p>
          <a:p>
            <a:pPr marL="810745" lvl="2" indent="-212705" defTabSz="91208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Conventional</a:t>
            </a:r>
          </a:p>
          <a:p>
            <a:pPr marL="1078028" lvl="3" indent="-212705" defTabSz="91208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2 </a:t>
            </a:r>
            <a:r>
              <a:rPr lang="en-US" sz="2500" b="1" dirty="0" err="1">
                <a:solidFill>
                  <a:srgbClr val="FF0000"/>
                </a:solidFill>
                <a:latin typeface="Helvetica" charset="0"/>
                <a:sym typeface="Helvetica" charset="0"/>
              </a:rPr>
              <a:t>fwd</a:t>
            </a: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, 1 rear</a:t>
            </a:r>
          </a:p>
          <a:p>
            <a:pPr marL="810745" lvl="2" indent="-212705" defTabSz="91208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Tricycle</a:t>
            </a:r>
          </a:p>
          <a:p>
            <a:pPr marL="1078028" lvl="3" indent="-212705" defTabSz="91208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Nose wheel and two on the side </a:t>
            </a:r>
          </a:p>
          <a:p>
            <a:pPr marL="810745" lvl="2" indent="-212705" defTabSz="91208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Tandem</a:t>
            </a:r>
          </a:p>
          <a:p>
            <a:pPr marL="1078028" lvl="3" indent="-212705" defTabSz="91208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Two sets wheels one behind the other on the fuselage</a:t>
            </a:r>
          </a:p>
          <a:p>
            <a:pPr marL="1078028" lvl="3" indent="-212705" defTabSz="91208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AV-8B / B-52– requires outrigger gear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688" tIns="50694" rIns="88688" bIns="50694"/>
          <a:lstStyle/>
          <a:p>
            <a:pPr defTabSz="912087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Landing Gear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41" y="1285875"/>
            <a:ext cx="2722439" cy="20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07" y="3418955"/>
            <a:ext cx="3670102" cy="230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56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4" y="1285875"/>
            <a:ext cx="8539014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9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part of the aircraft is located on the outer portion of the trailing edge of the wing – (it causes an aircraft to roll).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French term for the tail portion of an aircraft?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three basic types of wing placements?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three basic landing gear configurations?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part of the aircraft is located on the trailing edge of the vertical stabilizer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8/23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319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684" tIns="50684" rIns="50684" bIns="50684" anchor="ctr"/>
          <a:lstStyle/>
          <a:p>
            <a:pPr defTabSz="40974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669" tIns="50684" rIns="88669" bIns="50684"/>
          <a:lstStyle/>
          <a:p>
            <a:pPr defTabSz="911900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217" tIns="45609" rIns="91217" bIns="45609" numCol="1" rtlCol="0" anchor="t" anchorCtr="0" compatLnSpc="1">
            <a:prstTxWarp prst="textNoShape">
              <a:avLst/>
            </a:prstTxWarp>
          </a:bodyPr>
          <a:lstStyle/>
          <a:p>
            <a:pPr algn="ctr" defTabSz="5827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217" tIns="45609" rIns="91217" bIns="45609" numCol="1" rtlCol="0" anchor="t" anchorCtr="0" compatLnSpc="1">
            <a:prstTxWarp prst="textNoShape">
              <a:avLst/>
            </a:prstTxWarp>
          </a:bodyPr>
          <a:lstStyle/>
          <a:p>
            <a:pPr algn="ctr" defTabSz="5827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217" tIns="45609" rIns="91217" bIns="45609" numCol="1" rtlCol="0" anchor="t" anchorCtr="0" compatLnSpc="1">
            <a:prstTxWarp prst="textNoShape">
              <a:avLst/>
            </a:prstTxWarp>
          </a:bodyPr>
          <a:lstStyle/>
          <a:p>
            <a:pPr algn="ctr" defTabSz="5827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217" tIns="45609" rIns="91217" bIns="45609" numCol="1" rtlCol="0" anchor="t" anchorCtr="0" compatLnSpc="1">
            <a:prstTxWarp prst="textNoShape">
              <a:avLst/>
            </a:prstTxWarp>
          </a:bodyPr>
          <a:lstStyle/>
          <a:p>
            <a:pPr algn="ctr" defTabSz="5827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217" tIns="45609" rIns="91217" bIns="45609" numCol="1" rtlCol="0" anchor="t" anchorCtr="0" compatLnSpc="1">
            <a:prstTxWarp prst="textNoShape">
              <a:avLst/>
            </a:prstTxWarp>
          </a:bodyPr>
          <a:lstStyle/>
          <a:p>
            <a:pPr algn="ctr" defTabSz="5827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217" tIns="45609" rIns="91217" bIns="45609" numCol="1" rtlCol="0" anchor="t" anchorCtr="0" compatLnSpc="1">
            <a:prstTxWarp prst="textNoShape">
              <a:avLst/>
            </a:prstTxWarp>
          </a:bodyPr>
          <a:lstStyle/>
          <a:p>
            <a:pPr algn="ctr" defTabSz="5827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217" tIns="45609" rIns="91217" bIns="45609" numCol="1" rtlCol="0" anchor="t" anchorCtr="0" compatLnSpc="1">
            <a:prstTxWarp prst="textNoShape">
              <a:avLst/>
            </a:prstTxWarp>
          </a:bodyPr>
          <a:lstStyle/>
          <a:p>
            <a:pPr algn="ctr" defTabSz="5827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217" tIns="45609" rIns="91217" bIns="45609" numCol="1" rtlCol="0" anchor="t" anchorCtr="0" compatLnSpc="1">
            <a:prstTxWarp prst="textNoShape">
              <a:avLst/>
            </a:prstTxWarp>
          </a:bodyPr>
          <a:lstStyle/>
          <a:p>
            <a:pPr algn="ctr" defTabSz="5827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3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217" tIns="45609" rIns="91217" bIns="45609" numCol="1" rtlCol="0" anchor="t" anchorCtr="0" compatLnSpc="1">
            <a:prstTxWarp prst="textNoShape">
              <a:avLst/>
            </a:prstTxWarp>
          </a:bodyPr>
          <a:lstStyle/>
          <a:p>
            <a:pPr algn="ctr" defTabSz="5827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4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217" tIns="45609" rIns="91217" bIns="45609" numCol="1" rtlCol="0" anchor="t" anchorCtr="0" compatLnSpc="1">
            <a:prstTxWarp prst="textNoShape">
              <a:avLst/>
            </a:prstTxWarp>
          </a:bodyPr>
          <a:lstStyle/>
          <a:p>
            <a:pPr algn="ctr" defTabSz="5827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217" tIns="45609" rIns="91217" bIns="45609" numCol="1" rtlCol="0" anchor="t" anchorCtr="0" compatLnSpc="1">
            <a:prstTxWarp prst="textNoShape">
              <a:avLst/>
            </a:prstTxWarp>
          </a:bodyPr>
          <a:lstStyle/>
          <a:p>
            <a:pPr algn="ctr" defTabSz="5827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4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217" tIns="45609" rIns="91217" bIns="45609" numCol="1" rtlCol="0" anchor="t" anchorCtr="0" compatLnSpc="1">
            <a:prstTxWarp prst="textNoShape">
              <a:avLst/>
            </a:prstTxWarp>
          </a:bodyPr>
          <a:lstStyle/>
          <a:p>
            <a:pPr algn="ctr" defTabSz="5827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89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9" y="175262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4981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5903600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93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20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Aviation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err="1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Flightline</a:t>
                      </a: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Friday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39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Parts of an Aircraft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Forces of Flight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Syllabus Due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Control Surfaces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Aircraft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err="1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Flightline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742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3810065" y="2873502"/>
            <a:ext cx="1128377" cy="14707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8268" y="-112387"/>
            <a:ext cx="34317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August 2017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867400" y="2514600"/>
            <a:ext cx="1806678" cy="1981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5867400" y="3928273"/>
            <a:ext cx="1806678" cy="1981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9" y="175262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5598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23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1878 — The British government uses its first military aviation budget (£150) to build and fly their first balloon, the “Pioneer.”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448334"/>
            <a:ext cx="3079775" cy="398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10" y="4191000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976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23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1913 — Léon </a:t>
            </a:r>
            <a:r>
              <a:rPr lang="en-US" sz="2800" dirty="0" err="1"/>
              <a:t>Letort</a:t>
            </a:r>
            <a:r>
              <a:rPr lang="en-US" sz="2800" dirty="0"/>
              <a:t> carries out the first non-stop flight between Paris and Berlin when he flies his </a:t>
            </a:r>
            <a:r>
              <a:rPr lang="en-US" sz="2800" dirty="0" err="1"/>
              <a:t>Morane-Saulnier</a:t>
            </a:r>
            <a:r>
              <a:rPr lang="en-US" sz="2800" dirty="0"/>
              <a:t> monoplane fitted with an 80-hp Le Rhône engine the 560 miles between the two capitals in 8 hours.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76800"/>
            <a:ext cx="34004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534"/>
            <a:ext cx="2914650" cy="308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8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23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to 31 October 1929 — The Russian aircraft “Land of the Soviets,” is flown on a goodwill tour from Moscow across the North Pacific, entering the United States at Seattle, then on to New York, having covered 13,300 miles in 142 flying hours. </a:t>
            </a:r>
          </a:p>
          <a:p>
            <a:pPr marL="50078" indent="0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33" y="1905534"/>
            <a:ext cx="4391025" cy="367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029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9" y="175262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8199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23</a:t>
            </a:r>
          </a:p>
          <a:p>
            <a:pPr marL="50078" indent="0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1937 — First wholly automatic landing in history accomplished occurred in the US.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34" y="1905534"/>
            <a:ext cx="4228599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546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23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1942 — United States Marine Raiders attack Makin Atoll in the Gilbert Islands.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1" y="373380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06243"/>
            <a:ext cx="3619500" cy="287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468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97" tIns="50748" rIns="88797" bIns="50748"/>
          <a:lstStyle/>
          <a:p>
            <a:pPr algn="ctr" defTabSz="91316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Aircraft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in Motion</a:t>
            </a:r>
            <a:endParaRPr lang="en-US" sz="2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2457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125516"/>
            <a:ext cx="4426893" cy="25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4580" name="Picture 14" descr="http://downloads.cas.psu.edu/4h/AerospaceSupp/images/PlanePar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70" y="1285896"/>
            <a:ext cx="385092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6" descr="Airplane part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65" y="4205883"/>
            <a:ext cx="4018359" cy="222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8" y="1285896"/>
            <a:ext cx="4453682" cy="268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35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pPr defTabSz="410310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pPr defTabSz="410310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2" tIns="32109" rIns="64222" bIns="32109"/>
          <a:lstStyle/>
          <a:p>
            <a:pPr defTabSz="410310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97" tIns="50748" rIns="88797" bIns="50748" anchor="t"/>
          <a:lstStyle/>
          <a:p>
            <a:pPr marL="371286" indent="-294354" defTabSz="91316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286" indent="-294354" defTabSz="91316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286" indent="-294354" defTabSz="91316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b="1" dirty="0">
                <a:latin typeface="Helvetica" charset="0"/>
                <a:sym typeface="Helvetica" charset="0"/>
              </a:rPr>
              <a:t>Describe the Forces of Flight.</a:t>
            </a:r>
          </a:p>
          <a:p>
            <a:pPr marL="371286" indent="-294354" defTabSz="91316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</a:t>
            </a: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the flight control surfaces of an aircraft.</a:t>
            </a:r>
          </a:p>
          <a:p>
            <a:pPr marL="371286" indent="-294354" defTabSz="91316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effects of the flight control surfaces on aircraft flight.</a:t>
            </a:r>
          </a:p>
          <a:p>
            <a:pPr marL="371286" indent="-294354" defTabSz="91316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286" indent="-294354" defTabSz="91316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264" lvl="1" indent="-153864" defTabSz="913161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264" lvl="1" indent="-153864" defTabSz="913161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Describe aircraft components, their function and how the axes of rotation, forces of flight, and flight controls surfaces contribute to understanding flight.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2" y="274588"/>
            <a:ext cx="8229823" cy="1143000"/>
          </a:xfrm>
        </p:spPr>
        <p:txBody>
          <a:bodyPr lIns="88797" tIns="50748" rIns="88797" bIns="50748"/>
          <a:lstStyle/>
          <a:p>
            <a:pPr algn="l" defTabSz="913161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34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67549" y="1291459"/>
            <a:ext cx="3534610" cy="380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88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/>
              <a:t>Forces</a:t>
            </a:r>
          </a:p>
          <a:p>
            <a:pPr algn="ctr" defTabSz="410688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/>
              <a:t>of</a:t>
            </a:r>
          </a:p>
          <a:p>
            <a:pPr algn="ctr" defTabSz="410688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/>
              <a:t>Flight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2" y="1524001"/>
            <a:ext cx="475776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5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/>
              <a:t>Determine whether an airplane rises or falls through the air:</a:t>
            </a:r>
            <a:endParaRPr lang="en-US" dirty="0" smtClean="0"/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Thrust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Drag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Lift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Gravity (Weight)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Four Forces of Flight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35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2" y="609601"/>
            <a:ext cx="890693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971" y="1163243"/>
            <a:ext cx="7358063" cy="4018359"/>
          </a:xfrm>
        </p:spPr>
        <p:txBody>
          <a:bodyPr anchor="t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force that pushes or pulls a plane forward through the air.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Propellers, jet engines</a:t>
            </a:r>
            <a:r>
              <a:rPr lang="en-US" dirty="0" smtClean="0"/>
              <a:t>, tailwinds, and other outside sources – even </a:t>
            </a:r>
            <a:r>
              <a:rPr lang="en-US" dirty="0" smtClean="0">
                <a:solidFill>
                  <a:srgbClr val="FF0000"/>
                </a:solidFill>
              </a:rPr>
              <a:t>catapults</a:t>
            </a:r>
            <a:r>
              <a:rPr lang="en-US" dirty="0" smtClean="0"/>
              <a:t>! – </a:t>
            </a:r>
            <a:r>
              <a:rPr lang="en-US" dirty="0" smtClean="0">
                <a:solidFill>
                  <a:srgbClr val="FF0000"/>
                </a:solidFill>
              </a:rPr>
              <a:t>can provide needed thrust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71" y="178594"/>
            <a:ext cx="7358063" cy="1040606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>Thrust</a:t>
            </a:r>
            <a:endParaRPr lang="en-US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4113212" cy="260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816441" y="4184076"/>
            <a:ext cx="1676400" cy="5334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8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894006" cy="5029200"/>
          </a:xfrm>
        </p:spPr>
        <p:txBody>
          <a:bodyPr anchor="t"/>
          <a:lstStyle/>
          <a:p>
            <a:r>
              <a:rPr lang="en-US" sz="2800" dirty="0">
                <a:solidFill>
                  <a:srgbClr val="FF0000"/>
                </a:solidFill>
              </a:rPr>
              <a:t>The force that resists forward motion and acts against thrust. </a:t>
            </a:r>
          </a:p>
          <a:p>
            <a:r>
              <a:rPr lang="en-US" sz="2800" dirty="0"/>
              <a:t>Created by </a:t>
            </a:r>
            <a:r>
              <a:rPr lang="en-US" sz="2800" dirty="0">
                <a:solidFill>
                  <a:srgbClr val="FF0000"/>
                </a:solidFill>
              </a:rPr>
              <a:t>friction between the plane and the atmosphere</a:t>
            </a:r>
            <a:r>
              <a:rPr lang="en-US" sz="2800" dirty="0"/>
              <a:t>. </a:t>
            </a:r>
          </a:p>
          <a:p>
            <a:r>
              <a:rPr lang="en-US" sz="2800" dirty="0"/>
              <a:t>If the force of </a:t>
            </a:r>
            <a:r>
              <a:rPr lang="en-US" sz="2800" dirty="0">
                <a:solidFill>
                  <a:srgbClr val="FF0000"/>
                </a:solidFill>
              </a:rPr>
              <a:t>drag is too great</a:t>
            </a:r>
            <a:r>
              <a:rPr lang="en-US" sz="2800" dirty="0"/>
              <a:t>, then a </a:t>
            </a:r>
            <a:r>
              <a:rPr lang="en-US" sz="2800" dirty="0">
                <a:solidFill>
                  <a:srgbClr val="FF0000"/>
                </a:solidFill>
              </a:rPr>
              <a:t>plane will </a:t>
            </a:r>
            <a:r>
              <a:rPr lang="en-US" sz="2800" dirty="0"/>
              <a:t>move slower and will </a:t>
            </a:r>
            <a:r>
              <a:rPr lang="en-US" sz="2800" dirty="0">
                <a:solidFill>
                  <a:srgbClr val="FF0000"/>
                </a:solidFill>
              </a:rPr>
              <a:t>lose lift</a:t>
            </a:r>
            <a:r>
              <a:rPr lang="en-US" sz="28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71" y="178594"/>
            <a:ext cx="7358063" cy="964406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>Drag</a:t>
            </a:r>
            <a:endParaRPr lang="en-US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41148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9" y="4279901"/>
            <a:ext cx="1749425" cy="6096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079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1336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The force of </a:t>
            </a:r>
            <a:r>
              <a:rPr lang="en-US" sz="3200" b="1" i="1" dirty="0">
                <a:solidFill>
                  <a:srgbClr val="FF0000"/>
                </a:solidFill>
              </a:rPr>
              <a:t>lift  </a:t>
            </a:r>
            <a:r>
              <a:rPr lang="en-US" sz="3200" dirty="0">
                <a:solidFill>
                  <a:srgbClr val="FF0000"/>
                </a:solidFill>
              </a:rPr>
              <a:t>exceeds the plane’s weight, the plane rises.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71" y="178594"/>
            <a:ext cx="7358063" cy="964406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>Lift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0" y="3505200"/>
            <a:ext cx="41148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63045" y="4961822"/>
            <a:ext cx="1749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7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part of the aircraft is located on the outer portion of the trailing edge of the wing – (it causes an aircraft to roll).</a:t>
            </a:r>
            <a:endParaRPr lang="en-US" sz="25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French term for the tail portion of an aircraft?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three basic types of wing placements?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three basic landing gear configurations?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part of the aircraft is located on the trailing edge of the vertical stabilizer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8/23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319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5240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Earth’s </a:t>
            </a:r>
            <a:r>
              <a:rPr lang="en-US" sz="3200" b="1" i="1" dirty="0">
                <a:solidFill>
                  <a:srgbClr val="FF0000"/>
                </a:solidFill>
              </a:rPr>
              <a:t>gravity  </a:t>
            </a:r>
            <a:r>
              <a:rPr lang="en-US" sz="3200" dirty="0">
                <a:solidFill>
                  <a:srgbClr val="FF0000"/>
                </a:solidFill>
              </a:rPr>
              <a:t>pulls the plane downward, giving the plane </a:t>
            </a:r>
            <a:r>
              <a:rPr lang="en-US" sz="3200" i="1" dirty="0">
                <a:solidFill>
                  <a:srgbClr val="FF0000"/>
                </a:solidFill>
              </a:rPr>
              <a:t>weight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Gravity / Weight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41148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3765" y="5566498"/>
            <a:ext cx="1749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5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2" y="609601"/>
            <a:ext cx="890693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25016" y="3740725"/>
            <a:ext cx="485487" cy="1295725"/>
          </a:xfrm>
          <a:prstGeom prst="rect">
            <a:avLst/>
          </a:prstGeom>
          <a:noFill/>
        </p:spPr>
        <p:txBody>
          <a:bodyPr vert="wordArtVert" wrap="none" lIns="91425" tIns="45713" rIns="91425" bIns="45713" rtlCol="0">
            <a:spAutoFit/>
          </a:bodyPr>
          <a:lstStyle/>
          <a:p>
            <a:pPr defTabSz="914259"/>
            <a:r>
              <a:rPr lang="en-US" b="1" dirty="0" smtClean="0">
                <a:solidFill>
                  <a:srgbClr val="000000"/>
                </a:solidFill>
              </a:rPr>
              <a:t>LIFT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1" y="1143001"/>
            <a:ext cx="1134809" cy="37365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pPr defTabSz="914259"/>
            <a:r>
              <a:rPr lang="en-US" b="1" dirty="0" smtClean="0">
                <a:solidFill>
                  <a:srgbClr val="000000"/>
                </a:solidFill>
              </a:rPr>
              <a:t>THRUST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9273" y="5486401"/>
            <a:ext cx="874446" cy="37365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pPr defTabSz="914259"/>
            <a:r>
              <a:rPr lang="en-US" b="1" dirty="0" smtClean="0">
                <a:solidFill>
                  <a:srgbClr val="000000"/>
                </a:solidFill>
              </a:rPr>
              <a:t>DRAG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294" y="3473364"/>
            <a:ext cx="452017" cy="1948724"/>
          </a:xfrm>
          <a:prstGeom prst="rect">
            <a:avLst/>
          </a:prstGeom>
          <a:noFill/>
        </p:spPr>
        <p:txBody>
          <a:bodyPr vert="wordArtVert" wrap="none" lIns="91425" tIns="45713" rIns="91425" bIns="45713" rtlCol="0">
            <a:spAutoFit/>
          </a:bodyPr>
          <a:lstStyle/>
          <a:p>
            <a:pPr defTabSz="914259"/>
            <a:r>
              <a:rPr lang="en-US" sz="1600" b="1" dirty="0">
                <a:solidFill>
                  <a:srgbClr val="000000"/>
                </a:solidFill>
              </a:rPr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355913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7" y="604685"/>
            <a:ext cx="890930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3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-17858" y="1291478"/>
            <a:ext cx="4105424" cy="379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22" tIns="32109" rIns="64222" bIns="3210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310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/>
              <a:t>Aircraft </a:t>
            </a:r>
          </a:p>
          <a:p>
            <a:pPr algn="ctr" defTabSz="410310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/>
              <a:t>in </a:t>
            </a:r>
          </a:p>
          <a:p>
            <a:pPr algn="ctr" defTabSz="410310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/>
              <a:t>Flight</a:t>
            </a:r>
          </a:p>
        </p:txBody>
      </p:sp>
      <p:pic>
        <p:nvPicPr>
          <p:cNvPr id="266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1" y="1821658"/>
            <a:ext cx="4035103" cy="308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4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" y="17860"/>
            <a:ext cx="8247683" cy="681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68" y="1446609"/>
            <a:ext cx="514015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62" tIns="50762" rIns="50762" bIns="50762" anchor="ctr"/>
          <a:lstStyle/>
          <a:p>
            <a:pPr defTabSz="410436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" y="1178719"/>
            <a:ext cx="4947047" cy="2569518"/>
          </a:xfrm>
        </p:spPr>
        <p:txBody>
          <a:bodyPr lIns="88825" tIns="50762" rIns="88825" bIns="50762" anchor="t"/>
          <a:lstStyle/>
          <a:p>
            <a:pPr marL="276600" indent="-213024" defTabSz="91344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>
                <a:solidFill>
                  <a:srgbClr val="FF0000"/>
                </a:solidFill>
                <a:latin typeface="Helvetica" charset="0"/>
                <a:sym typeface="Helvetica" charset="0"/>
              </a:rPr>
              <a:t>The axes of flight are:</a:t>
            </a:r>
          </a:p>
          <a:p>
            <a:pPr marL="276600" indent="-213024" defTabSz="91344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544272" lvl="1" indent="-213024" defTabSz="91344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>
                <a:solidFill>
                  <a:srgbClr val="FF0000"/>
                </a:solidFill>
                <a:latin typeface="Helvetica" charset="0"/>
                <a:sym typeface="Helvetica" charset="0"/>
              </a:rPr>
              <a:t>Longitudinal (Roll)</a:t>
            </a:r>
          </a:p>
          <a:p>
            <a:pPr marL="811950" lvl="2" indent="-213024" defTabSz="91344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>
                <a:solidFill>
                  <a:srgbClr val="FF0000"/>
                </a:solidFill>
                <a:latin typeface="Helvetica" charset="0"/>
                <a:sym typeface="Helvetica" charset="0"/>
              </a:rPr>
              <a:t>Axis from tip of nose to tip of tail – ROLL</a:t>
            </a:r>
          </a:p>
          <a:p>
            <a:pPr marL="544272" lvl="1" indent="-213024" defTabSz="91344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544272" lvl="1" indent="-213024" defTabSz="91344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>
                <a:solidFill>
                  <a:srgbClr val="FF0000"/>
                </a:solidFill>
                <a:latin typeface="Helvetica" charset="0"/>
                <a:sym typeface="Helvetica" charset="0"/>
              </a:rPr>
              <a:t>Lateral (Pitch)</a:t>
            </a:r>
          </a:p>
          <a:p>
            <a:pPr marL="811950" lvl="2" indent="-213024" defTabSz="91344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>
                <a:solidFill>
                  <a:srgbClr val="FF0000"/>
                </a:solidFill>
                <a:latin typeface="Helvetica" charset="0"/>
                <a:sym typeface="Helvetica" charset="0"/>
              </a:rPr>
              <a:t>Axis from one wingtip to other wingtip – PITCH</a:t>
            </a:r>
          </a:p>
          <a:p>
            <a:pPr marL="811950" lvl="2" indent="-213024" defTabSz="91344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544272" lvl="1" indent="-213024" defTabSz="91344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>
                <a:solidFill>
                  <a:srgbClr val="FF0000"/>
                </a:solidFill>
                <a:latin typeface="Helvetica" charset="0"/>
                <a:sym typeface="Helvetica" charset="0"/>
              </a:rPr>
              <a:t>Vertical (Yaw)</a:t>
            </a:r>
          </a:p>
          <a:p>
            <a:pPr marL="811950" lvl="2" indent="-213024" defTabSz="91344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>
                <a:solidFill>
                  <a:srgbClr val="FF0000"/>
                </a:solidFill>
                <a:latin typeface="Helvetica" charset="0"/>
                <a:sym typeface="Helvetica" charset="0"/>
              </a:rPr>
              <a:t>Axis vertically through meeting point of the longitudinal and lateral axes. – YAW</a:t>
            </a:r>
          </a:p>
          <a:p>
            <a:pPr marL="544272" lvl="1" indent="-213024" defTabSz="913442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>
              <a:solidFill>
                <a:srgbClr val="FF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825" tIns="50762" rIns="88825" bIns="50762"/>
          <a:lstStyle/>
          <a:p>
            <a:pPr defTabSz="913442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Axes of Flight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79" y="2937867"/>
            <a:ext cx="5444877" cy="391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93" y="1285875"/>
            <a:ext cx="4661297" cy="390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092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defTabSz="410730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" y="2143125"/>
            <a:ext cx="4947047" cy="1821656"/>
          </a:xfrm>
        </p:spPr>
        <p:txBody>
          <a:bodyPr lIns="88892" tIns="50795" rIns="88892" bIns="50795" anchor="t"/>
          <a:lstStyle/>
          <a:p>
            <a:pPr marL="276796" indent="-213178" defTabSz="91409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Wilbur and Orville gave us sustained, controlled, powered heavier than air flight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892" tIns="50795" rIns="88892" bIns="50795"/>
          <a:lstStyle/>
          <a:p>
            <a:pPr defTabSz="91409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Flight Controls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368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691311"/>
            <a:ext cx="1955602" cy="272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66" y="2607468"/>
            <a:ext cx="4244951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149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1125213"/>
            <a:ext cx="7938664" cy="550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6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Ailerons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969810"/>
            <a:ext cx="8534400" cy="2308320"/>
          </a:xfrm>
          <a:prstGeom prst="rect">
            <a:avLst/>
          </a:prstGeom>
          <a:noFill/>
        </p:spPr>
        <p:txBody>
          <a:bodyPr wrap="square" lIns="91340" tIns="45671" rIns="91340" bIns="45671" rtlCol="0">
            <a:spAutoFit/>
          </a:bodyPr>
          <a:lstStyle/>
          <a:p>
            <a:pPr marL="342553" indent="-342553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Are hinged, horizontal surfaces </a:t>
            </a:r>
            <a:r>
              <a:rPr lang="en-US" sz="2400" dirty="0">
                <a:solidFill>
                  <a:srgbClr val="FF0000"/>
                </a:solidFill>
              </a:rPr>
              <a:t>attached to </a:t>
            </a: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back (trailing edge), outer edges of the wings </a:t>
            </a:r>
            <a:r>
              <a:rPr lang="en-US" sz="2400" dirty="0">
                <a:solidFill>
                  <a:srgbClr val="000000"/>
                </a:solidFill>
              </a:rPr>
              <a:t>of the plane. </a:t>
            </a:r>
          </a:p>
          <a:p>
            <a:pPr marL="342553" indent="-342553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Used to turn the plane. (ROLL) – </a:t>
            </a:r>
            <a:r>
              <a:rPr lang="en-US" sz="2400" b="1" dirty="0">
                <a:solidFill>
                  <a:srgbClr val="FF0000"/>
                </a:solidFill>
              </a:rPr>
              <a:t>Longitudinal Axis</a:t>
            </a:r>
          </a:p>
          <a:p>
            <a:pPr marL="342553" indent="-342553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As one aileron rises, the opposite aileron lowers, raising one wing and lowering the other, tilting (or banking) the plane toward the lower aileron.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2" y="3352800"/>
            <a:ext cx="839225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1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b="1" dirty="0"/>
              <a:t>Elevators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839200" cy="2308320"/>
          </a:xfrm>
          <a:prstGeom prst="rect">
            <a:avLst/>
          </a:prstGeom>
          <a:noFill/>
        </p:spPr>
        <p:txBody>
          <a:bodyPr wrap="square" lIns="91340" tIns="45671" rIns="91340" bIns="45671" rtlCol="0">
            <a:spAutoFit/>
          </a:bodyPr>
          <a:lstStyle/>
          <a:p>
            <a:pPr marL="342553" indent="-342553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Are hinged, horizontal surfaces </a:t>
            </a:r>
            <a:r>
              <a:rPr lang="en-US" sz="2400" dirty="0">
                <a:solidFill>
                  <a:srgbClr val="FF0000"/>
                </a:solidFill>
              </a:rPr>
              <a:t>attached to the trailing edge of the horizontal stabilizer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pPr marL="342553" indent="-342553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Control the plane’s movement upward or downward. (PITCH) – </a:t>
            </a:r>
            <a:r>
              <a:rPr lang="en-US" sz="2400" b="1" dirty="0">
                <a:solidFill>
                  <a:srgbClr val="FF0000"/>
                </a:solidFill>
              </a:rPr>
              <a:t>Lateral Axis</a:t>
            </a:r>
          </a:p>
          <a:p>
            <a:pPr marL="342553" indent="-342553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When the elevators are raised, the tail is forced downward, the wings are forced upward, and the plane climbs.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8" y="3359983"/>
            <a:ext cx="8111706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4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pPr defTabSz="410310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97" tIns="50748" rIns="88797" bIns="50748"/>
          <a:lstStyle/>
          <a:p>
            <a:pPr defTabSz="91316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0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19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32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Rudder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799" y="990620"/>
            <a:ext cx="8534400" cy="2246765"/>
          </a:xfrm>
          <a:prstGeom prst="rect">
            <a:avLst/>
          </a:prstGeom>
          <a:noFill/>
        </p:spPr>
        <p:txBody>
          <a:bodyPr wrap="square" lIns="91340" tIns="45671" rIns="91340" bIns="45671" rtlCol="0">
            <a:spAutoFit/>
          </a:bodyPr>
          <a:lstStyle/>
          <a:p>
            <a:pPr marL="342553" indent="-342553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 hinged, vertical surface </a:t>
            </a:r>
            <a:r>
              <a:rPr lang="en-US" sz="2800" dirty="0">
                <a:solidFill>
                  <a:srgbClr val="FF0000"/>
                </a:solidFill>
              </a:rPr>
              <a:t>attached to the trailing edge of the vertical stabilizer </a:t>
            </a:r>
            <a:r>
              <a:rPr lang="en-US" sz="2800" dirty="0">
                <a:solidFill>
                  <a:srgbClr val="000000"/>
                </a:solidFill>
              </a:rPr>
              <a:t>(tail of the plane).</a:t>
            </a:r>
          </a:p>
          <a:p>
            <a:pPr marL="342553" indent="-342553"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Helps the plane enter and recover from turns by swinging the tail to the left or right. (YAW) – </a:t>
            </a:r>
            <a:r>
              <a:rPr lang="en-US" sz="2800" b="1" dirty="0">
                <a:solidFill>
                  <a:srgbClr val="FF0000"/>
                </a:solidFill>
              </a:rPr>
              <a:t>Vertical Axis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73077"/>
            <a:ext cx="5791200" cy="4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9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4557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4433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419030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99019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97997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82642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75313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28554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727790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part of the aircraft is located on the outer portion of the trailing edge of the wing – (it causes an aircraft to roll).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What is the French term for the tail portion of an aircraft?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three basic types of wing placements?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three basic landing gear configurations?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part of the aircraft is located on the trailing edge of the vertical stabilizer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8/23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319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692047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94552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6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89" y="178594"/>
            <a:ext cx="7358063" cy="1193006"/>
          </a:xfrm>
        </p:spPr>
        <p:txBody>
          <a:bodyPr anchor="t"/>
          <a:lstStyle/>
          <a:p>
            <a:r>
              <a:rPr lang="en-US" b="1" dirty="0" smtClean="0"/>
              <a:t>Flaps</a:t>
            </a:r>
            <a:endParaRPr 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66" y="1828800"/>
            <a:ext cx="917556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-53689" y="2819400"/>
            <a:ext cx="3657600" cy="2667000"/>
          </a:xfrm>
          <a:prstGeom prst="ellipse">
            <a:avLst/>
          </a:prstGeom>
          <a:noFill/>
          <a:ln w="92075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41" y="2895452"/>
            <a:ext cx="4751710" cy="364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4" tIns="50774" rIns="50774" bIns="50774" anchor="ctr"/>
          <a:lstStyle/>
          <a:p>
            <a:pPr defTabSz="410541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" y="1017985"/>
            <a:ext cx="4947047" cy="2569518"/>
          </a:xfrm>
        </p:spPr>
        <p:txBody>
          <a:bodyPr lIns="88849" tIns="50774" rIns="88849" bIns="50774" anchor="t"/>
          <a:lstStyle/>
          <a:p>
            <a:pPr marL="276670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 dirty="0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544412" lvl="1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 dirty="0">
                <a:solidFill>
                  <a:srgbClr val="FF0000"/>
                </a:solidFill>
                <a:latin typeface="Helvetica" charset="0"/>
                <a:sym typeface="Helvetica" charset="0"/>
              </a:rPr>
              <a:t>Flaps</a:t>
            </a:r>
          </a:p>
          <a:p>
            <a:pPr marL="812157" lvl="2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Attached to the trailing edge</a:t>
            </a:r>
          </a:p>
          <a:p>
            <a:pPr marL="1079902" lvl="3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Use to slow aircraft and at slow speeds – help create lift</a:t>
            </a:r>
            <a:endParaRPr lang="en-US" sz="2500" b="1" dirty="0">
              <a:solidFill>
                <a:srgbClr val="FF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849" tIns="50774" rIns="88849" bIns="50774"/>
          <a:lstStyle/>
          <a:p>
            <a:pPr defTabSz="913675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Flight Controls</a:t>
            </a:r>
            <a:endParaRPr lang="en-US" sz="4200" dirty="0">
              <a:sym typeface="Helvetica Light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6956227" y="4607720"/>
            <a:ext cx="1768078" cy="535781"/>
          </a:xfrm>
          <a:prstGeom prst="ellipse">
            <a:avLst/>
          </a:prstGeom>
          <a:noFill/>
          <a:ln w="34925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58" tIns="32128" rIns="64258" bIns="32128"/>
          <a:lstStyle/>
          <a:p>
            <a:pPr algn="ctr" defTabSz="410541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422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" y="490027"/>
            <a:ext cx="7608094" cy="587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1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4" tIns="50774" rIns="50774" bIns="50774" anchor="ctr"/>
          <a:lstStyle/>
          <a:p>
            <a:pPr defTabSz="410541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" y="1017984"/>
            <a:ext cx="4947047" cy="2089547"/>
          </a:xfrm>
        </p:spPr>
        <p:txBody>
          <a:bodyPr lIns="88849" tIns="50774" rIns="88849" bIns="50774" anchor="t"/>
          <a:lstStyle/>
          <a:p>
            <a:pPr marL="276670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 dirty="0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544412" lvl="1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 dirty="0">
                <a:solidFill>
                  <a:srgbClr val="FF0000"/>
                </a:solidFill>
                <a:latin typeface="Helvetica" charset="0"/>
                <a:sym typeface="Helvetica" charset="0"/>
              </a:rPr>
              <a:t>Slats</a:t>
            </a:r>
          </a:p>
          <a:p>
            <a:pPr marL="812157" lvl="2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Protrusions from the leading edge</a:t>
            </a:r>
          </a:p>
          <a:p>
            <a:pPr marL="812157" lvl="2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Add to </a:t>
            </a:r>
            <a:r>
              <a:rPr lang="en-US" sz="2500" b="1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lift</a:t>
            </a:r>
            <a:endParaRPr lang="en-US" sz="2500" b="1" dirty="0">
              <a:solidFill>
                <a:srgbClr val="FF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849" tIns="50774" rIns="88849" bIns="50774"/>
          <a:lstStyle/>
          <a:p>
            <a:pPr defTabSz="913675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Flight Controls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399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20" y="3107541"/>
            <a:ext cx="4753943" cy="36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324" y="5943824"/>
            <a:ext cx="2366367" cy="74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8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07" y="101576"/>
            <a:ext cx="4929188" cy="665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6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69" y="2678906"/>
            <a:ext cx="5322094" cy="409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4" tIns="50774" rIns="50774" bIns="50774" anchor="ctr"/>
          <a:lstStyle/>
          <a:p>
            <a:pPr defTabSz="410541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" y="1017985"/>
            <a:ext cx="4947047" cy="2569518"/>
          </a:xfrm>
        </p:spPr>
        <p:txBody>
          <a:bodyPr lIns="88849" tIns="50774" rIns="88849" bIns="50774" anchor="t"/>
          <a:lstStyle/>
          <a:p>
            <a:pPr marL="276670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812157" lvl="2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544412" lvl="1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>
                <a:solidFill>
                  <a:srgbClr val="FF0000"/>
                </a:solidFill>
                <a:latin typeface="Helvetica" charset="0"/>
                <a:sym typeface="Helvetica" charset="0"/>
              </a:rPr>
              <a:t>Spoilers</a:t>
            </a:r>
          </a:p>
          <a:p>
            <a:pPr marL="812157" lvl="2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>
                <a:solidFill>
                  <a:srgbClr val="FF0000"/>
                </a:solidFill>
                <a:latin typeface="Helvetica" charset="0"/>
                <a:sym typeface="Helvetica" charset="0"/>
              </a:rPr>
              <a:t>Work to destroy lift</a:t>
            </a:r>
          </a:p>
          <a:p>
            <a:pPr marL="812157" lvl="2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>
                <a:solidFill>
                  <a:srgbClr val="FF0000"/>
                </a:solidFill>
                <a:latin typeface="Helvetica" charset="0"/>
                <a:sym typeface="Helvetica" charset="0"/>
              </a:rPr>
              <a:t>Located on top of wing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849" tIns="50774" rIns="88849" bIns="50774"/>
          <a:lstStyle/>
          <a:p>
            <a:pPr defTabSz="913675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Flight Controls</a:t>
            </a:r>
            <a:endParaRPr lang="en-US" sz="4200" dirty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86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2" y="164084"/>
            <a:ext cx="8678540" cy="652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1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7" y="685354"/>
            <a:ext cx="7822406" cy="548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pPr defTabSz="410310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97" tIns="50748" rIns="88797" bIns="50748"/>
          <a:lstStyle/>
          <a:p>
            <a:pPr defTabSz="91316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19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0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29201" y="1217787"/>
            <a:ext cx="3424853" cy="3201813"/>
            <a:chOff x="5029200" y="1217787"/>
            <a:chExt cx="3424853" cy="3201813"/>
          </a:xfrm>
        </p:grpSpPr>
        <p:sp>
          <p:nvSpPr>
            <p:cNvPr id="24" name="Oval 23"/>
            <p:cNvSpPr/>
            <p:nvPr/>
          </p:nvSpPr>
          <p:spPr bwMode="auto">
            <a:xfrm>
              <a:off x="5029200" y="1524000"/>
              <a:ext cx="2667000" cy="2895600"/>
            </a:xfrm>
            <a:prstGeom prst="ellips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583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81800" y="1217787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EMPENNAGE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Left Arrow 25"/>
            <p:cNvSpPr/>
            <p:nvPr/>
          </p:nvSpPr>
          <p:spPr bwMode="auto">
            <a:xfrm rot="19956790">
              <a:off x="7385497" y="1547973"/>
              <a:ext cx="745029" cy="460995"/>
            </a:xfrm>
            <a:prstGeom prst="leftArrow">
              <a:avLst>
                <a:gd name="adj1" fmla="val 43601"/>
                <a:gd name="adj2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583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133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10" y="849447"/>
            <a:ext cx="7393781" cy="51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7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78" y="421938"/>
            <a:ext cx="6750844" cy="601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5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10" y="656332"/>
            <a:ext cx="7393781" cy="554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2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9" y="175262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3880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pPr defTabSz="410310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pPr defTabSz="410310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2" tIns="32109" rIns="64222" bIns="32109"/>
          <a:lstStyle/>
          <a:p>
            <a:pPr defTabSz="410310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97" tIns="50748" rIns="88797" bIns="50748" anchor="t"/>
          <a:lstStyle/>
          <a:p>
            <a:pPr marL="371286" indent="-294354" defTabSz="91316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286" indent="-294354" defTabSz="91316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286" indent="-294354" defTabSz="91316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b="1" dirty="0">
                <a:latin typeface="Helvetica" charset="0"/>
                <a:sym typeface="Helvetica" charset="0"/>
              </a:rPr>
              <a:t>Describe the Forces of Flight</a:t>
            </a:r>
            <a:r>
              <a:rPr lang="en-US" sz="2400" b="1" dirty="0" smtClean="0">
                <a:latin typeface="Helvetica" charset="0"/>
                <a:sym typeface="Helvetica" charset="0"/>
              </a:rPr>
              <a:t>.</a:t>
            </a:r>
            <a:endParaRPr lang="en-US" sz="24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286" indent="-294354" defTabSz="91316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</a:t>
            </a: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the flight control surfaces of an aircraft.</a:t>
            </a:r>
          </a:p>
          <a:p>
            <a:pPr marL="371286" indent="-294354" defTabSz="91316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effects of the flight control surfaces on aircraft flight.</a:t>
            </a:r>
          </a:p>
          <a:p>
            <a:pPr marL="371286" indent="-294354" defTabSz="91316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286" indent="-294354" defTabSz="91316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264" lvl="1" indent="-153864" defTabSz="913161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264" lvl="1" indent="-153864" defTabSz="913161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Describe aircraft components, their function and how the axes of rotation, forces of flight, and flight controls surfaces contribute to understanding flight.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2" y="274588"/>
            <a:ext cx="8229823" cy="1143000"/>
          </a:xfrm>
        </p:spPr>
        <p:txBody>
          <a:bodyPr lIns="88797" tIns="50748" rIns="88797" bIns="50748"/>
          <a:lstStyle/>
          <a:p>
            <a:pPr algn="l" defTabSz="913161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10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1125213"/>
            <a:ext cx="7938664" cy="550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4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93436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0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62320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36561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9966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part of the aircraft is located on the outer portion of the trailing edge of the wing – (it causes an aircraft to roll).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French term for the tail portion of an aircraft?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are the three basic types of wing placements?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three basic landing gear configurations?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part of the aircraft is located on the trailing edge of the vertical stabilizer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8/23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319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649919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906129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6496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95587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19525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7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19512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45" tIns="45673" rIns="91345" bIns="45673" numCol="1" rtlCol="0" anchor="t" anchorCtr="0" compatLnSpc="1">
            <a:prstTxWarp prst="textNoShape">
              <a:avLst/>
            </a:prstTxWarp>
          </a:bodyPr>
          <a:lstStyle/>
          <a:p>
            <a:pPr algn="ctr" defTabSz="5836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070781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5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9" y="175262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7436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1953369" y="2825130"/>
            <a:ext cx="5248424" cy="1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149" tIns="32069" rIns="64149" bIns="3206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40982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700"/>
              <a:t>Lab Time</a:t>
            </a:r>
          </a:p>
        </p:txBody>
      </p:sp>
    </p:spTree>
    <p:extLst>
      <p:ext uri="{BB962C8B-B14F-4D97-AF65-F5344CB8AC3E}">
        <p14:creationId xmlns:p14="http://schemas.microsoft.com/office/powerpoint/2010/main" val="26558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13" y="443136"/>
            <a:ext cx="6215063" cy="597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2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part of the aircraft is located on the outer portion of the trailing edge of the wing – (it causes an aircraft to roll).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French term for the tail portion of an aircraft?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three basic types of wing placements?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are the three basic landing gear configurations?</a:t>
            </a:r>
            <a:endParaRPr lang="en-US" b="1" dirty="0">
              <a:solidFill>
                <a:schemeClr val="tx1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part of the aircraft is located on the trailing edge of the vertical stabilizer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8/23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319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10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542</TotalTime>
  <Words>1857</Words>
  <Application>Microsoft Office PowerPoint</Application>
  <PresentationFormat>On-screen Show (4:3)</PresentationFormat>
  <Paragraphs>575</Paragraphs>
  <Slides>78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78</vt:i4>
      </vt:variant>
    </vt:vector>
  </HeadingPairs>
  <TitlesOfParts>
    <vt:vector size="96" baseType="lpstr">
      <vt:lpstr>Arial</vt:lpstr>
      <vt:lpstr>Calibri</vt:lpstr>
      <vt:lpstr>Cambria</vt:lpstr>
      <vt:lpstr>Helvetica</vt:lpstr>
      <vt:lpstr>Helvetica Light</vt:lpstr>
      <vt:lpstr>Noteworthy Bold</vt:lpstr>
      <vt:lpstr>Times New Roman</vt:lpstr>
      <vt:lpstr>Wingdings 3</vt:lpstr>
      <vt:lpstr>1_Office Theme</vt:lpstr>
      <vt:lpstr>2_Office Theme</vt:lpstr>
      <vt:lpstr>3_Office Theme</vt:lpstr>
      <vt:lpstr>5_Office Theme</vt:lpstr>
      <vt:lpstr>Office Theme</vt:lpstr>
      <vt:lpstr>6_Office Theme</vt:lpstr>
      <vt:lpstr>7_Office Theme</vt:lpstr>
      <vt:lpstr>8_Office Theme</vt:lpstr>
      <vt:lpstr>10_Office Theme</vt:lpstr>
      <vt:lpstr>9_Office Theme</vt:lpstr>
      <vt:lpstr>Warm-Up – 8/23 – 10 minutes</vt:lpstr>
      <vt:lpstr>Questions / Comments</vt:lpstr>
      <vt:lpstr>Warm-Up – 8/23 – 10 minutes</vt:lpstr>
      <vt:lpstr>Basic Airplane and its Parts</vt:lpstr>
      <vt:lpstr>Warm-Up – 8/23 – 10 minutes</vt:lpstr>
      <vt:lpstr>Basic Airplane and its Parts</vt:lpstr>
      <vt:lpstr>Warm-Up – 8/23 – 10 minutes</vt:lpstr>
      <vt:lpstr>PowerPoint Presentation</vt:lpstr>
      <vt:lpstr>Warm-Up – 8/23 – 10 minutes</vt:lpstr>
      <vt:lpstr>Landing Gear</vt:lpstr>
      <vt:lpstr>PowerPoint Presentation</vt:lpstr>
      <vt:lpstr>Warm-Up – 8/23 – 10 minutes</vt:lpstr>
      <vt:lpstr>Basic Airplane and its Parts</vt:lpstr>
      <vt:lpstr>Questions / Comments</vt:lpstr>
      <vt:lpstr>PowerPoint Presentation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PowerPoint Presentation</vt:lpstr>
      <vt:lpstr>Today’s Mission Requirements</vt:lpstr>
      <vt:lpstr>PowerPoint Presentation</vt:lpstr>
      <vt:lpstr>Four Forces of Flight</vt:lpstr>
      <vt:lpstr>PowerPoint Presentation</vt:lpstr>
      <vt:lpstr>Thrust</vt:lpstr>
      <vt:lpstr>Drag</vt:lpstr>
      <vt:lpstr>Lift</vt:lpstr>
      <vt:lpstr>Gravity / Weight</vt:lpstr>
      <vt:lpstr>PowerPoint Presentation</vt:lpstr>
      <vt:lpstr>PowerPoint Presentation</vt:lpstr>
      <vt:lpstr>PowerPoint Presentation</vt:lpstr>
      <vt:lpstr>PowerPoint Presentation</vt:lpstr>
      <vt:lpstr>The Axes of Flight</vt:lpstr>
      <vt:lpstr>Flight Controls</vt:lpstr>
      <vt:lpstr>Flight Control Surfaces</vt:lpstr>
      <vt:lpstr>Ailerons</vt:lpstr>
      <vt:lpstr>Elevators</vt:lpstr>
      <vt:lpstr>Rudder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Flaps</vt:lpstr>
      <vt:lpstr>Flight Controls</vt:lpstr>
      <vt:lpstr>PowerPoint Presentation</vt:lpstr>
      <vt:lpstr>Flight Controls</vt:lpstr>
      <vt:lpstr>PowerPoint Presentation</vt:lpstr>
      <vt:lpstr>Flight Controls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/ Comments</vt:lpstr>
      <vt:lpstr>Today’s Mission Requirements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Questions / Comments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56</cp:revision>
  <dcterms:created xsi:type="dcterms:W3CDTF">2011-08-16T23:18:18Z</dcterms:created>
  <dcterms:modified xsi:type="dcterms:W3CDTF">2017-08-21T13:43:31Z</dcterms:modified>
</cp:coreProperties>
</file>