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32" r:id="rId3"/>
    <p:sldMasterId id="2147483744" r:id="rId4"/>
    <p:sldMasterId id="2147483756" r:id="rId5"/>
    <p:sldMasterId id="2147483780" r:id="rId6"/>
    <p:sldMasterId id="2147483792" r:id="rId7"/>
    <p:sldMasterId id="2147483804" r:id="rId8"/>
    <p:sldMasterId id="2147483840" r:id="rId9"/>
    <p:sldMasterId id="2147483852" r:id="rId10"/>
    <p:sldMasterId id="2147483864" r:id="rId11"/>
    <p:sldMasterId id="2147483876" r:id="rId12"/>
  </p:sldMasterIdLst>
  <p:notesMasterIdLst>
    <p:notesMasterId r:id="rId89"/>
  </p:notesMasterIdLst>
  <p:sldIdLst>
    <p:sldId id="417" r:id="rId13"/>
    <p:sldId id="418" r:id="rId14"/>
    <p:sldId id="458" r:id="rId15"/>
    <p:sldId id="457" r:id="rId16"/>
    <p:sldId id="459" r:id="rId17"/>
    <p:sldId id="465" r:id="rId18"/>
    <p:sldId id="460" r:id="rId19"/>
    <p:sldId id="466" r:id="rId20"/>
    <p:sldId id="461" r:id="rId21"/>
    <p:sldId id="463" r:id="rId22"/>
    <p:sldId id="462" r:id="rId23"/>
    <p:sldId id="464" r:id="rId24"/>
    <p:sldId id="426" r:id="rId25"/>
    <p:sldId id="413" r:id="rId26"/>
    <p:sldId id="419" r:id="rId27"/>
    <p:sldId id="453" r:id="rId28"/>
    <p:sldId id="454" r:id="rId29"/>
    <p:sldId id="455" r:id="rId30"/>
    <p:sldId id="421" r:id="rId31"/>
    <p:sldId id="456" r:id="rId32"/>
    <p:sldId id="420" r:id="rId33"/>
    <p:sldId id="336" r:id="rId34"/>
    <p:sldId id="337" r:id="rId35"/>
    <p:sldId id="339" r:id="rId36"/>
    <p:sldId id="338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57" r:id="rId55"/>
    <p:sldId id="429" r:id="rId56"/>
    <p:sldId id="363" r:id="rId57"/>
    <p:sldId id="344" r:id="rId58"/>
    <p:sldId id="452" r:id="rId59"/>
    <p:sldId id="422" r:id="rId60"/>
    <p:sldId id="427" r:id="rId61"/>
    <p:sldId id="386" r:id="rId62"/>
    <p:sldId id="387" r:id="rId63"/>
    <p:sldId id="297" r:id="rId64"/>
    <p:sldId id="314" r:id="rId65"/>
    <p:sldId id="313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7" r:id="rId74"/>
    <p:sldId id="322" r:id="rId75"/>
    <p:sldId id="323" r:id="rId76"/>
    <p:sldId id="324" r:id="rId77"/>
    <p:sldId id="325" r:id="rId78"/>
    <p:sldId id="326" r:id="rId79"/>
    <p:sldId id="312" r:id="rId80"/>
    <p:sldId id="428" r:id="rId81"/>
    <p:sldId id="432" r:id="rId82"/>
    <p:sldId id="394" r:id="rId83"/>
    <p:sldId id="431" r:id="rId84"/>
    <p:sldId id="430" r:id="rId85"/>
    <p:sldId id="423" r:id="rId86"/>
    <p:sldId id="364" r:id="rId87"/>
    <p:sldId id="365" r:id="rId88"/>
  </p:sldIdLst>
  <p:sldSz cx="9144000" cy="6858000" type="screen4x3"/>
  <p:notesSz cx="6858000" cy="9144000"/>
  <p:defaultTextStyle>
    <a:defPPr>
      <a:defRPr lang="en-US"/>
    </a:defPPr>
    <a:lvl1pPr marL="0" algn="l" defTabSz="913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38" algn="l" defTabSz="913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87" algn="l" defTabSz="913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640" algn="l" defTabSz="913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83" algn="l" defTabSz="913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724" algn="l" defTabSz="913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275" algn="l" defTabSz="913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817" algn="l" defTabSz="913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364" algn="l" defTabSz="9130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1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38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87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40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183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724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75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17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64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7295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22007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55669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261274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231394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521890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003659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683705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358746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274796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19811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9445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322443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969819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731911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724719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267082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859097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5039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2034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1720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07492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7996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967881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479014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753550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693070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6377078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0711408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6934032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901075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2148553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01448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550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8955029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461101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2272940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5056517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068474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2289397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89550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38643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214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437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576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784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961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50428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009" indent="0" algn="ctr">
              <a:buNone/>
              <a:defRPr/>
            </a:lvl2pPr>
            <a:lvl3pPr marL="642024" indent="0" algn="ctr">
              <a:buNone/>
              <a:defRPr/>
            </a:lvl3pPr>
            <a:lvl4pPr marL="963037" indent="0" algn="ctr">
              <a:buNone/>
              <a:defRPr/>
            </a:lvl4pPr>
            <a:lvl5pPr marL="1284053" indent="0" algn="ctr">
              <a:buNone/>
              <a:defRPr/>
            </a:lvl5pPr>
            <a:lvl6pPr marL="1605068" indent="0" algn="ctr">
              <a:buNone/>
              <a:defRPr/>
            </a:lvl6pPr>
            <a:lvl7pPr marL="1926079" indent="0" algn="ctr">
              <a:buNone/>
              <a:defRPr/>
            </a:lvl7pPr>
            <a:lvl8pPr marL="2247096" indent="0" algn="ctr">
              <a:buNone/>
              <a:defRPr/>
            </a:lvl8pPr>
            <a:lvl9pPr marL="256810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FBFCB9F-0295-46EA-8D8C-19F2CA539341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27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416FA-8A54-498E-BE30-1DBAD11E96D5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170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10C1C-B994-4E7F-9EF1-A3E16C4F1874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76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88DAC-003E-4287-91F8-A620FB9F6519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80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01E80-555C-42D2-A4AC-B5CB964AE3E6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14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6BC22-F175-4388-A166-DF6D5AFA52FD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828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0B37D-ACC6-4F19-AF44-D17584F32EC2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35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7BE2FF47-1E2F-4EC3-B832-EFE56F000B45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80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37499D6A-167F-48C0-A2F4-7C8BD970AF8A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037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D459B-D1D6-47EB-95C0-B7670CFA4DAE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03D0-9BBF-422B-B75A-6797F708B7EA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990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FBFCB9F-0295-46EA-8D8C-19F2CA539341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635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416FA-8A54-498E-BE30-1DBAD11E96D5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707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10C1C-B994-4E7F-9EF1-A3E16C4F1874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600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88DAC-003E-4287-91F8-A620FB9F6519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99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01E80-555C-42D2-A4AC-B5CB964AE3E6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57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6BC22-F175-4388-A166-DF6D5AFA52FD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70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0B37D-ACC6-4F19-AF44-D17584F32EC2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968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7BE2FF47-1E2F-4EC3-B832-EFE56F000B45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21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37499D6A-167F-48C0-A2F4-7C8BD970AF8A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8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042" indent="0" algn="ctr">
              <a:buNone/>
              <a:defRPr/>
            </a:lvl2pPr>
            <a:lvl3pPr marL="642090" indent="0" algn="ctr">
              <a:buNone/>
              <a:defRPr/>
            </a:lvl3pPr>
            <a:lvl4pPr marL="963137" indent="0" algn="ctr">
              <a:buNone/>
              <a:defRPr/>
            </a:lvl4pPr>
            <a:lvl5pPr marL="1284184" indent="0" algn="ctr">
              <a:buNone/>
              <a:defRPr/>
            </a:lvl5pPr>
            <a:lvl6pPr marL="1605232" indent="0" algn="ctr">
              <a:buNone/>
              <a:defRPr/>
            </a:lvl6pPr>
            <a:lvl7pPr marL="1926277" indent="0" algn="ctr">
              <a:buNone/>
              <a:defRPr/>
            </a:lvl7pPr>
            <a:lvl8pPr marL="2247326" indent="0" algn="ctr">
              <a:buNone/>
              <a:defRPr/>
            </a:lvl8pPr>
            <a:lvl9pPr marL="256837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818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D459B-D1D6-47EB-95C0-B7670CFA4DAE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225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03D0-9BBF-422B-B75A-6797F708B7EA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981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FBFCB9F-0295-46EA-8D8C-19F2CA539341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549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416FA-8A54-498E-BE30-1DBAD11E96D5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375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10C1C-B994-4E7F-9EF1-A3E16C4F1874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835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88DAC-003E-4287-91F8-A620FB9F6519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949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01E80-555C-42D2-A4AC-B5CB964AE3E6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90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6BC22-F175-4388-A166-DF6D5AFA52FD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898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0B37D-ACC6-4F19-AF44-D17584F32EC2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22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7BE2FF47-1E2F-4EC3-B832-EFE56F000B45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57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37499D6A-167F-48C0-A2F4-7C8BD970AF8A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15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D459B-D1D6-47EB-95C0-B7670CFA4DAE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0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03D0-9BBF-422B-B75A-6797F708B7EA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6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042" indent="0">
              <a:buNone/>
              <a:defRPr sz="1300"/>
            </a:lvl2pPr>
            <a:lvl3pPr marL="642090" indent="0">
              <a:buNone/>
              <a:defRPr sz="1100"/>
            </a:lvl3pPr>
            <a:lvl4pPr marL="963137" indent="0">
              <a:buNone/>
              <a:defRPr sz="1000"/>
            </a:lvl4pPr>
            <a:lvl5pPr marL="1284184" indent="0">
              <a:buNone/>
              <a:defRPr sz="1000"/>
            </a:lvl5pPr>
            <a:lvl6pPr marL="1605232" indent="0">
              <a:buNone/>
              <a:defRPr sz="1000"/>
            </a:lvl6pPr>
            <a:lvl7pPr marL="1926277" indent="0">
              <a:buNone/>
              <a:defRPr sz="1000"/>
            </a:lvl7pPr>
            <a:lvl8pPr marL="2247326" indent="0">
              <a:buNone/>
              <a:defRPr sz="1000"/>
            </a:lvl8pPr>
            <a:lvl9pPr marL="25683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165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042" indent="0">
              <a:buNone/>
              <a:defRPr sz="1400" b="1"/>
            </a:lvl2pPr>
            <a:lvl3pPr marL="642090" indent="0">
              <a:buNone/>
              <a:defRPr sz="1300" b="1"/>
            </a:lvl3pPr>
            <a:lvl4pPr marL="963137" indent="0">
              <a:buNone/>
              <a:defRPr sz="1100" b="1"/>
            </a:lvl4pPr>
            <a:lvl5pPr marL="1284184" indent="0">
              <a:buNone/>
              <a:defRPr sz="1100" b="1"/>
            </a:lvl5pPr>
            <a:lvl6pPr marL="1605232" indent="0">
              <a:buNone/>
              <a:defRPr sz="1100" b="1"/>
            </a:lvl6pPr>
            <a:lvl7pPr marL="1926277" indent="0">
              <a:buNone/>
              <a:defRPr sz="1100" b="1"/>
            </a:lvl7pPr>
            <a:lvl8pPr marL="2247326" indent="0">
              <a:buNone/>
              <a:defRPr sz="1100" b="1"/>
            </a:lvl8pPr>
            <a:lvl9pPr marL="256837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042" indent="0">
              <a:buNone/>
              <a:defRPr sz="1400" b="1"/>
            </a:lvl2pPr>
            <a:lvl3pPr marL="642090" indent="0">
              <a:buNone/>
              <a:defRPr sz="1300" b="1"/>
            </a:lvl3pPr>
            <a:lvl4pPr marL="963137" indent="0">
              <a:buNone/>
              <a:defRPr sz="1100" b="1"/>
            </a:lvl4pPr>
            <a:lvl5pPr marL="1284184" indent="0">
              <a:buNone/>
              <a:defRPr sz="1100" b="1"/>
            </a:lvl5pPr>
            <a:lvl6pPr marL="1605232" indent="0">
              <a:buNone/>
              <a:defRPr sz="1100" b="1"/>
            </a:lvl6pPr>
            <a:lvl7pPr marL="1926277" indent="0">
              <a:buNone/>
              <a:defRPr sz="1100" b="1"/>
            </a:lvl7pPr>
            <a:lvl8pPr marL="2247326" indent="0">
              <a:buNone/>
              <a:defRPr sz="1100" b="1"/>
            </a:lvl8pPr>
            <a:lvl9pPr marL="256837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513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2" y="27349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042" indent="0">
              <a:buNone/>
              <a:defRPr sz="800"/>
            </a:lvl2pPr>
            <a:lvl3pPr marL="642090" indent="0">
              <a:buNone/>
              <a:defRPr sz="700"/>
            </a:lvl3pPr>
            <a:lvl4pPr marL="963137" indent="0">
              <a:buNone/>
              <a:defRPr sz="600"/>
            </a:lvl4pPr>
            <a:lvl5pPr marL="1284184" indent="0">
              <a:buNone/>
              <a:defRPr sz="600"/>
            </a:lvl5pPr>
            <a:lvl6pPr marL="1605232" indent="0">
              <a:buNone/>
              <a:defRPr sz="600"/>
            </a:lvl6pPr>
            <a:lvl7pPr marL="1926277" indent="0">
              <a:buNone/>
              <a:defRPr sz="600"/>
            </a:lvl7pPr>
            <a:lvl8pPr marL="2247326" indent="0">
              <a:buNone/>
              <a:defRPr sz="600"/>
            </a:lvl8pPr>
            <a:lvl9pPr marL="256837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36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042" indent="0">
              <a:buNone/>
              <a:defRPr sz="2000"/>
            </a:lvl2pPr>
            <a:lvl3pPr marL="642090" indent="0">
              <a:buNone/>
              <a:defRPr sz="1700"/>
            </a:lvl3pPr>
            <a:lvl4pPr marL="963137" indent="0">
              <a:buNone/>
              <a:defRPr sz="1400"/>
            </a:lvl4pPr>
            <a:lvl5pPr marL="1284184" indent="0">
              <a:buNone/>
              <a:defRPr sz="1400"/>
            </a:lvl5pPr>
            <a:lvl6pPr marL="1605232" indent="0">
              <a:buNone/>
              <a:defRPr sz="1400"/>
            </a:lvl6pPr>
            <a:lvl7pPr marL="1926277" indent="0">
              <a:buNone/>
              <a:defRPr sz="1400"/>
            </a:lvl7pPr>
            <a:lvl8pPr marL="2247326" indent="0">
              <a:buNone/>
              <a:defRPr sz="1400"/>
            </a:lvl8pPr>
            <a:lvl9pPr marL="256837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042" indent="0">
              <a:buNone/>
              <a:defRPr sz="800"/>
            </a:lvl2pPr>
            <a:lvl3pPr marL="642090" indent="0">
              <a:buNone/>
              <a:defRPr sz="700"/>
            </a:lvl3pPr>
            <a:lvl4pPr marL="963137" indent="0">
              <a:buNone/>
              <a:defRPr sz="600"/>
            </a:lvl4pPr>
            <a:lvl5pPr marL="1284184" indent="0">
              <a:buNone/>
              <a:defRPr sz="600"/>
            </a:lvl5pPr>
            <a:lvl6pPr marL="1605232" indent="0">
              <a:buNone/>
              <a:defRPr sz="600"/>
            </a:lvl6pPr>
            <a:lvl7pPr marL="1926277" indent="0">
              <a:buNone/>
              <a:defRPr sz="600"/>
            </a:lvl7pPr>
            <a:lvl8pPr marL="2247326" indent="0">
              <a:buNone/>
              <a:defRPr sz="600"/>
            </a:lvl8pPr>
            <a:lvl9pPr marL="256837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571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2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25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076" indent="0" algn="ctr">
              <a:buNone/>
              <a:defRPr/>
            </a:lvl2pPr>
            <a:lvl3pPr marL="642156" indent="0" algn="ctr">
              <a:buNone/>
              <a:defRPr/>
            </a:lvl3pPr>
            <a:lvl4pPr marL="963235" indent="0" algn="ctr">
              <a:buNone/>
              <a:defRPr/>
            </a:lvl4pPr>
            <a:lvl5pPr marL="1284316" indent="0" algn="ctr">
              <a:buNone/>
              <a:defRPr/>
            </a:lvl5pPr>
            <a:lvl6pPr marL="1605396" indent="0" algn="ctr">
              <a:buNone/>
              <a:defRPr/>
            </a:lvl6pPr>
            <a:lvl7pPr marL="1926474" indent="0" algn="ctr">
              <a:buNone/>
              <a:defRPr/>
            </a:lvl7pPr>
            <a:lvl8pPr marL="2247556" indent="0" algn="ctr">
              <a:buNone/>
              <a:defRPr/>
            </a:lvl8pPr>
            <a:lvl9pPr marL="25686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32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04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076" indent="0">
              <a:buNone/>
              <a:defRPr sz="1300"/>
            </a:lvl2pPr>
            <a:lvl3pPr marL="642156" indent="0">
              <a:buNone/>
              <a:defRPr sz="1100"/>
            </a:lvl3pPr>
            <a:lvl4pPr marL="963235" indent="0">
              <a:buNone/>
              <a:defRPr sz="1000"/>
            </a:lvl4pPr>
            <a:lvl5pPr marL="1284316" indent="0">
              <a:buNone/>
              <a:defRPr sz="1000"/>
            </a:lvl5pPr>
            <a:lvl6pPr marL="1605396" indent="0">
              <a:buNone/>
              <a:defRPr sz="1000"/>
            </a:lvl6pPr>
            <a:lvl7pPr marL="1926474" indent="0">
              <a:buNone/>
              <a:defRPr sz="1000"/>
            </a:lvl7pPr>
            <a:lvl8pPr marL="2247556" indent="0">
              <a:buNone/>
              <a:defRPr sz="1000"/>
            </a:lvl8pPr>
            <a:lvl9pPr marL="25686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693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37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076" indent="0">
              <a:buNone/>
              <a:defRPr sz="1400" b="1"/>
            </a:lvl2pPr>
            <a:lvl3pPr marL="642156" indent="0">
              <a:buNone/>
              <a:defRPr sz="1300" b="1"/>
            </a:lvl3pPr>
            <a:lvl4pPr marL="963235" indent="0">
              <a:buNone/>
              <a:defRPr sz="1100" b="1"/>
            </a:lvl4pPr>
            <a:lvl5pPr marL="1284316" indent="0">
              <a:buNone/>
              <a:defRPr sz="1100" b="1"/>
            </a:lvl5pPr>
            <a:lvl6pPr marL="1605396" indent="0">
              <a:buNone/>
              <a:defRPr sz="1100" b="1"/>
            </a:lvl6pPr>
            <a:lvl7pPr marL="1926474" indent="0">
              <a:buNone/>
              <a:defRPr sz="1100" b="1"/>
            </a:lvl7pPr>
            <a:lvl8pPr marL="2247556" indent="0">
              <a:buNone/>
              <a:defRPr sz="1100" b="1"/>
            </a:lvl8pPr>
            <a:lvl9pPr marL="256863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076" indent="0">
              <a:buNone/>
              <a:defRPr sz="1400" b="1"/>
            </a:lvl2pPr>
            <a:lvl3pPr marL="642156" indent="0">
              <a:buNone/>
              <a:defRPr sz="1300" b="1"/>
            </a:lvl3pPr>
            <a:lvl4pPr marL="963235" indent="0">
              <a:buNone/>
              <a:defRPr sz="1100" b="1"/>
            </a:lvl4pPr>
            <a:lvl5pPr marL="1284316" indent="0">
              <a:buNone/>
              <a:defRPr sz="1100" b="1"/>
            </a:lvl5pPr>
            <a:lvl6pPr marL="1605396" indent="0">
              <a:buNone/>
              <a:defRPr sz="1100" b="1"/>
            </a:lvl6pPr>
            <a:lvl7pPr marL="1926474" indent="0">
              <a:buNone/>
              <a:defRPr sz="1100" b="1"/>
            </a:lvl7pPr>
            <a:lvl8pPr marL="2247556" indent="0">
              <a:buNone/>
              <a:defRPr sz="1100" b="1"/>
            </a:lvl8pPr>
            <a:lvl9pPr marL="256863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7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43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8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009" indent="0">
              <a:buNone/>
              <a:defRPr sz="1300"/>
            </a:lvl2pPr>
            <a:lvl3pPr marL="642024" indent="0">
              <a:buNone/>
              <a:defRPr sz="1100"/>
            </a:lvl3pPr>
            <a:lvl4pPr marL="963037" indent="0">
              <a:buNone/>
              <a:defRPr sz="1000"/>
            </a:lvl4pPr>
            <a:lvl5pPr marL="1284053" indent="0">
              <a:buNone/>
              <a:defRPr sz="1000"/>
            </a:lvl5pPr>
            <a:lvl6pPr marL="1605068" indent="0">
              <a:buNone/>
              <a:defRPr sz="1000"/>
            </a:lvl6pPr>
            <a:lvl7pPr marL="1926079" indent="0">
              <a:buNone/>
              <a:defRPr sz="1000"/>
            </a:lvl7pPr>
            <a:lvl8pPr marL="2247096" indent="0">
              <a:buNone/>
              <a:defRPr sz="1000"/>
            </a:lvl8pPr>
            <a:lvl9pPr marL="25681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0" y="27349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076" indent="0">
              <a:buNone/>
              <a:defRPr sz="800"/>
            </a:lvl2pPr>
            <a:lvl3pPr marL="642156" indent="0">
              <a:buNone/>
              <a:defRPr sz="700"/>
            </a:lvl3pPr>
            <a:lvl4pPr marL="963235" indent="0">
              <a:buNone/>
              <a:defRPr sz="600"/>
            </a:lvl4pPr>
            <a:lvl5pPr marL="1284316" indent="0">
              <a:buNone/>
              <a:defRPr sz="600"/>
            </a:lvl5pPr>
            <a:lvl6pPr marL="1605396" indent="0">
              <a:buNone/>
              <a:defRPr sz="600"/>
            </a:lvl6pPr>
            <a:lvl7pPr marL="1926474" indent="0">
              <a:buNone/>
              <a:defRPr sz="600"/>
            </a:lvl7pPr>
            <a:lvl8pPr marL="2247556" indent="0">
              <a:buNone/>
              <a:defRPr sz="600"/>
            </a:lvl8pPr>
            <a:lvl9pPr marL="256863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897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076" indent="0">
              <a:buNone/>
              <a:defRPr sz="2000"/>
            </a:lvl2pPr>
            <a:lvl3pPr marL="642156" indent="0">
              <a:buNone/>
              <a:defRPr sz="1700"/>
            </a:lvl3pPr>
            <a:lvl4pPr marL="963235" indent="0">
              <a:buNone/>
              <a:defRPr sz="1400"/>
            </a:lvl4pPr>
            <a:lvl5pPr marL="1284316" indent="0">
              <a:buNone/>
              <a:defRPr sz="1400"/>
            </a:lvl5pPr>
            <a:lvl6pPr marL="1605396" indent="0">
              <a:buNone/>
              <a:defRPr sz="1400"/>
            </a:lvl6pPr>
            <a:lvl7pPr marL="1926474" indent="0">
              <a:buNone/>
              <a:defRPr sz="1400"/>
            </a:lvl7pPr>
            <a:lvl8pPr marL="2247556" indent="0">
              <a:buNone/>
              <a:defRPr sz="1400"/>
            </a:lvl8pPr>
            <a:lvl9pPr marL="256863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076" indent="0">
              <a:buNone/>
              <a:defRPr sz="800"/>
            </a:lvl2pPr>
            <a:lvl3pPr marL="642156" indent="0">
              <a:buNone/>
              <a:defRPr sz="700"/>
            </a:lvl3pPr>
            <a:lvl4pPr marL="963235" indent="0">
              <a:buNone/>
              <a:defRPr sz="600"/>
            </a:lvl4pPr>
            <a:lvl5pPr marL="1284316" indent="0">
              <a:buNone/>
              <a:defRPr sz="600"/>
            </a:lvl5pPr>
            <a:lvl6pPr marL="1605396" indent="0">
              <a:buNone/>
              <a:defRPr sz="600"/>
            </a:lvl6pPr>
            <a:lvl7pPr marL="1926474" indent="0">
              <a:buNone/>
              <a:defRPr sz="600"/>
            </a:lvl7pPr>
            <a:lvl8pPr marL="2247556" indent="0">
              <a:buNone/>
              <a:defRPr sz="600"/>
            </a:lvl8pPr>
            <a:lvl9pPr marL="256863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796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2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08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24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571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89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80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118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545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671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0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14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7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41" indent="0">
              <a:buNone/>
              <a:defRPr sz="1300"/>
            </a:lvl2pPr>
            <a:lvl3pPr marL="642486" indent="0">
              <a:buNone/>
              <a:defRPr sz="1100"/>
            </a:lvl3pPr>
            <a:lvl4pPr marL="963727" indent="0">
              <a:buNone/>
              <a:defRPr sz="1000"/>
            </a:lvl4pPr>
            <a:lvl5pPr marL="1284973" indent="0">
              <a:buNone/>
              <a:defRPr sz="1000"/>
            </a:lvl5pPr>
            <a:lvl6pPr marL="1606216" indent="0">
              <a:buNone/>
              <a:defRPr sz="1000"/>
            </a:lvl6pPr>
            <a:lvl7pPr marL="1927460" indent="0">
              <a:buNone/>
              <a:defRPr sz="1000"/>
            </a:lvl7pPr>
            <a:lvl8pPr marL="2248706" indent="0">
              <a:buNone/>
              <a:defRPr sz="1000"/>
            </a:lvl8pPr>
            <a:lvl9pPr marL="25699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865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99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9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009" indent="0">
              <a:buNone/>
              <a:defRPr sz="1400" b="1"/>
            </a:lvl2pPr>
            <a:lvl3pPr marL="642024" indent="0">
              <a:buNone/>
              <a:defRPr sz="1300" b="1"/>
            </a:lvl3pPr>
            <a:lvl4pPr marL="963037" indent="0">
              <a:buNone/>
              <a:defRPr sz="1100" b="1"/>
            </a:lvl4pPr>
            <a:lvl5pPr marL="1284053" indent="0">
              <a:buNone/>
              <a:defRPr sz="1100" b="1"/>
            </a:lvl5pPr>
            <a:lvl6pPr marL="1605068" indent="0">
              <a:buNone/>
              <a:defRPr sz="1100" b="1"/>
            </a:lvl6pPr>
            <a:lvl7pPr marL="1926079" indent="0">
              <a:buNone/>
              <a:defRPr sz="1100" b="1"/>
            </a:lvl7pPr>
            <a:lvl8pPr marL="2247096" indent="0">
              <a:buNone/>
              <a:defRPr sz="1100" b="1"/>
            </a:lvl8pPr>
            <a:lvl9pPr marL="256810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009" indent="0">
              <a:buNone/>
              <a:defRPr sz="1400" b="1"/>
            </a:lvl2pPr>
            <a:lvl3pPr marL="642024" indent="0">
              <a:buNone/>
              <a:defRPr sz="1300" b="1"/>
            </a:lvl3pPr>
            <a:lvl4pPr marL="963037" indent="0">
              <a:buNone/>
              <a:defRPr sz="1100" b="1"/>
            </a:lvl4pPr>
            <a:lvl5pPr marL="1284053" indent="0">
              <a:buNone/>
              <a:defRPr sz="1100" b="1"/>
            </a:lvl5pPr>
            <a:lvl6pPr marL="1605068" indent="0">
              <a:buNone/>
              <a:defRPr sz="1100" b="1"/>
            </a:lvl6pPr>
            <a:lvl7pPr marL="1926079" indent="0">
              <a:buNone/>
              <a:defRPr sz="1100" b="1"/>
            </a:lvl7pPr>
            <a:lvl8pPr marL="2247096" indent="0">
              <a:buNone/>
              <a:defRPr sz="1100" b="1"/>
            </a:lvl8pPr>
            <a:lvl9pPr marL="256810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89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37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163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41" indent="0">
              <a:buNone/>
              <a:defRPr sz="2000"/>
            </a:lvl2pPr>
            <a:lvl3pPr marL="642486" indent="0">
              <a:buNone/>
              <a:defRPr sz="1700"/>
            </a:lvl3pPr>
            <a:lvl4pPr marL="963727" indent="0">
              <a:buNone/>
              <a:defRPr sz="1400"/>
            </a:lvl4pPr>
            <a:lvl5pPr marL="1284973" indent="0">
              <a:buNone/>
              <a:defRPr sz="1400"/>
            </a:lvl5pPr>
            <a:lvl6pPr marL="1606216" indent="0">
              <a:buNone/>
              <a:defRPr sz="1400"/>
            </a:lvl6pPr>
            <a:lvl7pPr marL="1927460" indent="0">
              <a:buNone/>
              <a:defRPr sz="1400"/>
            </a:lvl7pPr>
            <a:lvl8pPr marL="2248706" indent="0">
              <a:buNone/>
              <a:defRPr sz="1400"/>
            </a:lvl8pPr>
            <a:lvl9pPr marL="256994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03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0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9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75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865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9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99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89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37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163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03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01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9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8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637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3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4381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6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968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12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8/21/2017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40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508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2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916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4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4" y="27350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009" indent="0">
              <a:buNone/>
              <a:defRPr sz="800"/>
            </a:lvl2pPr>
            <a:lvl3pPr marL="642024" indent="0">
              <a:buNone/>
              <a:defRPr sz="700"/>
            </a:lvl3pPr>
            <a:lvl4pPr marL="963037" indent="0">
              <a:buNone/>
              <a:defRPr sz="600"/>
            </a:lvl4pPr>
            <a:lvl5pPr marL="1284053" indent="0">
              <a:buNone/>
              <a:defRPr sz="600"/>
            </a:lvl5pPr>
            <a:lvl6pPr marL="1605068" indent="0">
              <a:buNone/>
              <a:defRPr sz="600"/>
            </a:lvl6pPr>
            <a:lvl7pPr marL="1926079" indent="0">
              <a:buNone/>
              <a:defRPr sz="600"/>
            </a:lvl7pPr>
            <a:lvl8pPr marL="2247096" indent="0">
              <a:buNone/>
              <a:defRPr sz="600"/>
            </a:lvl8pPr>
            <a:lvl9pPr marL="256810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25" indent="0">
              <a:buNone/>
              <a:defRPr sz="1300"/>
            </a:lvl2pPr>
            <a:lvl3pPr marL="642255" indent="0">
              <a:buNone/>
              <a:defRPr sz="1100"/>
            </a:lvl3pPr>
            <a:lvl4pPr marL="963382" indent="0">
              <a:buNone/>
              <a:defRPr sz="1000"/>
            </a:lvl4pPr>
            <a:lvl5pPr marL="1284513" indent="0">
              <a:buNone/>
              <a:defRPr sz="1000"/>
            </a:lvl5pPr>
            <a:lvl6pPr marL="1605642" indent="0">
              <a:buNone/>
              <a:defRPr sz="1000"/>
            </a:lvl6pPr>
            <a:lvl7pPr marL="1926770" indent="0">
              <a:buNone/>
              <a:defRPr sz="1000"/>
            </a:lvl7pPr>
            <a:lvl8pPr marL="2247901" indent="0">
              <a:buNone/>
              <a:defRPr sz="1000"/>
            </a:lvl8pPr>
            <a:lvl9pPr marL="25690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999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76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0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5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252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7" y="27349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2994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25" indent="0">
              <a:buNone/>
              <a:defRPr sz="2000"/>
            </a:lvl2pPr>
            <a:lvl3pPr marL="642255" indent="0">
              <a:buNone/>
              <a:defRPr sz="1700"/>
            </a:lvl3pPr>
            <a:lvl4pPr marL="963382" indent="0">
              <a:buNone/>
              <a:defRPr sz="1400"/>
            </a:lvl4pPr>
            <a:lvl5pPr marL="1284513" indent="0">
              <a:buNone/>
              <a:defRPr sz="1400"/>
            </a:lvl5pPr>
            <a:lvl6pPr marL="1605642" indent="0">
              <a:buNone/>
              <a:defRPr sz="1400"/>
            </a:lvl6pPr>
            <a:lvl7pPr marL="1926770" indent="0">
              <a:buNone/>
              <a:defRPr sz="1400"/>
            </a:lvl7pPr>
            <a:lvl8pPr marL="2247901" indent="0">
              <a:buNone/>
              <a:defRPr sz="1400"/>
            </a:lvl8pPr>
            <a:lvl9pPr marL="256902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775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074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990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7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009" indent="0">
              <a:buNone/>
              <a:defRPr sz="2000"/>
            </a:lvl2pPr>
            <a:lvl3pPr marL="642024" indent="0">
              <a:buNone/>
              <a:defRPr sz="1700"/>
            </a:lvl3pPr>
            <a:lvl4pPr marL="963037" indent="0">
              <a:buNone/>
              <a:defRPr sz="1400"/>
            </a:lvl4pPr>
            <a:lvl5pPr marL="1284053" indent="0">
              <a:buNone/>
              <a:defRPr sz="1400"/>
            </a:lvl5pPr>
            <a:lvl6pPr marL="1605068" indent="0">
              <a:buNone/>
              <a:defRPr sz="1400"/>
            </a:lvl6pPr>
            <a:lvl7pPr marL="1926079" indent="0">
              <a:buNone/>
              <a:defRPr sz="1400"/>
            </a:lvl7pPr>
            <a:lvl8pPr marL="2247096" indent="0">
              <a:buNone/>
              <a:defRPr sz="1400"/>
            </a:lvl8pPr>
            <a:lvl9pPr marL="256810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009" indent="0">
              <a:buNone/>
              <a:defRPr sz="800"/>
            </a:lvl2pPr>
            <a:lvl3pPr marL="642024" indent="0">
              <a:buNone/>
              <a:defRPr sz="700"/>
            </a:lvl3pPr>
            <a:lvl4pPr marL="963037" indent="0">
              <a:buNone/>
              <a:defRPr sz="600"/>
            </a:lvl4pPr>
            <a:lvl5pPr marL="1284053" indent="0">
              <a:buNone/>
              <a:defRPr sz="600"/>
            </a:lvl5pPr>
            <a:lvl6pPr marL="1605068" indent="0">
              <a:buNone/>
              <a:defRPr sz="600"/>
            </a:lvl6pPr>
            <a:lvl7pPr marL="1926079" indent="0">
              <a:buNone/>
              <a:defRPr sz="600"/>
            </a:lvl7pPr>
            <a:lvl8pPr marL="2247096" indent="0">
              <a:buNone/>
              <a:defRPr sz="600"/>
            </a:lvl8pPr>
            <a:lvl9pPr marL="256810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05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843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896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308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869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055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547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877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55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9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6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4" tIns="35664" rIns="35664" bIns="35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6" y="1946699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4" tIns="35664" rIns="35664" bIns="35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18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18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18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18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18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009" algn="ctr" defTabSz="41018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024" algn="ctr" defTabSz="41018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037" algn="ctr" defTabSz="41018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053" algn="ctr" defTabSz="41018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507" indent="-267507" algn="l" defTabSz="41018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017" indent="-267507" algn="l" defTabSz="41018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536" indent="-267507" algn="l" defTabSz="41018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044" indent="-267507" algn="l" defTabSz="41018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551" indent="-267507" algn="l" defTabSz="41018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568" indent="-267507" algn="l" defTabSz="41018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579" indent="-267507" algn="l" defTabSz="41018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593" indent="-267507" algn="l" defTabSz="41018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603" indent="-267507" algn="l" defTabSz="41018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009" algn="l" defTabSz="64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024" algn="l" defTabSz="64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037" algn="l" defTabSz="64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053" algn="l" defTabSz="64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068" algn="l" defTabSz="64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079" algn="l" defTabSz="64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096" algn="l" defTabSz="64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8108" algn="l" defTabSz="64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FBAADA-883E-48A7-9F11-EA791FFF184F}" type="slidenum">
              <a:rPr lang="en-US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9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FBAADA-883E-48A7-9F11-EA791FFF184F}" type="slidenum">
              <a:rPr lang="en-US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5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FBAADA-883E-48A7-9F11-EA791FFF184F}" type="slidenum">
              <a:rPr lang="en-US" smtClean="0">
                <a:solidFill>
                  <a:srgbClr val="465E9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6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4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8" tIns="35668" rIns="35668" bIns="3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4" y="1946697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8" tIns="35668" rIns="35668" bIns="35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79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1022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22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22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22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22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042" algn="ctr" defTabSz="41022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090" algn="ctr" defTabSz="41022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137" algn="ctr" defTabSz="41022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184" algn="ctr" defTabSz="41022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535" indent="-267535" algn="l" defTabSz="41022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072" indent="-267535" algn="l" defTabSz="41022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618" indent="-267535" algn="l" defTabSz="41022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153" indent="-267535" algn="l" defTabSz="41022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689" indent="-267535" algn="l" defTabSz="41022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738" indent="-267535" algn="l" defTabSz="41022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781" indent="-267535" algn="l" defTabSz="41022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828" indent="-267535" algn="l" defTabSz="41022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871" indent="-267535" algn="l" defTabSz="41022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0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042" algn="l" defTabSz="6420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090" algn="l" defTabSz="6420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137" algn="l" defTabSz="6420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184" algn="l" defTabSz="6420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232" algn="l" defTabSz="6420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277" algn="l" defTabSz="6420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326" algn="l" defTabSz="6420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8371" algn="l" defTabSz="64209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/>
          </p:cNvSpPr>
          <p:nvPr>
            <p:ph type="title"/>
          </p:nvPr>
        </p:nvSpPr>
        <p:spPr bwMode="auto">
          <a:xfrm>
            <a:off x="89299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2" tIns="35672" rIns="35672" bIns="3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/>
          </p:cNvSpPr>
          <p:nvPr>
            <p:ph type="body" idx="1"/>
          </p:nvPr>
        </p:nvSpPr>
        <p:spPr bwMode="auto">
          <a:xfrm>
            <a:off x="892992" y="194669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2" tIns="35672" rIns="35672" bIns="3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15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1026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26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26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26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26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076" algn="ctr" defTabSz="41026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156" algn="ctr" defTabSz="41026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235" algn="ctr" defTabSz="41026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316" algn="ctr" defTabSz="41026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563" indent="-267563" algn="l" defTabSz="41026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127" indent="-267563" algn="l" defTabSz="41026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700" indent="-267563" algn="l" defTabSz="41026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263" indent="-267563" algn="l" defTabSz="41026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826" indent="-267563" algn="l" defTabSz="41026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908" indent="-267563" algn="l" defTabSz="41026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984" indent="-267563" algn="l" defTabSz="41026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064" indent="-267563" algn="l" defTabSz="41026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139" indent="-267563" algn="l" defTabSz="41026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1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076" algn="l" defTabSz="6421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156" algn="l" defTabSz="6421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235" algn="l" defTabSz="6421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316" algn="l" defTabSz="6421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396" algn="l" defTabSz="6421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474" algn="l" defTabSz="6421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556" algn="l" defTabSz="6421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8634" algn="l" defTabSz="6421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3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2" y="194668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14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1047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47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47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47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47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241" algn="ctr" defTabSz="41047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486" algn="ctr" defTabSz="41047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727" algn="ctr" defTabSz="41047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973" algn="ctr" defTabSz="41047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01" indent="-267701" algn="l" defTabSz="41047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403" indent="-267701" algn="l" defTabSz="41047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110" indent="-267701" algn="l" defTabSz="41047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809" indent="-267701" algn="l" defTabSz="41047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8513" indent="-267701" algn="l" defTabSz="41047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758" indent="-267701" algn="l" defTabSz="41047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998" indent="-267701" algn="l" defTabSz="41047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243" indent="-267701" algn="l" defTabSz="41047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485" indent="-267701" algn="l" defTabSz="41047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14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400"/>
              <a:t>8/21/2017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1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9" y="194669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48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33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12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25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382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513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604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210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823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428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8032" indent="-267604" algn="l" defTabSz="41033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163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287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418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541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9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Aviation%20Videos/Planes%20Official%20Trailer%201%20(2013)%20-%20Dane%20Cook%20Disney%20Animated%20Movie%20HD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hyperlink" Target="http://en.wikibooks.org/wiki/File:Airplane_parts.jpg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viation%20Videos/April/April%2030/axis%20of%20the%20plane.mp4" TargetMode="External"/><Relationship Id="rId2" Type="http://schemas.openxmlformats.org/officeDocument/2006/relationships/hyperlink" Target="AVIATION%20ENGLISH%20LESSON%201.%20PARTS%20OF%20THE%20AIRCRAFT.%20%5bIIII%5dPERALTRAVEL%5bIIII%5d.mp4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2666553"/>
            <a:ext cx="8786813" cy="2515047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past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rgbClr val="0070C0"/>
                </a:solidFill>
              </a:rPr>
              <a:t>In the event of an emergency evacuation – what are the classroom procedures?</a:t>
            </a:r>
            <a:endParaRPr lang="en-US" sz="2500" b="1" dirty="0">
              <a:solidFill>
                <a:srgbClr val="0070C0"/>
              </a:solidFill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tx1"/>
                </a:solidFill>
              </a:rPr>
              <a:t>What is the classroom procedure for cell phone and headphone use?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the classroom rules regarding food, gum and drinks?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is the classroom expectation for note taking and pens / pencils?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is the phonetic alphabet for the letters:</a:t>
            </a:r>
          </a:p>
          <a:p>
            <a:pPr marL="76938" indent="0" defTabSz="913208" eaLnBrk="1">
              <a:spcBef>
                <a:spcPts val="281"/>
              </a:spcBef>
              <a:buClr>
                <a:srgbClr val="0070C0"/>
              </a:buClr>
              <a:buSzPct val="80000"/>
              <a:buNone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      D, L, N, V, Y, Z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5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625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04800"/>
            <a:ext cx="6965245" cy="1202485"/>
          </a:xfrm>
        </p:spPr>
        <p:txBody>
          <a:bodyPr/>
          <a:lstStyle/>
          <a:p>
            <a:r>
              <a:rPr lang="en-US" dirty="0" smtClean="0"/>
              <a:t>Class Expectations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25" y="1438275"/>
            <a:ext cx="7292975" cy="49625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Come to class prepared</a:t>
            </a:r>
          </a:p>
          <a:p>
            <a:pPr lvl="1"/>
            <a:r>
              <a:rPr lang="en-US" sz="2400" dirty="0" smtClean="0"/>
              <a:t>ALL Assignments complete</a:t>
            </a:r>
          </a:p>
          <a:p>
            <a:pPr lvl="1"/>
            <a:r>
              <a:rPr lang="en-US" sz="2400" dirty="0" smtClean="0"/>
              <a:t>Notebook</a:t>
            </a:r>
          </a:p>
          <a:p>
            <a:pPr lvl="1"/>
            <a:r>
              <a:rPr lang="en-US" sz="2400" dirty="0" smtClean="0"/>
              <a:t>Pen or Pencil</a:t>
            </a:r>
          </a:p>
          <a:p>
            <a:r>
              <a:rPr lang="en-US" sz="2800" dirty="0" smtClean="0"/>
              <a:t>Pencil Sharpening no more than 2 in line</a:t>
            </a:r>
          </a:p>
          <a:p>
            <a:r>
              <a:rPr lang="en-US" sz="2800" dirty="0" smtClean="0"/>
              <a:t>Class Duty Assignments</a:t>
            </a:r>
          </a:p>
          <a:p>
            <a:pPr lvl="1"/>
            <a:r>
              <a:rPr lang="en-US" sz="2400" dirty="0" smtClean="0"/>
              <a:t>Plane Captain for each Group</a:t>
            </a:r>
          </a:p>
          <a:p>
            <a:pPr lvl="1"/>
            <a:r>
              <a:rPr lang="en-US" sz="2400" dirty="0" smtClean="0"/>
              <a:t>Class </a:t>
            </a:r>
            <a:r>
              <a:rPr lang="en-US" sz="2400" dirty="0"/>
              <a:t>Leader - Hangar Cleanup </a:t>
            </a:r>
            <a:endParaRPr lang="en-US" sz="2400" dirty="0" smtClean="0"/>
          </a:p>
          <a:p>
            <a:pPr lvl="1"/>
            <a:r>
              <a:rPr lang="en-US" sz="2400" dirty="0" smtClean="0"/>
              <a:t>Admin Assistant</a:t>
            </a:r>
          </a:p>
          <a:p>
            <a:pPr lvl="1"/>
            <a:r>
              <a:rPr lang="en-US" sz="2400" dirty="0" smtClean="0"/>
              <a:t>Safety Monitor</a:t>
            </a:r>
          </a:p>
          <a:p>
            <a:pPr lvl="1"/>
            <a:r>
              <a:rPr lang="en-US" sz="2400" dirty="0" smtClean="0"/>
              <a:t>Julian Date Calendar</a:t>
            </a:r>
          </a:p>
          <a:p>
            <a:pPr lvl="1"/>
            <a:r>
              <a:rPr lang="en-US" sz="2400" dirty="0" smtClean="0"/>
              <a:t>Weather Guesser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7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2666553"/>
            <a:ext cx="8786813" cy="2515047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past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In the event of an emergency evacuation – what are the classroom procedures?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classroom procedure for cell phone and headphone use?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classroom rules regarding food, gum and drinks?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classroom expectation for note taking and pens / pencils?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is the phonetic alphabet for the letters:</a:t>
            </a:r>
          </a:p>
          <a:p>
            <a:pPr marL="76938" indent="0" defTabSz="913208" eaLnBrk="1">
              <a:spcBef>
                <a:spcPts val="281"/>
              </a:spcBef>
              <a:buClr>
                <a:srgbClr val="0070C0"/>
              </a:buClr>
              <a:buSzPct val="80000"/>
              <a:buNone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      D, L, N, V, Y, Z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5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869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28600"/>
            <a:ext cx="6965245" cy="1202485"/>
          </a:xfrm>
        </p:spPr>
        <p:txBody>
          <a:bodyPr/>
          <a:lstStyle/>
          <a:p>
            <a:r>
              <a:rPr lang="en-US" dirty="0" smtClean="0"/>
              <a:t>Phonetic Alphabet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662231" y="1447800"/>
            <a:ext cx="2223969" cy="4962525"/>
          </a:xfrm>
        </p:spPr>
        <p:txBody>
          <a:bodyPr/>
          <a:lstStyle/>
          <a:p>
            <a:r>
              <a:rPr lang="en-US" sz="2000" dirty="0" smtClean="0"/>
              <a:t>A – Alpha</a:t>
            </a:r>
          </a:p>
          <a:p>
            <a:r>
              <a:rPr lang="en-US" sz="2000" dirty="0" smtClean="0"/>
              <a:t>B – Bravo</a:t>
            </a:r>
          </a:p>
          <a:p>
            <a:r>
              <a:rPr lang="en-US" sz="2000" dirty="0" smtClean="0"/>
              <a:t>C – Charlie</a:t>
            </a:r>
          </a:p>
          <a:p>
            <a:r>
              <a:rPr lang="en-US" sz="2000" dirty="0" smtClean="0"/>
              <a:t>D – Dog</a:t>
            </a:r>
          </a:p>
          <a:p>
            <a:r>
              <a:rPr lang="en-US" sz="2000" dirty="0" smtClean="0"/>
              <a:t>E – Echo</a:t>
            </a:r>
          </a:p>
          <a:p>
            <a:r>
              <a:rPr lang="en-US" sz="2000" dirty="0" smtClean="0"/>
              <a:t>F – Foxtrot</a:t>
            </a:r>
          </a:p>
          <a:p>
            <a:r>
              <a:rPr lang="en-US" sz="2000" dirty="0" smtClean="0"/>
              <a:t>G – Gulf</a:t>
            </a:r>
          </a:p>
          <a:p>
            <a:r>
              <a:rPr lang="en-US" sz="2000" dirty="0" smtClean="0"/>
              <a:t>H – Hotel</a:t>
            </a:r>
          </a:p>
          <a:p>
            <a:r>
              <a:rPr lang="en-US" sz="2000" dirty="0" smtClean="0"/>
              <a:t>I – Indigo</a:t>
            </a:r>
          </a:p>
          <a:p>
            <a:r>
              <a:rPr lang="en-US" sz="2000" dirty="0" smtClean="0"/>
              <a:t>J – Juliet</a:t>
            </a:r>
          </a:p>
          <a:p>
            <a:r>
              <a:rPr lang="en-US" sz="2000" dirty="0"/>
              <a:t>K – Kilo</a:t>
            </a:r>
          </a:p>
          <a:p>
            <a:r>
              <a:rPr lang="en-US" sz="2000" dirty="0"/>
              <a:t>L – </a:t>
            </a:r>
            <a:r>
              <a:rPr lang="en-US" sz="2000" dirty="0" smtClean="0"/>
              <a:t>Lima</a:t>
            </a:r>
          </a:p>
          <a:p>
            <a:r>
              <a:rPr lang="en-US" sz="2000" dirty="0"/>
              <a:t>M – Mike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01571" y="1447800"/>
            <a:ext cx="2561230" cy="4962525"/>
          </a:xfrm>
        </p:spPr>
        <p:txBody>
          <a:bodyPr/>
          <a:lstStyle/>
          <a:p>
            <a:r>
              <a:rPr lang="en-US" sz="2000" dirty="0" smtClean="0"/>
              <a:t>N – November</a:t>
            </a:r>
          </a:p>
          <a:p>
            <a:r>
              <a:rPr lang="en-US" sz="2000" dirty="0" smtClean="0"/>
              <a:t>O – Oscar</a:t>
            </a:r>
          </a:p>
          <a:p>
            <a:r>
              <a:rPr lang="en-US" sz="2000" dirty="0" smtClean="0"/>
              <a:t>P – Papa</a:t>
            </a:r>
          </a:p>
          <a:p>
            <a:r>
              <a:rPr lang="en-US" sz="2000" dirty="0" smtClean="0"/>
              <a:t>Q - Quebec</a:t>
            </a:r>
          </a:p>
          <a:p>
            <a:r>
              <a:rPr lang="en-US" sz="2000" dirty="0" smtClean="0"/>
              <a:t>R – Romeo</a:t>
            </a:r>
          </a:p>
          <a:p>
            <a:r>
              <a:rPr lang="en-US" sz="2000" dirty="0" smtClean="0"/>
              <a:t>S – Sierra</a:t>
            </a:r>
          </a:p>
          <a:p>
            <a:r>
              <a:rPr lang="en-US" sz="2000" dirty="0" smtClean="0"/>
              <a:t>T – Tango</a:t>
            </a:r>
          </a:p>
          <a:p>
            <a:r>
              <a:rPr lang="en-US" sz="2000" dirty="0" smtClean="0"/>
              <a:t>U – Uniform</a:t>
            </a:r>
          </a:p>
          <a:p>
            <a:r>
              <a:rPr lang="en-US" sz="2000" dirty="0" smtClean="0"/>
              <a:t>V – Victor</a:t>
            </a:r>
          </a:p>
          <a:p>
            <a:r>
              <a:rPr lang="en-US" sz="2000" dirty="0" smtClean="0"/>
              <a:t>W - Whiskey</a:t>
            </a:r>
          </a:p>
          <a:p>
            <a:r>
              <a:rPr lang="en-US" sz="2000" dirty="0" smtClean="0"/>
              <a:t>X – X-ray</a:t>
            </a:r>
          </a:p>
          <a:p>
            <a:r>
              <a:rPr lang="en-US" sz="2000" dirty="0" smtClean="0"/>
              <a:t>Y – Yankee</a:t>
            </a:r>
          </a:p>
          <a:p>
            <a:r>
              <a:rPr lang="en-US" sz="2000" dirty="0" smtClean="0"/>
              <a:t>Z - Zulu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68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8627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1371600"/>
          </a:xfrm>
        </p:spPr>
        <p:txBody>
          <a:bodyPr lIns="88896" tIns="50798" rIns="88896" bIns="50798">
            <a:normAutofit/>
          </a:bodyPr>
          <a:lstStyle/>
          <a:p>
            <a:pPr algn="ctr"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Intro to Aviation</a:t>
            </a:r>
            <a:r>
              <a:rPr lang="en-US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/>
            </a:r>
            <a:br>
              <a:rPr lang="en-US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en-US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Video of the Day</a:t>
            </a:r>
            <a:endParaRPr lang="en-US" dirty="0" smtClean="0"/>
          </a:p>
        </p:txBody>
      </p:sp>
      <p:pic>
        <p:nvPicPr>
          <p:cNvPr id="2" name="Picture 2" descr="http://www.moviehdwallpapers.com/wp-content/uploads/2013/07/Planes-2013-Movie-Wallpaper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532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1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175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1"/>
            <a:ext cx="4339828" cy="5334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1909 — The first great aviation meeting in </a:t>
            </a:r>
            <a:r>
              <a:rPr lang="en-US" sz="2800" dirty="0" err="1"/>
              <a:t>Bétheny</a:t>
            </a:r>
            <a:r>
              <a:rPr lang="en-US" sz="2800" dirty="0"/>
              <a:t>, France, opens as 23 European airplanes make 87 flights during one week.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meeting will have a strong influence on the technical and military aspects of flight.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90" y="1817490"/>
            <a:ext cx="3973711" cy="397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810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1"/>
            <a:ext cx="4339828" cy="5334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1923 — The </a:t>
            </a:r>
            <a:r>
              <a:rPr lang="en-US" sz="2800" dirty="0" err="1"/>
              <a:t>Barling</a:t>
            </a:r>
            <a:r>
              <a:rPr lang="en-US" sz="2800" dirty="0"/>
              <a:t> bomber made its initial flight.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4305300"/>
            <a:ext cx="3248547" cy="218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8" y="1905001"/>
            <a:ext cx="2286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8672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91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1"/>
            <a:ext cx="4339828" cy="5334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22</a:t>
            </a:r>
          </a:p>
          <a:p>
            <a:pPr marL="50078" indent="0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/>
              <a:t>1938 — The Civil Aeronautics Act becomes effective in the United States, coordinating all non-military aviation under the Civil Aeronautics Authority.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7" y="1371601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71267"/>
            <a:ext cx="3228975" cy="241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930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175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6474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90360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9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20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Flightline</a:t>
                      </a: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39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Syllabus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Flightline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742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2743200" y="2767781"/>
            <a:ext cx="1295066" cy="1728019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268" y="-112387"/>
            <a:ext cx="3431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867400" y="2514600"/>
            <a:ext cx="1806678" cy="1981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5867400" y="3928273"/>
            <a:ext cx="1806678" cy="1981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175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73" tIns="50736" rIns="88773" bIns="50736"/>
          <a:lstStyle/>
          <a:p>
            <a:pPr algn="ctr" defTabSz="91292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>
                <a:solidFill>
                  <a:srgbClr val="000000"/>
                </a:solidFill>
                <a:latin typeface="Helvetica" charset="0"/>
                <a:sym typeface="Helvetica" charset="0"/>
              </a:rPr>
              <a:t>Chapter 8 – Aircraft in Motion</a:t>
            </a:r>
            <a:endParaRPr lang="en-US" sz="220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2765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125516"/>
            <a:ext cx="4426893" cy="25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7652" name="Picture 14" descr="http://downloads.cas.psu.edu/4h/AerospaceSupp/images/PlanePar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70" y="1285901"/>
            <a:ext cx="385092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6" descr="Airplane part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70" y="4205883"/>
            <a:ext cx="4018359" cy="22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8" y="1285901"/>
            <a:ext cx="4453682" cy="268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125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6" tIns="50736" rIns="50736" bIns="50736" anchor="ctr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8675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6" tIns="50736" rIns="50736" bIns="50736" anchor="ctr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06" tIns="32100" rIns="64206" bIns="32100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73" tIns="50736" rIns="88773" bIns="50736" anchor="t"/>
          <a:lstStyle/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charset="0"/>
                <a:sym typeface="Helvetica" charset="0"/>
              </a:rPr>
              <a:t>Mission: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charset="0"/>
                <a:sym typeface="Helvetica" charset="0"/>
              </a:rPr>
              <a:t>Identify the basic parts of a conventional airplane.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charset="0"/>
                <a:sym typeface="Helvetica" charset="0"/>
              </a:rPr>
              <a:t>Describe the three types of landing gear arrangements</a:t>
            </a:r>
            <a:r>
              <a:rPr lang="en-US" sz="2000" b="1" dirty="0" smtClean="0">
                <a:latin typeface="Helvetica" charset="0"/>
                <a:sym typeface="Helvetica" charset="0"/>
              </a:rPr>
              <a:t>.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charset="0"/>
                <a:sym typeface="Helvetica" charset="0"/>
              </a:rPr>
              <a:t>Describe the Forces of Flight.</a:t>
            </a:r>
            <a:endParaRPr lang="en-US" sz="2000" b="1" dirty="0"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charset="0"/>
                <a:sym typeface="Helvetica" charset="0"/>
              </a:rPr>
              <a:t>EQ: </a:t>
            </a:r>
            <a:endParaRPr lang="en-US" sz="2200" dirty="0">
              <a:latin typeface="Helvetica" charset="0"/>
              <a:sym typeface="Helvetica" charset="0"/>
            </a:endParaRPr>
          </a:p>
          <a:p>
            <a:pPr marL="429154" lvl="1" indent="-153824" defTabSz="91292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200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429154" lvl="1" indent="-153824" defTabSz="91292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  Describe </a:t>
            </a:r>
            <a:r>
              <a:rPr lang="en-US" sz="2200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aircraft components, their function and </a:t>
            </a: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how the axes of rotation, </a:t>
            </a:r>
            <a:r>
              <a:rPr lang="en-US" sz="2200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forces of flight, and flight controls surfaces contribute </a:t>
            </a: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to understanding flight.</a:t>
            </a:r>
            <a:endParaRPr lang="en-US" sz="22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7" y="274588"/>
            <a:ext cx="8229823" cy="1143000"/>
          </a:xfrm>
        </p:spPr>
        <p:txBody>
          <a:bodyPr lIns="88773" tIns="50736" rIns="88773" bIns="50736"/>
          <a:lstStyle/>
          <a:p>
            <a:pPr algn="l" defTabSz="912928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82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718864"/>
            <a:ext cx="8140527" cy="541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7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55553" y="2086429"/>
            <a:ext cx="4111669" cy="255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06" tIns="32100" rIns="64206" bIns="32100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205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>
                <a:hlinkClick r:id="rId2" action="ppaction://hlinkfile"/>
              </a:rPr>
              <a:t>Aircraft </a:t>
            </a:r>
          </a:p>
          <a:p>
            <a:pPr algn="ctr" defTabSz="410205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>
                <a:hlinkClick r:id="rId2" action="ppaction://hlinkfile"/>
              </a:rPr>
              <a:t>Parts</a:t>
            </a:r>
            <a:endParaRPr lang="en-US" sz="8100" b="1" dirty="0"/>
          </a:p>
        </p:txBody>
      </p:sp>
      <p:pic>
        <p:nvPicPr>
          <p:cNvPr id="2969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6" y="1821658"/>
            <a:ext cx="4035103" cy="308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2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05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22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3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2666553"/>
            <a:ext cx="8786813" cy="2515047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past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rgbClr val="0070C0"/>
                </a:solidFill>
              </a:rPr>
              <a:t>In the event of an emergency evacuation – what are the classroom procedures?</a:t>
            </a:r>
            <a:endParaRPr lang="en-US" sz="2500" b="1" dirty="0">
              <a:solidFill>
                <a:srgbClr val="0070C0"/>
              </a:solidFill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classroom procedure for cell phone and headphone use?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classroom rules regarding food, gum and drinks?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classroom expectation for note taking and pens / pencils?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phonetic alphabet for the letters:</a:t>
            </a:r>
          </a:p>
          <a:p>
            <a:pPr marL="76938" indent="0" defTabSz="913208" eaLnBrk="1">
              <a:spcBef>
                <a:spcPts val="281"/>
              </a:spcBef>
              <a:buClr>
                <a:srgbClr val="0070C0"/>
              </a:buClr>
              <a:buSzPct val="80000"/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      D, L, N, V, Y, Z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5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40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90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19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13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70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83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52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29201" y="1217787"/>
            <a:ext cx="3424853" cy="3201813"/>
            <a:chOff x="5029200" y="1217787"/>
            <a:chExt cx="3424853" cy="3201813"/>
          </a:xfrm>
        </p:grpSpPr>
        <p:sp>
          <p:nvSpPr>
            <p:cNvPr id="24" name="Oval 23"/>
            <p:cNvSpPr/>
            <p:nvPr/>
          </p:nvSpPr>
          <p:spPr bwMode="auto">
            <a:xfrm>
              <a:off x="5029200" y="1524000"/>
              <a:ext cx="2667000" cy="2895600"/>
            </a:xfrm>
            <a:prstGeom prst="ellips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339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81800" y="1217787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EMPENNAGE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Left Arrow 25"/>
            <p:cNvSpPr/>
            <p:nvPr/>
          </p:nvSpPr>
          <p:spPr bwMode="auto">
            <a:xfrm rot="19956790">
              <a:off x="7385497" y="1547973"/>
              <a:ext cx="745029" cy="460995"/>
            </a:xfrm>
            <a:prstGeom prst="leftArrow">
              <a:avLst>
                <a:gd name="adj1" fmla="val 43601"/>
                <a:gd name="adj2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339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063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6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5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90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 the event of an evacuation:</a:t>
            </a:r>
          </a:p>
          <a:p>
            <a:pPr lvl="1"/>
            <a:r>
              <a:rPr lang="en-US" sz="2800" dirty="0" smtClean="0"/>
              <a:t>Orderly – leave bags</a:t>
            </a:r>
          </a:p>
          <a:p>
            <a:pPr lvl="1"/>
            <a:r>
              <a:rPr lang="en-US" sz="2800" dirty="0" smtClean="0"/>
              <a:t>Exit classroom </a:t>
            </a:r>
          </a:p>
          <a:p>
            <a:pPr lvl="1"/>
            <a:r>
              <a:rPr lang="en-US" sz="2800" dirty="0" smtClean="0"/>
              <a:t>Go straight out doors to grass area  </a:t>
            </a:r>
          </a:p>
          <a:p>
            <a:pPr lvl="1"/>
            <a:r>
              <a:rPr lang="en-US" sz="2800" dirty="0" smtClean="0"/>
              <a:t>Stay together and out of road</a:t>
            </a:r>
          </a:p>
          <a:p>
            <a:pPr lvl="1"/>
            <a:r>
              <a:rPr lang="en-US" sz="2800" dirty="0" smtClean="0"/>
              <a:t>Need to take attendance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59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59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29201" y="1217787"/>
            <a:ext cx="3424853" cy="3201813"/>
            <a:chOff x="5029200" y="1217787"/>
            <a:chExt cx="3424853" cy="3201813"/>
          </a:xfrm>
        </p:grpSpPr>
        <p:sp>
          <p:nvSpPr>
            <p:cNvPr id="2" name="Oval 1"/>
            <p:cNvSpPr/>
            <p:nvPr/>
          </p:nvSpPr>
          <p:spPr bwMode="auto">
            <a:xfrm>
              <a:off x="5029200" y="1524000"/>
              <a:ext cx="2667000" cy="2895600"/>
            </a:xfrm>
            <a:prstGeom prst="ellips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339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81800" y="1217787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EMPENNAGE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" name="Left Arrow 3"/>
            <p:cNvSpPr/>
            <p:nvPr/>
          </p:nvSpPr>
          <p:spPr bwMode="auto">
            <a:xfrm rot="19956790">
              <a:off x="7385497" y="1547973"/>
              <a:ext cx="745029" cy="460995"/>
            </a:xfrm>
            <a:prstGeom prst="leftArrow">
              <a:avLst>
                <a:gd name="adj1" fmla="val 43601"/>
                <a:gd name="adj2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339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139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93" y="443136"/>
            <a:ext cx="6215063" cy="597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1" tIns="50741" rIns="50741" bIns="50741" anchor="ctr"/>
          <a:lstStyle/>
          <a:p>
            <a:pPr defTabSz="41024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17985"/>
            <a:ext cx="5562599" cy="2569518"/>
          </a:xfrm>
        </p:spPr>
        <p:txBody>
          <a:bodyPr lIns="88783" tIns="50741" rIns="88783" bIns="50741" anchor="t"/>
          <a:lstStyle/>
          <a:p>
            <a:pPr marL="276474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544020" lvl="1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 dirty="0">
                <a:solidFill>
                  <a:srgbClr val="FF0000"/>
                </a:solidFill>
                <a:latin typeface="Helvetica" charset="0"/>
                <a:sym typeface="Helvetica" charset="0"/>
              </a:rPr>
              <a:t>Three Types</a:t>
            </a:r>
          </a:p>
          <a:p>
            <a:pPr marL="811576" lvl="2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Conventional (“tail dragger”)</a:t>
            </a:r>
            <a:endParaRPr lang="en-US" sz="2500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1079130" lvl="3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2 </a:t>
            </a:r>
            <a:r>
              <a:rPr lang="en-US" sz="2500" b="1" dirty="0" err="1">
                <a:solidFill>
                  <a:srgbClr val="FF0000"/>
                </a:solidFill>
                <a:latin typeface="Helvetica" charset="0"/>
                <a:sym typeface="Helvetica" charset="0"/>
              </a:rPr>
              <a:t>fwd</a:t>
            </a: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, 1 rear</a:t>
            </a:r>
          </a:p>
          <a:p>
            <a:pPr marL="811576" lvl="2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Tricycle</a:t>
            </a:r>
          </a:p>
          <a:p>
            <a:pPr marL="1079130" lvl="3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Nose wheel and two on the side </a:t>
            </a:r>
          </a:p>
          <a:p>
            <a:pPr marL="811576" lvl="2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Tandem</a:t>
            </a:r>
          </a:p>
          <a:p>
            <a:pPr marL="1079130" lvl="3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Two sets wheels one behind the other on the fuselage</a:t>
            </a:r>
          </a:p>
          <a:p>
            <a:pPr marL="1079130" lvl="3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AV-8B / B-52– requires outrigger gear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83" tIns="50741" rIns="88783" bIns="50741"/>
          <a:lstStyle/>
          <a:p>
            <a:pPr defTabSz="91302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Landing Gear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21" y="1285875"/>
            <a:ext cx="2722439" cy="20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04666"/>
            <a:ext cx="3412828" cy="213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1" y="1066800"/>
            <a:ext cx="8119670" cy="25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82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4" y="1285875"/>
            <a:ext cx="853901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3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7" y="296936"/>
            <a:ext cx="8353723" cy="62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9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Determine whether an airplane rises or falls through the air:</a:t>
            </a:r>
            <a:endParaRPr lang="en-US" dirty="0" smtClean="0"/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Thrust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Drag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Lift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Gravity (Weight)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Forces of Flight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67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175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6" tIns="50736" rIns="50736" bIns="50736" anchor="ctr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8675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6" tIns="50736" rIns="50736" bIns="50736" anchor="ctr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06" tIns="32100" rIns="64206" bIns="32100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73" tIns="50736" rIns="88773" bIns="50736" anchor="t"/>
          <a:lstStyle/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charset="0"/>
                <a:sym typeface="Helvetica" charset="0"/>
              </a:rPr>
              <a:t>Mission: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charset="0"/>
                <a:sym typeface="Helvetica" charset="0"/>
              </a:rPr>
              <a:t>Identify the basic parts of a conventional airplane.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Helvetica" charset="0"/>
                <a:sym typeface="Helvetica" charset="0"/>
              </a:rPr>
              <a:t>Describe the three types of landing gear arrangements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Helvetica" charset="0"/>
                <a:sym typeface="Helvetica" charset="0"/>
              </a:rPr>
              <a:t>.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Helvetica" charset="0"/>
                <a:sym typeface="Helvetica" charset="0"/>
              </a:rPr>
              <a:t>Describe the Forces of Flight.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charset="0"/>
                <a:sym typeface="Helvetica" charset="0"/>
              </a:rPr>
              <a:t>EQ: </a:t>
            </a:r>
            <a:endParaRPr lang="en-US" sz="2200" dirty="0">
              <a:latin typeface="Helvetica" charset="0"/>
              <a:sym typeface="Helvetica" charset="0"/>
            </a:endParaRPr>
          </a:p>
          <a:p>
            <a:pPr marL="429154" lvl="1" indent="-153824" defTabSz="91292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200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429154" lvl="1" indent="-153824" defTabSz="91292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  Describe </a:t>
            </a:r>
            <a:r>
              <a:rPr lang="en-US" sz="2200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aircraft components, their function and </a:t>
            </a: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how the axes of rotation, </a:t>
            </a:r>
            <a:r>
              <a:rPr lang="en-US" sz="2200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forces of flight and flight controls surfaces contribute </a:t>
            </a: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to understanding flight.</a:t>
            </a:r>
            <a:endParaRPr lang="en-US" sz="22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7" y="274588"/>
            <a:ext cx="8229823" cy="1143000"/>
          </a:xfrm>
        </p:spPr>
        <p:txBody>
          <a:bodyPr lIns="88773" tIns="50736" rIns="88773" bIns="50736"/>
          <a:lstStyle/>
          <a:p>
            <a:pPr algn="l" defTabSz="912928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89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2666553"/>
            <a:ext cx="8786813" cy="2515047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past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In the event of an emergency evacuation – what are the classroom procedures?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tx1"/>
                </a:solidFill>
              </a:rPr>
              <a:t>What is the classroom procedure for cell phone and headphone use?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classroom rules regarding food, gum and drinks?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classroom expectation for note taking and pens / pencils?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phonetic alphabet for the letters:</a:t>
            </a:r>
          </a:p>
          <a:p>
            <a:pPr marL="76938" indent="0" defTabSz="913208" eaLnBrk="1">
              <a:spcBef>
                <a:spcPts val="281"/>
              </a:spcBef>
              <a:buClr>
                <a:srgbClr val="0070C0"/>
              </a:buClr>
              <a:buSzPct val="80000"/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      D, L, N, V, Y, Z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5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0430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1" tIns="50741" rIns="50741" bIns="50741" anchor="ctr"/>
          <a:lstStyle/>
          <a:p>
            <a:pPr defTabSz="41024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83" tIns="50741" rIns="88783" bIns="50741"/>
          <a:lstStyle/>
          <a:p>
            <a:pPr defTabSz="91302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31748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04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7" y="296936"/>
            <a:ext cx="8353723" cy="62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02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04800"/>
            <a:ext cx="6965245" cy="1202485"/>
          </a:xfrm>
        </p:spPr>
        <p:txBody>
          <a:bodyPr/>
          <a:lstStyle/>
          <a:p>
            <a:r>
              <a:rPr lang="en-US" dirty="0" smtClean="0"/>
              <a:t>Class Standards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72988"/>
            <a:ext cx="6196405" cy="3603812"/>
          </a:xfrm>
        </p:spPr>
        <p:txBody>
          <a:bodyPr>
            <a:noAutofit/>
          </a:bodyPr>
          <a:lstStyle/>
          <a:p>
            <a:r>
              <a:rPr lang="en-US" sz="2800" dirty="0" smtClean="0"/>
              <a:t>BE ON TIME!</a:t>
            </a:r>
          </a:p>
          <a:p>
            <a:r>
              <a:rPr lang="en-US" sz="2800" dirty="0" smtClean="0"/>
              <a:t>NO CELL PHONES! No Headphones!</a:t>
            </a:r>
          </a:p>
          <a:p>
            <a:r>
              <a:rPr lang="en-US" sz="2800" dirty="0" smtClean="0"/>
              <a:t>Dress Code</a:t>
            </a:r>
          </a:p>
          <a:p>
            <a:r>
              <a:rPr lang="en-US" sz="2800" dirty="0" smtClean="0"/>
              <a:t>Raise Hand to be heard.</a:t>
            </a:r>
          </a:p>
          <a:p>
            <a:r>
              <a:rPr lang="en-US" sz="2800" dirty="0" smtClean="0"/>
              <a:t>Passes</a:t>
            </a:r>
          </a:p>
          <a:p>
            <a:pPr lvl="1"/>
            <a:r>
              <a:rPr lang="en-US" sz="2400" dirty="0" smtClean="0"/>
              <a:t>Bathroom</a:t>
            </a:r>
          </a:p>
          <a:p>
            <a:pPr lvl="1"/>
            <a:r>
              <a:rPr lang="en-US" sz="2400" dirty="0" smtClean="0"/>
              <a:t>Nurse</a:t>
            </a:r>
          </a:p>
          <a:p>
            <a:pPr lvl="1"/>
            <a:r>
              <a:rPr lang="en-US" sz="2400" dirty="0" smtClean="0"/>
              <a:t>NO OTHERS!</a:t>
            </a:r>
          </a:p>
          <a:p>
            <a:r>
              <a:rPr lang="en-US" sz="2800" dirty="0" smtClean="0"/>
              <a:t>No Heads on desk</a:t>
            </a:r>
          </a:p>
          <a:p>
            <a:r>
              <a:rPr lang="en-US" sz="2800" dirty="0" smtClean="0"/>
              <a:t>Last 10 minutes in seat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65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29201" y="1217787"/>
            <a:ext cx="3424853" cy="3201813"/>
            <a:chOff x="5029200" y="1217787"/>
            <a:chExt cx="3424853" cy="3201813"/>
          </a:xfrm>
        </p:grpSpPr>
        <p:sp>
          <p:nvSpPr>
            <p:cNvPr id="24" name="Oval 23"/>
            <p:cNvSpPr/>
            <p:nvPr/>
          </p:nvSpPr>
          <p:spPr bwMode="auto">
            <a:xfrm>
              <a:off x="5029200" y="1524000"/>
              <a:ext cx="2667000" cy="2895600"/>
            </a:xfrm>
            <a:prstGeom prst="ellips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339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81800" y="1217787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EMPENNAGE</a:t>
              </a:r>
              <a:endParaRPr lang="en-US" b="1" dirty="0"/>
            </a:p>
          </p:txBody>
        </p:sp>
        <p:sp>
          <p:nvSpPr>
            <p:cNvPr id="26" name="Left Arrow 25"/>
            <p:cNvSpPr/>
            <p:nvPr/>
          </p:nvSpPr>
          <p:spPr bwMode="auto">
            <a:xfrm rot="19956790">
              <a:off x="7385497" y="1547973"/>
              <a:ext cx="745029" cy="460995"/>
            </a:xfrm>
            <a:prstGeom prst="leftArrow">
              <a:avLst>
                <a:gd name="adj1" fmla="val 43601"/>
                <a:gd name="adj2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339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338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39000" y="3239729"/>
            <a:ext cx="11430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0" y="1372830"/>
            <a:ext cx="16002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7" y="1217787"/>
            <a:ext cx="1254790" cy="6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800100" y="2714932"/>
            <a:ext cx="800100" cy="47809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3810001"/>
            <a:ext cx="112395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76700" y="2714932"/>
            <a:ext cx="924483" cy="476865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1982429"/>
            <a:ext cx="1143000" cy="505132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63070" y="5467965"/>
            <a:ext cx="876227" cy="47586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57500" y="5181600"/>
            <a:ext cx="952500" cy="762224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5117" y="2714932"/>
            <a:ext cx="1022363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090" y="2211029"/>
            <a:ext cx="8001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95426" y="5334000"/>
            <a:ext cx="712839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38901" y="4191000"/>
            <a:ext cx="952500" cy="3810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9027" y="4724400"/>
            <a:ext cx="958453" cy="457200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312" tIns="45657" rIns="91312" bIns="45657" numCol="1" rtlCol="0" anchor="t" anchorCtr="0" compatLnSpc="1">
            <a:prstTxWarp prst="textNoShape">
              <a:avLst/>
            </a:prstTxWarp>
          </a:bodyPr>
          <a:lstStyle/>
          <a:p>
            <a:pPr algn="ctr" defTabSz="58339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09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1" tIns="50731" rIns="50731" bIns="50731" anchor="ctr"/>
          <a:lstStyle/>
          <a:p>
            <a:pPr defTabSz="410163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64" tIns="50731" rIns="88764" bIns="50731"/>
          <a:lstStyle/>
          <a:p>
            <a:pPr defTabSz="91283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29201" y="1217787"/>
            <a:ext cx="3424853" cy="3201813"/>
            <a:chOff x="5029200" y="1217787"/>
            <a:chExt cx="3424853" cy="3201813"/>
          </a:xfrm>
        </p:grpSpPr>
        <p:sp>
          <p:nvSpPr>
            <p:cNvPr id="2" name="Oval 1"/>
            <p:cNvSpPr/>
            <p:nvPr/>
          </p:nvSpPr>
          <p:spPr bwMode="auto">
            <a:xfrm>
              <a:off x="5029200" y="1524000"/>
              <a:ext cx="2667000" cy="2895600"/>
            </a:xfrm>
            <a:prstGeom prst="ellips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339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81800" y="1217787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EMPENNAGE</a:t>
              </a:r>
              <a:endParaRPr lang="en-US" b="1" dirty="0"/>
            </a:p>
          </p:txBody>
        </p:sp>
        <p:sp>
          <p:nvSpPr>
            <p:cNvPr id="4" name="Left Arrow 3"/>
            <p:cNvSpPr/>
            <p:nvPr/>
          </p:nvSpPr>
          <p:spPr bwMode="auto">
            <a:xfrm rot="19956790">
              <a:off x="7385497" y="1547973"/>
              <a:ext cx="745029" cy="460995"/>
            </a:xfrm>
            <a:prstGeom prst="leftArrow">
              <a:avLst>
                <a:gd name="adj1" fmla="val 43601"/>
                <a:gd name="adj2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339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706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6" tIns="50736" rIns="50736" bIns="50736" anchor="ctr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8675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6" tIns="50736" rIns="50736" bIns="50736" anchor="ctr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06" tIns="32100" rIns="64206" bIns="32100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73" tIns="50736" rIns="88773" bIns="50736" anchor="t"/>
          <a:lstStyle/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charset="0"/>
                <a:sym typeface="Helvetica" charset="0"/>
              </a:rPr>
              <a:t>Mission: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Helvetica" charset="0"/>
                <a:sym typeface="Helvetica" charset="0"/>
              </a:rPr>
              <a:t>Identify the basic parts of a conventional airplane.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charset="0"/>
                <a:sym typeface="Helvetica" charset="0"/>
              </a:rPr>
              <a:t>Describe the three types of landing gear arrangements</a:t>
            </a:r>
            <a:r>
              <a:rPr lang="en-US" sz="2000" b="1" dirty="0" smtClean="0">
                <a:latin typeface="Helvetica" charset="0"/>
                <a:sym typeface="Helvetica" charset="0"/>
              </a:rPr>
              <a:t>.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Helvetica" charset="0"/>
                <a:sym typeface="Helvetica" charset="0"/>
              </a:rPr>
              <a:t>Describe the Forces of Flight.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charset="0"/>
                <a:sym typeface="Helvetica" charset="0"/>
              </a:rPr>
              <a:t>EQ: </a:t>
            </a:r>
            <a:endParaRPr lang="en-US" sz="2200" dirty="0">
              <a:latin typeface="Helvetica" charset="0"/>
              <a:sym typeface="Helvetica" charset="0"/>
            </a:endParaRPr>
          </a:p>
          <a:p>
            <a:pPr marL="429154" lvl="1" indent="-153824" defTabSz="91292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200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429154" lvl="1" indent="-153824" defTabSz="91292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  Describe </a:t>
            </a:r>
            <a:r>
              <a:rPr lang="en-US" sz="2200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aircraft components, their function and </a:t>
            </a: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how the axes of rotation, </a:t>
            </a:r>
            <a:r>
              <a:rPr lang="en-US" sz="2200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forces of flight and flight controls surfaces contribute </a:t>
            </a: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to understanding flight.</a:t>
            </a:r>
            <a:endParaRPr lang="en-US" sz="22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7" y="274588"/>
            <a:ext cx="8229823" cy="1143000"/>
          </a:xfrm>
        </p:spPr>
        <p:txBody>
          <a:bodyPr lIns="88773" tIns="50736" rIns="88773" bIns="50736"/>
          <a:lstStyle/>
          <a:p>
            <a:pPr algn="l" defTabSz="912928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46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2666553"/>
            <a:ext cx="8786813" cy="2515047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past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In the event of an emergency evacuation – what are the classroom procedures?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classroom procedure for cell phone and headphone use?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the classroom rules regarding heads on desk, food, gum and drinks?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classroom expectation for note taking and pens / pencils?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phonetic alphabet for the letters:</a:t>
            </a:r>
          </a:p>
          <a:p>
            <a:pPr marL="76938" indent="0" defTabSz="913208" eaLnBrk="1">
              <a:spcBef>
                <a:spcPts val="281"/>
              </a:spcBef>
              <a:buClr>
                <a:srgbClr val="0070C0"/>
              </a:buClr>
              <a:buSzPct val="80000"/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      D, L, N, V, Y, Z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5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9497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1" tIns="50741" rIns="50741" bIns="50741" anchor="ctr"/>
          <a:lstStyle/>
          <a:p>
            <a:pPr defTabSz="41024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17985"/>
            <a:ext cx="5562599" cy="2569518"/>
          </a:xfrm>
        </p:spPr>
        <p:txBody>
          <a:bodyPr lIns="88783" tIns="50741" rIns="88783" bIns="50741" anchor="t"/>
          <a:lstStyle/>
          <a:p>
            <a:pPr marL="276474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544020" lvl="1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 dirty="0">
                <a:solidFill>
                  <a:srgbClr val="FF0000"/>
                </a:solidFill>
                <a:latin typeface="Helvetica" charset="0"/>
                <a:sym typeface="Helvetica" charset="0"/>
              </a:rPr>
              <a:t>Three Types</a:t>
            </a:r>
          </a:p>
          <a:p>
            <a:pPr marL="811576" lvl="2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Conventional (“tail dragger”)</a:t>
            </a:r>
            <a:endParaRPr lang="en-US" sz="2500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1079130" lvl="3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2 </a:t>
            </a:r>
            <a:r>
              <a:rPr lang="en-US" sz="2500" b="1" dirty="0" err="1">
                <a:solidFill>
                  <a:srgbClr val="FF0000"/>
                </a:solidFill>
                <a:latin typeface="Helvetica" charset="0"/>
                <a:sym typeface="Helvetica" charset="0"/>
              </a:rPr>
              <a:t>fwd</a:t>
            </a: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, 1 rear</a:t>
            </a:r>
          </a:p>
          <a:p>
            <a:pPr marL="811576" lvl="2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Tricycle</a:t>
            </a:r>
          </a:p>
          <a:p>
            <a:pPr marL="1079130" lvl="3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Nose wheel and two on the side </a:t>
            </a:r>
          </a:p>
          <a:p>
            <a:pPr marL="811576" lvl="2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Tandem</a:t>
            </a:r>
          </a:p>
          <a:p>
            <a:pPr marL="1079130" lvl="3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Two sets wheels one behind the other on the fuselage</a:t>
            </a:r>
          </a:p>
          <a:p>
            <a:pPr marL="1079130" lvl="3" indent="-212925" defTabSz="913021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Helvetica" charset="0"/>
                <a:sym typeface="Helvetica" charset="0"/>
              </a:rPr>
              <a:t>AV-8B / B-52– requires outrigger gear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783" tIns="50741" rIns="88783" bIns="50741"/>
          <a:lstStyle/>
          <a:p>
            <a:pPr defTabSz="91302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Landing Gear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21" y="1285875"/>
            <a:ext cx="2722439" cy="20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04666"/>
            <a:ext cx="3412828" cy="213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1" y="1066800"/>
            <a:ext cx="8119670" cy="25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11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4" y="1285875"/>
            <a:ext cx="853901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6" tIns="50736" rIns="50736" bIns="50736" anchor="ctr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8675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36" tIns="50736" rIns="50736" bIns="50736" anchor="ctr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06" tIns="32100" rIns="64206" bIns="32100"/>
          <a:lstStyle/>
          <a:p>
            <a:pPr defTabSz="410205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73" tIns="50736" rIns="88773" bIns="50736" anchor="t"/>
          <a:lstStyle/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charset="0"/>
                <a:sym typeface="Helvetica" charset="0"/>
              </a:rPr>
              <a:t>Mission: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solidFill>
                <a:schemeClr val="bg1">
                  <a:lumMod val="85000"/>
                </a:schemeClr>
              </a:solidFill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Helvetica" charset="0"/>
                <a:sym typeface="Helvetica" charset="0"/>
              </a:rPr>
              <a:t>Identify the basic parts of a conventional airplane.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Helvetica" charset="0"/>
                <a:sym typeface="Helvetica" charset="0"/>
              </a:rPr>
              <a:t>Describe the three types of landing gear arrangements</a:t>
            </a:r>
            <a:r>
              <a:rPr lang="en-US" sz="2000" b="1" dirty="0" smtClean="0">
                <a:latin typeface="Helvetica" charset="0"/>
                <a:sym typeface="Helvetica" charset="0"/>
              </a:rPr>
              <a:t>.</a:t>
            </a: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charset="0"/>
                <a:sym typeface="Helvetica" charset="0"/>
              </a:rPr>
              <a:t>Describe the Forces of Flight.</a:t>
            </a:r>
            <a:endParaRPr lang="en-US" sz="2000" b="1" dirty="0"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charset="0"/>
              <a:sym typeface="Helvetica" charset="0"/>
            </a:endParaRPr>
          </a:p>
          <a:p>
            <a:pPr marL="371191" indent="-294279" defTabSz="91292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charset="0"/>
                <a:sym typeface="Helvetica" charset="0"/>
              </a:rPr>
              <a:t>EQ: </a:t>
            </a:r>
            <a:endParaRPr lang="en-US" sz="2200" dirty="0">
              <a:latin typeface="Helvetica" charset="0"/>
              <a:sym typeface="Helvetica" charset="0"/>
            </a:endParaRPr>
          </a:p>
          <a:p>
            <a:pPr marL="429154" lvl="1" indent="-153824" defTabSz="91292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200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marL="429154" lvl="1" indent="-153824" defTabSz="91292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  Describe </a:t>
            </a:r>
            <a:r>
              <a:rPr lang="en-US" sz="2200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aircraft components, their function and </a:t>
            </a: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how the axes of rotation, </a:t>
            </a:r>
            <a:r>
              <a:rPr lang="en-US" sz="2200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forces of flight and flight controls surfaces contribute </a:t>
            </a:r>
            <a:r>
              <a:rPr lang="en-US" sz="2200" dirty="0">
                <a:solidFill>
                  <a:srgbClr val="FF0000"/>
                </a:solidFill>
                <a:latin typeface="Helvetica" charset="0"/>
                <a:sym typeface="Helvetica" charset="0"/>
              </a:rPr>
              <a:t>to understanding flight.</a:t>
            </a:r>
            <a:endParaRPr lang="en-US" sz="22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7" y="274588"/>
            <a:ext cx="8229823" cy="1143000"/>
          </a:xfrm>
        </p:spPr>
        <p:txBody>
          <a:bodyPr lIns="88773" tIns="50736" rIns="88773" bIns="50736"/>
          <a:lstStyle/>
          <a:p>
            <a:pPr algn="l" defTabSz="912928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81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Determine whether an airplane rises or falls through the air:</a:t>
            </a:r>
            <a:endParaRPr lang="en-US" dirty="0" smtClean="0"/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Thrust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Drag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Lift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Gravity (Weight)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Forces of Flight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03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9" y="175262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175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1953369" y="2825130"/>
            <a:ext cx="5248424" cy="15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13" tIns="32104" rIns="64213" bIns="321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defTabSz="41024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700"/>
              <a:t>Lab Time</a:t>
            </a:r>
          </a:p>
        </p:txBody>
      </p:sp>
    </p:spTree>
    <p:extLst>
      <p:ext uri="{BB962C8B-B14F-4D97-AF65-F5344CB8AC3E}">
        <p14:creationId xmlns:p14="http://schemas.microsoft.com/office/powerpoint/2010/main" val="28000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grc.nasa.gov/WWW/k-12/BGA/Dan/airplan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53578"/>
            <a:ext cx="8318004" cy="667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0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04800"/>
            <a:ext cx="6965245" cy="1202485"/>
          </a:xfrm>
        </p:spPr>
        <p:txBody>
          <a:bodyPr/>
          <a:lstStyle/>
          <a:p>
            <a:r>
              <a:rPr lang="en-US" dirty="0" smtClean="0"/>
              <a:t>Class Standards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72988"/>
            <a:ext cx="6196405" cy="3603812"/>
          </a:xfrm>
        </p:spPr>
        <p:txBody>
          <a:bodyPr>
            <a:noAutofit/>
          </a:bodyPr>
          <a:lstStyle/>
          <a:p>
            <a:r>
              <a:rPr lang="en-US" sz="2800" dirty="0" smtClean="0"/>
              <a:t>BE ON TIME!</a:t>
            </a:r>
          </a:p>
          <a:p>
            <a:r>
              <a:rPr lang="en-US" sz="2800" dirty="0" smtClean="0"/>
              <a:t>NO CELL PHONES! No Headphones!</a:t>
            </a:r>
          </a:p>
          <a:p>
            <a:r>
              <a:rPr lang="en-US" sz="2800" dirty="0" smtClean="0"/>
              <a:t>Dress Code</a:t>
            </a:r>
          </a:p>
          <a:p>
            <a:r>
              <a:rPr lang="en-US" sz="2800" dirty="0" smtClean="0"/>
              <a:t>Raise Hand to be heard.</a:t>
            </a:r>
          </a:p>
          <a:p>
            <a:r>
              <a:rPr lang="en-US" sz="2800" dirty="0" smtClean="0"/>
              <a:t>Passes</a:t>
            </a:r>
          </a:p>
          <a:p>
            <a:pPr lvl="1"/>
            <a:r>
              <a:rPr lang="en-US" sz="2400" dirty="0" smtClean="0"/>
              <a:t>Bathroom</a:t>
            </a:r>
          </a:p>
          <a:p>
            <a:pPr lvl="1"/>
            <a:r>
              <a:rPr lang="en-US" sz="2400" dirty="0" smtClean="0"/>
              <a:t>Nurse</a:t>
            </a:r>
          </a:p>
          <a:p>
            <a:pPr lvl="1"/>
            <a:r>
              <a:rPr lang="en-US" sz="2400" dirty="0" smtClean="0"/>
              <a:t>NO OTHERS!</a:t>
            </a:r>
          </a:p>
          <a:p>
            <a:r>
              <a:rPr lang="en-US" sz="2800" dirty="0" smtClean="0"/>
              <a:t>No Heads on desk</a:t>
            </a:r>
          </a:p>
          <a:p>
            <a:r>
              <a:rPr lang="en-US" sz="2800" dirty="0" smtClean="0"/>
              <a:t>No FOOD, Drinks (water only) or Gum!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89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0" tIns="50750" rIns="50750" bIns="50750" anchor="ctr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25" tIns="32111" rIns="64225" bIns="32111"/>
          <a:lstStyle/>
          <a:p>
            <a:pPr defTabSz="913415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14" y="2666553"/>
            <a:ext cx="8786813" cy="2515047"/>
          </a:xfrm>
        </p:spPr>
        <p:txBody>
          <a:bodyPr lIns="88802" tIns="50750" rIns="88802" bIns="50750"/>
          <a:lstStyle/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past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knowledge answer the following questions: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In the event of an emergency evacuation – what are the classroom procedures?</a:t>
            </a:r>
            <a:endParaRPr 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classroom procedure for cell phone and headphone use?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classroom rules regarding food, gum and drinks?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is the classroom expectation for note taking and pens / pencils?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phonetic alphabet for the letters:</a:t>
            </a:r>
          </a:p>
          <a:p>
            <a:pPr marL="76938" indent="0" defTabSz="913208" eaLnBrk="1">
              <a:spcBef>
                <a:spcPts val="281"/>
              </a:spcBef>
              <a:buClr>
                <a:srgbClr val="0070C0"/>
              </a:buClr>
              <a:buSzPct val="80000"/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      D, L, N, V, Y, Z</a:t>
            </a:r>
          </a:p>
          <a:p>
            <a:pPr marL="549713" indent="-472775" defTabSz="91320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sz="25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51" y="0"/>
            <a:ext cx="8229823" cy="837158"/>
          </a:xfrm>
        </p:spPr>
        <p:txBody>
          <a:bodyPr lIns="88802" tIns="50750" rIns="88802" bIns="50750"/>
          <a:lstStyle/>
          <a:p>
            <a:pPr defTabSz="913208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661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1331</TotalTime>
  <Words>1514</Words>
  <Application>Microsoft Office PowerPoint</Application>
  <PresentationFormat>On-screen Show (4:3)</PresentationFormat>
  <Paragraphs>370</Paragraphs>
  <Slides>76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76</vt:i4>
      </vt:variant>
    </vt:vector>
  </HeadingPairs>
  <TitlesOfParts>
    <vt:vector size="103" baseType="lpstr">
      <vt:lpstr>Arial</vt:lpstr>
      <vt:lpstr>Brush Script MT</vt:lpstr>
      <vt:lpstr>Calibri</vt:lpstr>
      <vt:lpstr>Cambria</vt:lpstr>
      <vt:lpstr>Constantia</vt:lpstr>
      <vt:lpstr>Franklin Gothic Book</vt:lpstr>
      <vt:lpstr>Helvetica</vt:lpstr>
      <vt:lpstr>Helvetica Light</vt:lpstr>
      <vt:lpstr>Lucida Sans Unicode</vt:lpstr>
      <vt:lpstr>Noteworthy Bold</vt:lpstr>
      <vt:lpstr>Rage Italic</vt:lpstr>
      <vt:lpstr>Times New Roman</vt:lpstr>
      <vt:lpstr>Verdana</vt:lpstr>
      <vt:lpstr>Wingdings 2</vt:lpstr>
      <vt:lpstr>Wingdings 3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Concourse</vt:lpstr>
      <vt:lpstr>8_Office Theme</vt:lpstr>
      <vt:lpstr>6_Office Theme</vt:lpstr>
      <vt:lpstr>Pushpin</vt:lpstr>
      <vt:lpstr>1_Pushpin</vt:lpstr>
      <vt:lpstr>2_Pushpin</vt:lpstr>
      <vt:lpstr>Warm-Up – 8/22 – 10 minutes</vt:lpstr>
      <vt:lpstr>Questions / Comments</vt:lpstr>
      <vt:lpstr>Warm-Up – 8/22 – 10 minutes</vt:lpstr>
      <vt:lpstr>Emergency Information</vt:lpstr>
      <vt:lpstr>Warm-Up – 8/22 – 10 minutes</vt:lpstr>
      <vt:lpstr>Class Standards </vt:lpstr>
      <vt:lpstr>Warm-Up – 8/22 – 10 minutes</vt:lpstr>
      <vt:lpstr>Class Standards </vt:lpstr>
      <vt:lpstr>Warm-Up – 8/22 – 10 minutes</vt:lpstr>
      <vt:lpstr>Class Expectations </vt:lpstr>
      <vt:lpstr>Warm-Up – 8/22 – 10 minutes</vt:lpstr>
      <vt:lpstr>Phonetic Alphabet</vt:lpstr>
      <vt:lpstr>Questions / Comments</vt:lpstr>
      <vt:lpstr>Intro to Aviation Video of the Day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PowerPoint Presentation</vt:lpstr>
      <vt:lpstr>PowerPoint Presentation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PowerPoint Presentation</vt:lpstr>
      <vt:lpstr>Landing Gear</vt:lpstr>
      <vt:lpstr>PowerPoint Presentation</vt:lpstr>
      <vt:lpstr>PowerPoint Presentation</vt:lpstr>
      <vt:lpstr>Four Forces of Flight</vt:lpstr>
      <vt:lpstr>Questions / Comments</vt:lpstr>
      <vt:lpstr>Today’s Mission Requirements</vt:lpstr>
      <vt:lpstr>Basic Airplane and its Parts</vt:lpstr>
      <vt:lpstr>PowerPoint Presentation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Basic Airplane and its Parts</vt:lpstr>
      <vt:lpstr>Today’s Mission Requirements</vt:lpstr>
      <vt:lpstr>Landing Gear</vt:lpstr>
      <vt:lpstr>PowerPoint Presentation</vt:lpstr>
      <vt:lpstr>Today’s Mission Requirements</vt:lpstr>
      <vt:lpstr>Four Forces of Flight</vt:lpstr>
      <vt:lpstr>Questions / Comments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74</cp:revision>
  <dcterms:created xsi:type="dcterms:W3CDTF">2011-08-16T23:18:18Z</dcterms:created>
  <dcterms:modified xsi:type="dcterms:W3CDTF">2017-08-21T13:36:39Z</dcterms:modified>
</cp:coreProperties>
</file>