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924" r:id="rId2"/>
    <p:sldMasterId id="2147483936" r:id="rId3"/>
    <p:sldMasterId id="2147484008" r:id="rId4"/>
    <p:sldMasterId id="2147484020" r:id="rId5"/>
    <p:sldMasterId id="2147484032" r:id="rId6"/>
    <p:sldMasterId id="2147484068" r:id="rId7"/>
    <p:sldMasterId id="2147484128" r:id="rId8"/>
    <p:sldMasterId id="2147484548" r:id="rId9"/>
    <p:sldMasterId id="2147484596" r:id="rId10"/>
    <p:sldMasterId id="2147484620" r:id="rId11"/>
    <p:sldMasterId id="2147484632" r:id="rId12"/>
    <p:sldMasterId id="2147484644" r:id="rId13"/>
    <p:sldMasterId id="2147484656" r:id="rId14"/>
    <p:sldMasterId id="2147484668" r:id="rId15"/>
    <p:sldMasterId id="2147484680" r:id="rId16"/>
    <p:sldMasterId id="2147484692" r:id="rId17"/>
    <p:sldMasterId id="2147484704" r:id="rId18"/>
    <p:sldMasterId id="2147484716" r:id="rId19"/>
  </p:sldMasterIdLst>
  <p:notesMasterIdLst>
    <p:notesMasterId r:id="rId75"/>
  </p:notesMasterIdLst>
  <p:handoutMasterIdLst>
    <p:handoutMasterId r:id="rId76"/>
  </p:handoutMasterIdLst>
  <p:sldIdLst>
    <p:sldId id="2356" r:id="rId20"/>
    <p:sldId id="2357" r:id="rId21"/>
    <p:sldId id="2358" r:id="rId22"/>
    <p:sldId id="2363" r:id="rId23"/>
    <p:sldId id="2359" r:id="rId24"/>
    <p:sldId id="2364" r:id="rId25"/>
    <p:sldId id="2360" r:id="rId26"/>
    <p:sldId id="2365" r:id="rId27"/>
    <p:sldId id="2361" r:id="rId28"/>
    <p:sldId id="2366" r:id="rId29"/>
    <p:sldId id="2362" r:id="rId30"/>
    <p:sldId id="2367" r:id="rId31"/>
    <p:sldId id="1052" r:id="rId32"/>
    <p:sldId id="2351" r:id="rId33"/>
    <p:sldId id="2352" r:id="rId34"/>
    <p:sldId id="2353" r:id="rId35"/>
    <p:sldId id="2354" r:id="rId36"/>
    <p:sldId id="2355" r:id="rId37"/>
    <p:sldId id="1618" r:id="rId38"/>
    <p:sldId id="2368" r:id="rId39"/>
    <p:sldId id="2369" r:id="rId40"/>
    <p:sldId id="2341" r:id="rId41"/>
    <p:sldId id="1265" r:id="rId42"/>
    <p:sldId id="1266" r:id="rId43"/>
    <p:sldId id="2123" r:id="rId44"/>
    <p:sldId id="2262" r:id="rId45"/>
    <p:sldId id="2263" r:id="rId46"/>
    <p:sldId id="2264" r:id="rId47"/>
    <p:sldId id="2265" r:id="rId48"/>
    <p:sldId id="2266" r:id="rId49"/>
    <p:sldId id="2267" r:id="rId50"/>
    <p:sldId id="2268" r:id="rId51"/>
    <p:sldId id="2269" r:id="rId52"/>
    <p:sldId id="2160" r:id="rId53"/>
    <p:sldId id="2370" r:id="rId54"/>
    <p:sldId id="2371" r:id="rId55"/>
    <p:sldId id="2350" r:id="rId56"/>
    <p:sldId id="2270" r:id="rId57"/>
    <p:sldId id="2271" r:id="rId58"/>
    <p:sldId id="2272" r:id="rId59"/>
    <p:sldId id="2285" r:id="rId60"/>
    <p:sldId id="2273" r:id="rId61"/>
    <p:sldId id="2274" r:id="rId62"/>
    <p:sldId id="2275" r:id="rId63"/>
    <p:sldId id="2276" r:id="rId64"/>
    <p:sldId id="2277" r:id="rId65"/>
    <p:sldId id="2278" r:id="rId66"/>
    <p:sldId id="2279" r:id="rId67"/>
    <p:sldId id="2280" r:id="rId68"/>
    <p:sldId id="2281" r:id="rId69"/>
    <p:sldId id="2282" r:id="rId70"/>
    <p:sldId id="2283" r:id="rId71"/>
    <p:sldId id="2284" r:id="rId72"/>
    <p:sldId id="2254" r:id="rId73"/>
    <p:sldId id="879" r:id="rId74"/>
  </p:sldIdLst>
  <p:sldSz cx="9144000" cy="6858000" type="screen4x3"/>
  <p:notesSz cx="6858000" cy="9144000"/>
  <p:defaultTextStyle>
    <a:defPPr>
      <a:defRPr lang="en-US"/>
    </a:defPPr>
    <a:lvl1pPr marL="0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7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573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870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155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43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735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019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17" autoAdjust="0"/>
    <p:restoredTop sz="92463" autoAdjust="0"/>
  </p:normalViewPr>
  <p:slideViewPr>
    <p:cSldViewPr showGuides="1">
      <p:cViewPr varScale="1">
        <p:scale>
          <a:sx n="102" d="100"/>
          <a:sy n="102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74" Type="http://schemas.openxmlformats.org/officeDocument/2006/relationships/slide" Target="slides/slide55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7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73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870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155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43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735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19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2209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8213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0626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3656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5606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3309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208187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32051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516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369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085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377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4566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8318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2973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1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2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827" indent="0" algn="ctr">
              <a:buNone/>
              <a:defRPr/>
            </a:lvl2pPr>
            <a:lvl3pPr marL="641661" indent="0" algn="ctr">
              <a:buNone/>
              <a:defRPr/>
            </a:lvl3pPr>
            <a:lvl4pPr marL="962495" indent="0" algn="ctr">
              <a:buNone/>
              <a:defRPr/>
            </a:lvl4pPr>
            <a:lvl5pPr marL="1283329" indent="0" algn="ctr">
              <a:buNone/>
              <a:defRPr/>
            </a:lvl5pPr>
            <a:lvl6pPr marL="1604166" indent="0" algn="ctr">
              <a:buNone/>
              <a:defRPr/>
            </a:lvl6pPr>
            <a:lvl7pPr marL="1924994" indent="0" algn="ctr">
              <a:buNone/>
              <a:defRPr/>
            </a:lvl7pPr>
            <a:lvl8pPr marL="2245831" indent="0" algn="ctr">
              <a:buNone/>
              <a:defRPr/>
            </a:lvl8pPr>
            <a:lvl9pPr marL="25666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0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6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98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4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8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9473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5657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7300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70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3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2ABC538F-FD86-4DF5-813C-B731B88A984F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1B087516-341D-4837-AA3A-31B6387CC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0932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29015FA8-11CE-471F-AA40-C52486233B30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83F108AA-1CD7-47BB-9E22-62287FFAF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2410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5"/>
            <a:ext cx="7772400" cy="1362075"/>
          </a:xfrm>
        </p:spPr>
        <p:txBody>
          <a:bodyPr anchor="t"/>
          <a:lstStyle>
            <a:lvl1pPr algn="l">
              <a:defRPr sz="400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1pPr>
            <a:lvl2pPr marL="444849" indent="0"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 marL="889767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 marL="1334555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77940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24259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66910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113957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55879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A58EAE5D-8059-443F-B489-17CA2267E7BC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44C970E7-5DDA-42DF-99E5-79E6666FE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2574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5"/>
            <a:ext cx="4038600" cy="4525963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5"/>
            <a:ext cx="4038600" cy="4525963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2D5EC8BB-401A-4FE2-9AF7-6614603E1B5E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AF319F86-70F6-4150-AE3E-84DE0F219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6901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44849" indent="0">
              <a:buNone/>
              <a:defRPr sz="1969" b="1"/>
            </a:lvl2pPr>
            <a:lvl3pPr marL="889767" indent="0">
              <a:buNone/>
              <a:defRPr sz="1828" b="1"/>
            </a:lvl3pPr>
            <a:lvl4pPr marL="1334555" indent="0">
              <a:buNone/>
              <a:defRPr sz="1617" b="1"/>
            </a:lvl4pPr>
            <a:lvl5pPr marL="1779406" indent="0">
              <a:buNone/>
              <a:defRPr sz="1617" b="1"/>
            </a:lvl5pPr>
            <a:lvl6pPr marL="2224259" indent="0">
              <a:buNone/>
              <a:defRPr sz="1617" b="1"/>
            </a:lvl6pPr>
            <a:lvl7pPr marL="2669106" indent="0">
              <a:buNone/>
              <a:defRPr sz="1617" b="1"/>
            </a:lvl7pPr>
            <a:lvl8pPr marL="3113957" indent="0">
              <a:buNone/>
              <a:defRPr sz="1617" b="1"/>
            </a:lvl8pPr>
            <a:lvl9pPr marL="3558796" indent="0">
              <a:buNone/>
              <a:defRPr sz="16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44849" indent="0">
              <a:buNone/>
              <a:defRPr sz="1969" b="1"/>
            </a:lvl2pPr>
            <a:lvl3pPr marL="889767" indent="0">
              <a:buNone/>
              <a:defRPr sz="1828" b="1"/>
            </a:lvl3pPr>
            <a:lvl4pPr marL="1334555" indent="0">
              <a:buNone/>
              <a:defRPr sz="1617" b="1"/>
            </a:lvl4pPr>
            <a:lvl5pPr marL="1779406" indent="0">
              <a:buNone/>
              <a:defRPr sz="1617" b="1"/>
            </a:lvl5pPr>
            <a:lvl6pPr marL="2224259" indent="0">
              <a:buNone/>
              <a:defRPr sz="1617" b="1"/>
            </a:lvl6pPr>
            <a:lvl7pPr marL="2669106" indent="0">
              <a:buNone/>
              <a:defRPr sz="1617" b="1"/>
            </a:lvl7pPr>
            <a:lvl8pPr marL="3113957" indent="0">
              <a:buNone/>
              <a:defRPr sz="1617" b="1"/>
            </a:lvl8pPr>
            <a:lvl9pPr marL="3558796" indent="0">
              <a:buNone/>
              <a:defRPr sz="16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BF3520E6-0187-4977-AB0B-4A990D9061D8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79090396-A726-4FAB-9A3D-16E3D8171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2171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0AC31810-0B01-4C25-B8C8-3CBE8F368C7F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B7E0E128-1DB5-44EE-A9D2-AC7CBD691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060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6F9714DD-0BFC-43BB-8E36-70CF11C0A142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15375FDD-C5E6-4328-A270-1AD1102CE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0580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5"/>
            <a:ext cx="5111750" cy="5853113"/>
          </a:xfrm>
        </p:spPr>
        <p:txBody>
          <a:bodyPr/>
          <a:lstStyle>
            <a:lvl1pPr>
              <a:defRPr sz="3234"/>
            </a:lvl1pPr>
            <a:lvl2pPr>
              <a:defRPr sz="2812"/>
            </a:lvl2pPr>
            <a:lvl3pPr>
              <a:defRPr sz="2391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6"/>
            </a:lvl1pPr>
            <a:lvl2pPr marL="444849" indent="0">
              <a:buNone/>
              <a:defRPr sz="1195"/>
            </a:lvl2pPr>
            <a:lvl3pPr marL="889767" indent="0">
              <a:buNone/>
              <a:defRPr sz="984"/>
            </a:lvl3pPr>
            <a:lvl4pPr marL="1334555" indent="0">
              <a:buNone/>
              <a:defRPr sz="914"/>
            </a:lvl4pPr>
            <a:lvl5pPr marL="1779406" indent="0">
              <a:buNone/>
              <a:defRPr sz="914"/>
            </a:lvl5pPr>
            <a:lvl6pPr marL="2224259" indent="0">
              <a:buNone/>
              <a:defRPr sz="914"/>
            </a:lvl6pPr>
            <a:lvl7pPr marL="2669106" indent="0">
              <a:buNone/>
              <a:defRPr sz="914"/>
            </a:lvl7pPr>
            <a:lvl8pPr marL="3113957" indent="0">
              <a:buNone/>
              <a:defRPr sz="914"/>
            </a:lvl8pPr>
            <a:lvl9pPr marL="3558796" indent="0">
              <a:buNone/>
              <a:defRPr sz="9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25626A6A-9518-4398-9F6A-89647E28B318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CB46201C-6263-4DC4-82D1-FAF4F9F94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4201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34"/>
            </a:lvl1pPr>
            <a:lvl2pPr marL="444849" indent="0">
              <a:buNone/>
              <a:defRPr sz="2812"/>
            </a:lvl2pPr>
            <a:lvl3pPr marL="889767" indent="0">
              <a:buNone/>
              <a:defRPr sz="2391"/>
            </a:lvl3pPr>
            <a:lvl4pPr marL="1334555" indent="0">
              <a:buNone/>
              <a:defRPr sz="1969"/>
            </a:lvl4pPr>
            <a:lvl5pPr marL="1779406" indent="0">
              <a:buNone/>
              <a:defRPr sz="1969"/>
            </a:lvl5pPr>
            <a:lvl6pPr marL="2224259" indent="0">
              <a:buNone/>
              <a:defRPr sz="1969"/>
            </a:lvl6pPr>
            <a:lvl7pPr marL="2669106" indent="0">
              <a:buNone/>
              <a:defRPr sz="1969"/>
            </a:lvl7pPr>
            <a:lvl8pPr marL="3113957" indent="0">
              <a:buNone/>
              <a:defRPr sz="1969"/>
            </a:lvl8pPr>
            <a:lvl9pPr marL="3558796" indent="0">
              <a:buNone/>
              <a:defRPr sz="19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6"/>
            </a:lvl1pPr>
            <a:lvl2pPr marL="444849" indent="0">
              <a:buNone/>
              <a:defRPr sz="1195"/>
            </a:lvl2pPr>
            <a:lvl3pPr marL="889767" indent="0">
              <a:buNone/>
              <a:defRPr sz="984"/>
            </a:lvl3pPr>
            <a:lvl4pPr marL="1334555" indent="0">
              <a:buNone/>
              <a:defRPr sz="914"/>
            </a:lvl4pPr>
            <a:lvl5pPr marL="1779406" indent="0">
              <a:buNone/>
              <a:defRPr sz="914"/>
            </a:lvl5pPr>
            <a:lvl6pPr marL="2224259" indent="0">
              <a:buNone/>
              <a:defRPr sz="914"/>
            </a:lvl6pPr>
            <a:lvl7pPr marL="2669106" indent="0">
              <a:buNone/>
              <a:defRPr sz="914"/>
            </a:lvl7pPr>
            <a:lvl8pPr marL="3113957" indent="0">
              <a:buNone/>
              <a:defRPr sz="914"/>
            </a:lvl8pPr>
            <a:lvl9pPr marL="3558796" indent="0">
              <a:buNone/>
              <a:defRPr sz="9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172B4817-D9C6-4D6C-8EEE-37CA09EF179E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C1FC4C77-2927-4752-B18A-D7A00042B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089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1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F9B743BD-ABC8-43AA-ACDE-2A243E86556B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66111DCC-0045-4F70-83BA-E45BE5FF8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2419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EDF1D525-3899-4793-8042-411DB84E2F3E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B5B05FD7-0E06-4F9D-A151-A82796C13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0498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58" indent="0" algn="ctr">
              <a:buNone/>
              <a:defRPr/>
            </a:lvl2pPr>
            <a:lvl3pPr marL="642519" indent="0" algn="ctr">
              <a:buNone/>
              <a:defRPr/>
            </a:lvl3pPr>
            <a:lvl4pPr marL="963776" indent="0" algn="ctr">
              <a:buNone/>
              <a:defRPr/>
            </a:lvl4pPr>
            <a:lvl5pPr marL="1285039" indent="0" algn="ctr">
              <a:buNone/>
              <a:defRPr/>
            </a:lvl5pPr>
            <a:lvl6pPr marL="1606299" indent="0" algn="ctr">
              <a:buNone/>
              <a:defRPr/>
            </a:lvl6pPr>
            <a:lvl7pPr marL="1927559" indent="0" algn="ctr">
              <a:buNone/>
              <a:defRPr/>
            </a:lvl7pPr>
            <a:lvl8pPr marL="2248821" indent="0" algn="ctr">
              <a:buNone/>
              <a:defRPr/>
            </a:lvl8pPr>
            <a:lvl9pPr marL="257008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41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670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258" indent="0">
              <a:buNone/>
              <a:defRPr sz="1266"/>
            </a:lvl2pPr>
            <a:lvl3pPr marL="642519" indent="0">
              <a:buNone/>
              <a:defRPr sz="1125"/>
            </a:lvl3pPr>
            <a:lvl4pPr marL="963776" indent="0">
              <a:buNone/>
              <a:defRPr sz="984"/>
            </a:lvl4pPr>
            <a:lvl5pPr marL="1285039" indent="0">
              <a:buNone/>
              <a:defRPr sz="984"/>
            </a:lvl5pPr>
            <a:lvl6pPr marL="1606299" indent="0">
              <a:buNone/>
              <a:defRPr sz="984"/>
            </a:lvl6pPr>
            <a:lvl7pPr marL="1927559" indent="0">
              <a:buNone/>
              <a:defRPr sz="984"/>
            </a:lvl7pPr>
            <a:lvl8pPr marL="2248821" indent="0">
              <a:buNone/>
              <a:defRPr sz="984"/>
            </a:lvl8pPr>
            <a:lvl9pPr marL="2570081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6662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4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4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77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258" indent="0">
              <a:buNone/>
              <a:defRPr sz="1406" b="1"/>
            </a:lvl2pPr>
            <a:lvl3pPr marL="642519" indent="0">
              <a:buNone/>
              <a:defRPr sz="1266" b="1"/>
            </a:lvl3pPr>
            <a:lvl4pPr marL="963776" indent="0">
              <a:buNone/>
              <a:defRPr sz="1125" b="1"/>
            </a:lvl4pPr>
            <a:lvl5pPr marL="1285039" indent="0">
              <a:buNone/>
              <a:defRPr sz="1125" b="1"/>
            </a:lvl5pPr>
            <a:lvl6pPr marL="1606299" indent="0">
              <a:buNone/>
              <a:defRPr sz="1125" b="1"/>
            </a:lvl6pPr>
            <a:lvl7pPr marL="1927559" indent="0">
              <a:buNone/>
              <a:defRPr sz="1125" b="1"/>
            </a:lvl7pPr>
            <a:lvl8pPr marL="2248821" indent="0">
              <a:buNone/>
              <a:defRPr sz="1125" b="1"/>
            </a:lvl8pPr>
            <a:lvl9pPr marL="2570081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258" indent="0">
              <a:buNone/>
              <a:defRPr sz="1406" b="1"/>
            </a:lvl2pPr>
            <a:lvl3pPr marL="642519" indent="0">
              <a:buNone/>
              <a:defRPr sz="1266" b="1"/>
            </a:lvl3pPr>
            <a:lvl4pPr marL="963776" indent="0">
              <a:buNone/>
              <a:defRPr sz="1125" b="1"/>
            </a:lvl4pPr>
            <a:lvl5pPr marL="1285039" indent="0">
              <a:buNone/>
              <a:defRPr sz="1125" b="1"/>
            </a:lvl5pPr>
            <a:lvl6pPr marL="1606299" indent="0">
              <a:buNone/>
              <a:defRPr sz="1125" b="1"/>
            </a:lvl6pPr>
            <a:lvl7pPr marL="1927559" indent="0">
              <a:buNone/>
              <a:defRPr sz="1125" b="1"/>
            </a:lvl7pPr>
            <a:lvl8pPr marL="2248821" indent="0">
              <a:buNone/>
              <a:defRPr sz="1125" b="1"/>
            </a:lvl8pPr>
            <a:lvl9pPr marL="2570081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41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527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6048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9" y="273485"/>
            <a:ext cx="3008189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18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9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258" indent="0">
              <a:buNone/>
              <a:defRPr sz="773"/>
            </a:lvl2pPr>
            <a:lvl3pPr marL="642519" indent="0">
              <a:buNone/>
              <a:defRPr sz="703"/>
            </a:lvl3pPr>
            <a:lvl4pPr marL="963776" indent="0">
              <a:buNone/>
              <a:defRPr sz="633"/>
            </a:lvl4pPr>
            <a:lvl5pPr marL="1285039" indent="0">
              <a:buNone/>
              <a:defRPr sz="633"/>
            </a:lvl5pPr>
            <a:lvl6pPr marL="1606299" indent="0">
              <a:buNone/>
              <a:defRPr sz="633"/>
            </a:lvl6pPr>
            <a:lvl7pPr marL="1927559" indent="0">
              <a:buNone/>
              <a:defRPr sz="633"/>
            </a:lvl7pPr>
            <a:lvl8pPr marL="2248821" indent="0">
              <a:buNone/>
              <a:defRPr sz="633"/>
            </a:lvl8pPr>
            <a:lvl9pPr marL="2570081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291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7" y="4800824"/>
            <a:ext cx="5486177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7" y="612800"/>
            <a:ext cx="5486177" cy="4114354"/>
          </a:xfrm>
        </p:spPr>
        <p:txBody>
          <a:bodyPr/>
          <a:lstStyle>
            <a:lvl1pPr marL="0" indent="0">
              <a:buNone/>
              <a:defRPr sz="2180"/>
            </a:lvl1pPr>
            <a:lvl2pPr marL="321258" indent="0">
              <a:buNone/>
              <a:defRPr sz="1969"/>
            </a:lvl2pPr>
            <a:lvl3pPr marL="642519" indent="0">
              <a:buNone/>
              <a:defRPr sz="1687"/>
            </a:lvl3pPr>
            <a:lvl4pPr marL="963776" indent="0">
              <a:buNone/>
              <a:defRPr sz="1406"/>
            </a:lvl4pPr>
            <a:lvl5pPr marL="1285039" indent="0">
              <a:buNone/>
              <a:defRPr sz="1406"/>
            </a:lvl5pPr>
            <a:lvl6pPr marL="1606299" indent="0">
              <a:buNone/>
              <a:defRPr sz="1406"/>
            </a:lvl6pPr>
            <a:lvl7pPr marL="1927559" indent="0">
              <a:buNone/>
              <a:defRPr sz="1406"/>
            </a:lvl7pPr>
            <a:lvl8pPr marL="2248821" indent="0">
              <a:buNone/>
              <a:defRPr sz="1406"/>
            </a:lvl8pPr>
            <a:lvl9pPr marL="2570081" indent="0">
              <a:buNone/>
              <a:defRPr sz="1406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7" y="5367860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258" indent="0">
              <a:buNone/>
              <a:defRPr sz="773"/>
            </a:lvl2pPr>
            <a:lvl3pPr marL="642519" indent="0">
              <a:buNone/>
              <a:defRPr sz="703"/>
            </a:lvl3pPr>
            <a:lvl4pPr marL="963776" indent="0">
              <a:buNone/>
              <a:defRPr sz="633"/>
            </a:lvl4pPr>
            <a:lvl5pPr marL="1285039" indent="0">
              <a:buNone/>
              <a:defRPr sz="633"/>
            </a:lvl5pPr>
            <a:lvl6pPr marL="1606299" indent="0">
              <a:buNone/>
              <a:defRPr sz="633"/>
            </a:lvl6pPr>
            <a:lvl7pPr marL="1927559" indent="0">
              <a:buNone/>
              <a:defRPr sz="633"/>
            </a:lvl7pPr>
            <a:lvl8pPr marL="2248821" indent="0">
              <a:buNone/>
              <a:defRPr sz="633"/>
            </a:lvl8pPr>
            <a:lvl9pPr marL="2570081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8505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235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368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10" indent="0" algn="ctr">
              <a:buNone/>
              <a:defRPr/>
            </a:lvl2pPr>
            <a:lvl3pPr marL="641826" indent="0" algn="ctr">
              <a:buNone/>
              <a:defRPr/>
            </a:lvl3pPr>
            <a:lvl4pPr marL="962741" indent="0" algn="ctr">
              <a:buNone/>
              <a:defRPr/>
            </a:lvl4pPr>
            <a:lvl5pPr marL="1283658" indent="0" algn="ctr">
              <a:buNone/>
              <a:defRPr/>
            </a:lvl5pPr>
            <a:lvl6pPr marL="1604576" indent="0" algn="ctr">
              <a:buNone/>
              <a:defRPr/>
            </a:lvl6pPr>
            <a:lvl7pPr marL="1925487" indent="0" algn="ctr">
              <a:buNone/>
              <a:defRPr/>
            </a:lvl7pPr>
            <a:lvl8pPr marL="2246406" indent="0" algn="ctr">
              <a:buNone/>
              <a:defRPr/>
            </a:lvl8pPr>
            <a:lvl9pPr marL="25673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14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478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0910" indent="0">
              <a:buNone/>
              <a:defRPr sz="1266"/>
            </a:lvl2pPr>
            <a:lvl3pPr marL="641826" indent="0">
              <a:buNone/>
              <a:defRPr sz="1125"/>
            </a:lvl3pPr>
            <a:lvl4pPr marL="962741" indent="0">
              <a:buNone/>
              <a:defRPr sz="984"/>
            </a:lvl4pPr>
            <a:lvl5pPr marL="1283658" indent="0">
              <a:buNone/>
              <a:defRPr sz="984"/>
            </a:lvl5pPr>
            <a:lvl6pPr marL="1604576" indent="0">
              <a:buNone/>
              <a:defRPr sz="984"/>
            </a:lvl6pPr>
            <a:lvl7pPr marL="1925487" indent="0">
              <a:buNone/>
              <a:defRPr sz="984"/>
            </a:lvl7pPr>
            <a:lvl8pPr marL="2246406" indent="0">
              <a:buNone/>
              <a:defRPr sz="984"/>
            </a:lvl8pPr>
            <a:lvl9pPr marL="2567318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1290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5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5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536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0910" indent="0">
              <a:buNone/>
              <a:defRPr sz="1406" b="1"/>
            </a:lvl2pPr>
            <a:lvl3pPr marL="641826" indent="0">
              <a:buNone/>
              <a:defRPr sz="1266" b="1"/>
            </a:lvl3pPr>
            <a:lvl4pPr marL="962741" indent="0">
              <a:buNone/>
              <a:defRPr sz="1125" b="1"/>
            </a:lvl4pPr>
            <a:lvl5pPr marL="1283658" indent="0">
              <a:buNone/>
              <a:defRPr sz="1125" b="1"/>
            </a:lvl5pPr>
            <a:lvl6pPr marL="1604576" indent="0">
              <a:buNone/>
              <a:defRPr sz="1125" b="1"/>
            </a:lvl6pPr>
            <a:lvl7pPr marL="1925487" indent="0">
              <a:buNone/>
              <a:defRPr sz="1125" b="1"/>
            </a:lvl7pPr>
            <a:lvl8pPr marL="2246406" indent="0">
              <a:buNone/>
              <a:defRPr sz="1125" b="1"/>
            </a:lvl8pPr>
            <a:lvl9pPr marL="2567318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0910" indent="0">
              <a:buNone/>
              <a:defRPr sz="1406" b="1"/>
            </a:lvl2pPr>
            <a:lvl3pPr marL="641826" indent="0">
              <a:buNone/>
              <a:defRPr sz="1266" b="1"/>
            </a:lvl3pPr>
            <a:lvl4pPr marL="962741" indent="0">
              <a:buNone/>
              <a:defRPr sz="1125" b="1"/>
            </a:lvl4pPr>
            <a:lvl5pPr marL="1283658" indent="0">
              <a:buNone/>
              <a:defRPr sz="1125" b="1"/>
            </a:lvl5pPr>
            <a:lvl6pPr marL="1604576" indent="0">
              <a:buNone/>
              <a:defRPr sz="1125" b="1"/>
            </a:lvl6pPr>
            <a:lvl7pPr marL="1925487" indent="0">
              <a:buNone/>
              <a:defRPr sz="1125" b="1"/>
            </a:lvl7pPr>
            <a:lvl8pPr marL="2246406" indent="0">
              <a:buNone/>
              <a:defRPr sz="1125" b="1"/>
            </a:lvl8pPr>
            <a:lvl9pPr marL="2567318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32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22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810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0" y="273506"/>
            <a:ext cx="3008189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18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0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0910" indent="0">
              <a:buNone/>
              <a:defRPr sz="773"/>
            </a:lvl2pPr>
            <a:lvl3pPr marL="641826" indent="0">
              <a:buNone/>
              <a:defRPr sz="703"/>
            </a:lvl3pPr>
            <a:lvl4pPr marL="962741" indent="0">
              <a:buNone/>
              <a:defRPr sz="633"/>
            </a:lvl4pPr>
            <a:lvl5pPr marL="1283658" indent="0">
              <a:buNone/>
              <a:defRPr sz="633"/>
            </a:lvl5pPr>
            <a:lvl6pPr marL="1604576" indent="0">
              <a:buNone/>
              <a:defRPr sz="633"/>
            </a:lvl6pPr>
            <a:lvl7pPr marL="1925487" indent="0">
              <a:buNone/>
              <a:defRPr sz="633"/>
            </a:lvl7pPr>
            <a:lvl8pPr marL="2246406" indent="0">
              <a:buNone/>
              <a:defRPr sz="633"/>
            </a:lvl8pPr>
            <a:lvl9pPr marL="2567318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3882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8" y="4800824"/>
            <a:ext cx="5486177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8" y="612800"/>
            <a:ext cx="5486177" cy="4114354"/>
          </a:xfrm>
        </p:spPr>
        <p:txBody>
          <a:bodyPr/>
          <a:lstStyle>
            <a:lvl1pPr marL="0" indent="0">
              <a:buNone/>
              <a:defRPr sz="2180"/>
            </a:lvl1pPr>
            <a:lvl2pPr marL="320910" indent="0">
              <a:buNone/>
              <a:defRPr sz="1969"/>
            </a:lvl2pPr>
            <a:lvl3pPr marL="641826" indent="0">
              <a:buNone/>
              <a:defRPr sz="1687"/>
            </a:lvl3pPr>
            <a:lvl4pPr marL="962741" indent="0">
              <a:buNone/>
              <a:defRPr sz="1406"/>
            </a:lvl4pPr>
            <a:lvl5pPr marL="1283658" indent="0">
              <a:buNone/>
              <a:defRPr sz="1406"/>
            </a:lvl5pPr>
            <a:lvl6pPr marL="1604576" indent="0">
              <a:buNone/>
              <a:defRPr sz="1406"/>
            </a:lvl6pPr>
            <a:lvl7pPr marL="1925487" indent="0">
              <a:buNone/>
              <a:defRPr sz="1406"/>
            </a:lvl7pPr>
            <a:lvl8pPr marL="2246406" indent="0">
              <a:buNone/>
              <a:defRPr sz="1406"/>
            </a:lvl8pPr>
            <a:lvl9pPr marL="2567318" indent="0">
              <a:buNone/>
              <a:defRPr sz="1406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8" y="5367860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0910" indent="0">
              <a:buNone/>
              <a:defRPr sz="773"/>
            </a:lvl2pPr>
            <a:lvl3pPr marL="641826" indent="0">
              <a:buNone/>
              <a:defRPr sz="703"/>
            </a:lvl3pPr>
            <a:lvl4pPr marL="962741" indent="0">
              <a:buNone/>
              <a:defRPr sz="633"/>
            </a:lvl4pPr>
            <a:lvl5pPr marL="1283658" indent="0">
              <a:buNone/>
              <a:defRPr sz="633"/>
            </a:lvl5pPr>
            <a:lvl6pPr marL="1604576" indent="0">
              <a:buNone/>
              <a:defRPr sz="633"/>
            </a:lvl6pPr>
            <a:lvl7pPr marL="1925487" indent="0">
              <a:buNone/>
              <a:defRPr sz="633"/>
            </a:lvl7pPr>
            <a:lvl8pPr marL="2246406" indent="0">
              <a:buNone/>
              <a:defRPr sz="633"/>
            </a:lvl8pPr>
            <a:lvl9pPr marL="2567318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7962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759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41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41" indent="0" algn="ctr">
              <a:buNone/>
              <a:defRPr/>
            </a:lvl2pPr>
            <a:lvl3pPr marL="642486" indent="0" algn="ctr">
              <a:buNone/>
              <a:defRPr/>
            </a:lvl3pPr>
            <a:lvl4pPr marL="963727" indent="0" algn="ctr">
              <a:buNone/>
              <a:defRPr/>
            </a:lvl4pPr>
            <a:lvl5pPr marL="1284973" indent="0" algn="ctr">
              <a:buNone/>
              <a:defRPr/>
            </a:lvl5pPr>
            <a:lvl6pPr marL="1606216" indent="0" algn="ctr">
              <a:buNone/>
              <a:defRPr/>
            </a:lvl6pPr>
            <a:lvl7pPr marL="1927460" indent="0" algn="ctr">
              <a:buNone/>
              <a:defRPr/>
            </a:lvl7pPr>
            <a:lvl8pPr marL="2248706" indent="0" algn="ctr">
              <a:buNone/>
              <a:defRPr/>
            </a:lvl8pPr>
            <a:lvl9pPr marL="256994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899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059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241" indent="0">
              <a:buNone/>
              <a:defRPr sz="1266"/>
            </a:lvl2pPr>
            <a:lvl3pPr marL="642486" indent="0">
              <a:buNone/>
              <a:defRPr sz="1125"/>
            </a:lvl3pPr>
            <a:lvl4pPr marL="963727" indent="0">
              <a:buNone/>
              <a:defRPr sz="984"/>
            </a:lvl4pPr>
            <a:lvl5pPr marL="1284973" indent="0">
              <a:buNone/>
              <a:defRPr sz="984"/>
            </a:lvl5pPr>
            <a:lvl6pPr marL="1606216" indent="0">
              <a:buNone/>
              <a:defRPr sz="984"/>
            </a:lvl6pPr>
            <a:lvl7pPr marL="1927460" indent="0">
              <a:buNone/>
              <a:defRPr sz="984"/>
            </a:lvl7pPr>
            <a:lvl8pPr marL="2248706" indent="0">
              <a:buNone/>
              <a:defRPr sz="984"/>
            </a:lvl8pPr>
            <a:lvl9pPr marL="2569949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9685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5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5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753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241" indent="0">
              <a:buNone/>
              <a:defRPr sz="1406" b="1"/>
            </a:lvl2pPr>
            <a:lvl3pPr marL="642486" indent="0">
              <a:buNone/>
              <a:defRPr sz="1266" b="1"/>
            </a:lvl3pPr>
            <a:lvl4pPr marL="963727" indent="0">
              <a:buNone/>
              <a:defRPr sz="1125" b="1"/>
            </a:lvl4pPr>
            <a:lvl5pPr marL="1284973" indent="0">
              <a:buNone/>
              <a:defRPr sz="1125" b="1"/>
            </a:lvl5pPr>
            <a:lvl6pPr marL="1606216" indent="0">
              <a:buNone/>
              <a:defRPr sz="1125" b="1"/>
            </a:lvl6pPr>
            <a:lvl7pPr marL="1927460" indent="0">
              <a:buNone/>
              <a:defRPr sz="1125" b="1"/>
            </a:lvl7pPr>
            <a:lvl8pPr marL="2248706" indent="0">
              <a:buNone/>
              <a:defRPr sz="1125" b="1"/>
            </a:lvl8pPr>
            <a:lvl9pPr marL="2569949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241" indent="0">
              <a:buNone/>
              <a:defRPr sz="1406" b="1"/>
            </a:lvl2pPr>
            <a:lvl3pPr marL="642486" indent="0">
              <a:buNone/>
              <a:defRPr sz="1266" b="1"/>
            </a:lvl3pPr>
            <a:lvl4pPr marL="963727" indent="0">
              <a:buNone/>
              <a:defRPr sz="1125" b="1"/>
            </a:lvl4pPr>
            <a:lvl5pPr marL="1284973" indent="0">
              <a:buNone/>
              <a:defRPr sz="1125" b="1"/>
            </a:lvl5pPr>
            <a:lvl6pPr marL="1606216" indent="0">
              <a:buNone/>
              <a:defRPr sz="1125" b="1"/>
            </a:lvl6pPr>
            <a:lvl7pPr marL="1927460" indent="0">
              <a:buNone/>
              <a:defRPr sz="1125" b="1"/>
            </a:lvl7pPr>
            <a:lvl8pPr marL="2248706" indent="0">
              <a:buNone/>
              <a:defRPr sz="1125" b="1"/>
            </a:lvl8pPr>
            <a:lvl9pPr marL="2569949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85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5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9822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0" y="273486"/>
            <a:ext cx="3008189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18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0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241" indent="0">
              <a:buNone/>
              <a:defRPr sz="773"/>
            </a:lvl2pPr>
            <a:lvl3pPr marL="642486" indent="0">
              <a:buNone/>
              <a:defRPr sz="703"/>
            </a:lvl3pPr>
            <a:lvl4pPr marL="963727" indent="0">
              <a:buNone/>
              <a:defRPr sz="633"/>
            </a:lvl4pPr>
            <a:lvl5pPr marL="1284973" indent="0">
              <a:buNone/>
              <a:defRPr sz="633"/>
            </a:lvl5pPr>
            <a:lvl6pPr marL="1606216" indent="0">
              <a:buNone/>
              <a:defRPr sz="633"/>
            </a:lvl6pPr>
            <a:lvl7pPr marL="1927460" indent="0">
              <a:buNone/>
              <a:defRPr sz="633"/>
            </a:lvl7pPr>
            <a:lvl8pPr marL="2248706" indent="0">
              <a:buNone/>
              <a:defRPr sz="633"/>
            </a:lvl8pPr>
            <a:lvl9pPr marL="2569949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55649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8" y="4800824"/>
            <a:ext cx="5486177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8" y="612800"/>
            <a:ext cx="5486177" cy="4114354"/>
          </a:xfrm>
        </p:spPr>
        <p:txBody>
          <a:bodyPr/>
          <a:lstStyle>
            <a:lvl1pPr marL="0" indent="0">
              <a:buNone/>
              <a:defRPr sz="2180"/>
            </a:lvl1pPr>
            <a:lvl2pPr marL="321241" indent="0">
              <a:buNone/>
              <a:defRPr sz="1969"/>
            </a:lvl2pPr>
            <a:lvl3pPr marL="642486" indent="0">
              <a:buNone/>
              <a:defRPr sz="1687"/>
            </a:lvl3pPr>
            <a:lvl4pPr marL="963727" indent="0">
              <a:buNone/>
              <a:defRPr sz="1406"/>
            </a:lvl4pPr>
            <a:lvl5pPr marL="1284973" indent="0">
              <a:buNone/>
              <a:defRPr sz="1406"/>
            </a:lvl5pPr>
            <a:lvl6pPr marL="1606216" indent="0">
              <a:buNone/>
              <a:defRPr sz="1406"/>
            </a:lvl6pPr>
            <a:lvl7pPr marL="1927460" indent="0">
              <a:buNone/>
              <a:defRPr sz="1406"/>
            </a:lvl7pPr>
            <a:lvl8pPr marL="2248706" indent="0">
              <a:buNone/>
              <a:defRPr sz="1406"/>
            </a:lvl8pPr>
            <a:lvl9pPr marL="2569949" indent="0">
              <a:buNone/>
              <a:defRPr sz="1406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8" y="5367860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241" indent="0">
              <a:buNone/>
              <a:defRPr sz="773"/>
            </a:lvl2pPr>
            <a:lvl3pPr marL="642486" indent="0">
              <a:buNone/>
              <a:defRPr sz="703"/>
            </a:lvl3pPr>
            <a:lvl4pPr marL="963727" indent="0">
              <a:buNone/>
              <a:defRPr sz="633"/>
            </a:lvl4pPr>
            <a:lvl5pPr marL="1284973" indent="0">
              <a:buNone/>
              <a:defRPr sz="633"/>
            </a:lvl5pPr>
            <a:lvl6pPr marL="1606216" indent="0">
              <a:buNone/>
              <a:defRPr sz="633"/>
            </a:lvl6pPr>
            <a:lvl7pPr marL="1927460" indent="0">
              <a:buNone/>
              <a:defRPr sz="633"/>
            </a:lvl7pPr>
            <a:lvl8pPr marL="2248706" indent="0">
              <a:buNone/>
              <a:defRPr sz="633"/>
            </a:lvl8pPr>
            <a:lvl9pPr marL="2569949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4427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001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157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6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08" indent="0" algn="ctr">
              <a:buNone/>
              <a:defRPr/>
            </a:lvl2pPr>
            <a:lvl3pPr marL="642618" indent="0" algn="ctr">
              <a:buNone/>
              <a:defRPr/>
            </a:lvl3pPr>
            <a:lvl4pPr marL="963925" indent="0" algn="ctr">
              <a:buNone/>
              <a:defRPr/>
            </a:lvl4pPr>
            <a:lvl5pPr marL="1285237" indent="0" algn="ctr">
              <a:buNone/>
              <a:defRPr/>
            </a:lvl5pPr>
            <a:lvl6pPr marL="1606546" indent="0" algn="ctr">
              <a:buNone/>
              <a:defRPr/>
            </a:lvl6pPr>
            <a:lvl7pPr marL="1927855" indent="0" algn="ctr">
              <a:buNone/>
              <a:defRPr/>
            </a:lvl7pPr>
            <a:lvl8pPr marL="2249166" indent="0" algn="ctr">
              <a:buNone/>
              <a:defRPr/>
            </a:lvl8pPr>
            <a:lvl9pPr marL="25704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250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3408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308" indent="0">
              <a:buNone/>
              <a:defRPr sz="1266"/>
            </a:lvl2pPr>
            <a:lvl3pPr marL="642618" indent="0">
              <a:buNone/>
              <a:defRPr sz="1125"/>
            </a:lvl3pPr>
            <a:lvl4pPr marL="963925" indent="0">
              <a:buNone/>
              <a:defRPr sz="984"/>
            </a:lvl4pPr>
            <a:lvl5pPr marL="1285237" indent="0">
              <a:buNone/>
              <a:defRPr sz="984"/>
            </a:lvl5pPr>
            <a:lvl6pPr marL="1606546" indent="0">
              <a:buNone/>
              <a:defRPr sz="984"/>
            </a:lvl6pPr>
            <a:lvl7pPr marL="1927855" indent="0">
              <a:buNone/>
              <a:defRPr sz="984"/>
            </a:lvl7pPr>
            <a:lvl8pPr marL="2249166" indent="0">
              <a:buNone/>
              <a:defRPr sz="984"/>
            </a:lvl8pPr>
            <a:lvl9pPr marL="2570475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36878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1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1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0137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308" indent="0">
              <a:buNone/>
              <a:defRPr sz="1406" b="1"/>
            </a:lvl2pPr>
            <a:lvl3pPr marL="642618" indent="0">
              <a:buNone/>
              <a:defRPr sz="1266" b="1"/>
            </a:lvl3pPr>
            <a:lvl4pPr marL="963925" indent="0">
              <a:buNone/>
              <a:defRPr sz="1125" b="1"/>
            </a:lvl4pPr>
            <a:lvl5pPr marL="1285237" indent="0">
              <a:buNone/>
              <a:defRPr sz="1125" b="1"/>
            </a:lvl5pPr>
            <a:lvl6pPr marL="1606546" indent="0">
              <a:buNone/>
              <a:defRPr sz="1125" b="1"/>
            </a:lvl6pPr>
            <a:lvl7pPr marL="1927855" indent="0">
              <a:buNone/>
              <a:defRPr sz="1125" b="1"/>
            </a:lvl7pPr>
            <a:lvl8pPr marL="2249166" indent="0">
              <a:buNone/>
              <a:defRPr sz="1125" b="1"/>
            </a:lvl8pPr>
            <a:lvl9pPr marL="2570475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308" indent="0">
              <a:buNone/>
              <a:defRPr sz="1406" b="1"/>
            </a:lvl2pPr>
            <a:lvl3pPr marL="642618" indent="0">
              <a:buNone/>
              <a:defRPr sz="1266" b="1"/>
            </a:lvl3pPr>
            <a:lvl4pPr marL="963925" indent="0">
              <a:buNone/>
              <a:defRPr sz="1125" b="1"/>
            </a:lvl4pPr>
            <a:lvl5pPr marL="1285237" indent="0">
              <a:buNone/>
              <a:defRPr sz="1125" b="1"/>
            </a:lvl5pPr>
            <a:lvl6pPr marL="1606546" indent="0">
              <a:buNone/>
              <a:defRPr sz="1125" b="1"/>
            </a:lvl6pPr>
            <a:lvl7pPr marL="1927855" indent="0">
              <a:buNone/>
              <a:defRPr sz="1125" b="1"/>
            </a:lvl7pPr>
            <a:lvl8pPr marL="2249166" indent="0">
              <a:buNone/>
              <a:defRPr sz="1125" b="1"/>
            </a:lvl8pPr>
            <a:lvl9pPr marL="2570475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3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6999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81789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6" y="273482"/>
            <a:ext cx="3008189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18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6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308" indent="0">
              <a:buNone/>
              <a:defRPr sz="773"/>
            </a:lvl2pPr>
            <a:lvl3pPr marL="642618" indent="0">
              <a:buNone/>
              <a:defRPr sz="703"/>
            </a:lvl3pPr>
            <a:lvl4pPr marL="963925" indent="0">
              <a:buNone/>
              <a:defRPr sz="633"/>
            </a:lvl4pPr>
            <a:lvl5pPr marL="1285237" indent="0">
              <a:buNone/>
              <a:defRPr sz="633"/>
            </a:lvl5pPr>
            <a:lvl6pPr marL="1606546" indent="0">
              <a:buNone/>
              <a:defRPr sz="633"/>
            </a:lvl6pPr>
            <a:lvl7pPr marL="1927855" indent="0">
              <a:buNone/>
              <a:defRPr sz="633"/>
            </a:lvl7pPr>
            <a:lvl8pPr marL="2249166" indent="0">
              <a:buNone/>
              <a:defRPr sz="633"/>
            </a:lvl8pPr>
            <a:lvl9pPr marL="2570475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32684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4" y="4800824"/>
            <a:ext cx="5486177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4" y="612800"/>
            <a:ext cx="5486177" cy="4114354"/>
          </a:xfrm>
        </p:spPr>
        <p:txBody>
          <a:bodyPr/>
          <a:lstStyle>
            <a:lvl1pPr marL="0" indent="0">
              <a:buNone/>
              <a:defRPr sz="2180"/>
            </a:lvl1pPr>
            <a:lvl2pPr marL="321308" indent="0">
              <a:buNone/>
              <a:defRPr sz="1969"/>
            </a:lvl2pPr>
            <a:lvl3pPr marL="642618" indent="0">
              <a:buNone/>
              <a:defRPr sz="1687"/>
            </a:lvl3pPr>
            <a:lvl4pPr marL="963925" indent="0">
              <a:buNone/>
              <a:defRPr sz="1406"/>
            </a:lvl4pPr>
            <a:lvl5pPr marL="1285237" indent="0">
              <a:buNone/>
              <a:defRPr sz="1406"/>
            </a:lvl5pPr>
            <a:lvl6pPr marL="1606546" indent="0">
              <a:buNone/>
              <a:defRPr sz="1406"/>
            </a:lvl6pPr>
            <a:lvl7pPr marL="1927855" indent="0">
              <a:buNone/>
              <a:defRPr sz="1406"/>
            </a:lvl7pPr>
            <a:lvl8pPr marL="2249166" indent="0">
              <a:buNone/>
              <a:defRPr sz="1406"/>
            </a:lvl8pPr>
            <a:lvl9pPr marL="2570475" indent="0">
              <a:buNone/>
              <a:defRPr sz="1406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4" y="5367860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308" indent="0">
              <a:buNone/>
              <a:defRPr sz="773"/>
            </a:lvl2pPr>
            <a:lvl3pPr marL="642618" indent="0">
              <a:buNone/>
              <a:defRPr sz="703"/>
            </a:lvl3pPr>
            <a:lvl4pPr marL="963925" indent="0">
              <a:buNone/>
              <a:defRPr sz="633"/>
            </a:lvl4pPr>
            <a:lvl5pPr marL="1285237" indent="0">
              <a:buNone/>
              <a:defRPr sz="633"/>
            </a:lvl5pPr>
            <a:lvl6pPr marL="1606546" indent="0">
              <a:buNone/>
              <a:defRPr sz="633"/>
            </a:lvl6pPr>
            <a:lvl7pPr marL="1927855" indent="0">
              <a:buNone/>
              <a:defRPr sz="633"/>
            </a:lvl7pPr>
            <a:lvl8pPr marL="2249166" indent="0">
              <a:buNone/>
              <a:defRPr sz="633"/>
            </a:lvl8pPr>
            <a:lvl9pPr marL="2570475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2028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2212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8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064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08" indent="0" algn="ctr">
              <a:buNone/>
              <a:defRPr/>
            </a:lvl2pPr>
            <a:lvl3pPr marL="642420" indent="0" algn="ctr">
              <a:buNone/>
              <a:defRPr/>
            </a:lvl3pPr>
            <a:lvl4pPr marL="963629" indent="0" algn="ctr">
              <a:buNone/>
              <a:defRPr/>
            </a:lvl4pPr>
            <a:lvl5pPr marL="1284842" indent="0" algn="ctr">
              <a:buNone/>
              <a:defRPr/>
            </a:lvl5pPr>
            <a:lvl6pPr marL="1606052" indent="0" algn="ctr">
              <a:buNone/>
              <a:defRPr/>
            </a:lvl6pPr>
            <a:lvl7pPr marL="1927263" indent="0" algn="ctr">
              <a:buNone/>
              <a:defRPr/>
            </a:lvl7pPr>
            <a:lvl8pPr marL="2248476" indent="0" algn="ctr">
              <a:buNone/>
              <a:defRPr/>
            </a:lvl8pPr>
            <a:lvl9pPr marL="256968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5034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330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208" indent="0">
              <a:buNone/>
              <a:defRPr sz="1266"/>
            </a:lvl2pPr>
            <a:lvl3pPr marL="642420" indent="0">
              <a:buNone/>
              <a:defRPr sz="1125"/>
            </a:lvl3pPr>
            <a:lvl4pPr marL="963629" indent="0">
              <a:buNone/>
              <a:defRPr sz="984"/>
            </a:lvl4pPr>
            <a:lvl5pPr marL="1284842" indent="0">
              <a:buNone/>
              <a:defRPr sz="984"/>
            </a:lvl5pPr>
            <a:lvl6pPr marL="1606052" indent="0">
              <a:buNone/>
              <a:defRPr sz="984"/>
            </a:lvl6pPr>
            <a:lvl7pPr marL="1927263" indent="0">
              <a:buNone/>
              <a:defRPr sz="984"/>
            </a:lvl7pPr>
            <a:lvl8pPr marL="2248476" indent="0">
              <a:buNone/>
              <a:defRPr sz="984"/>
            </a:lvl8pPr>
            <a:lvl9pPr marL="2569686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18380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7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7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35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208" indent="0">
              <a:buNone/>
              <a:defRPr sz="1406" b="1"/>
            </a:lvl2pPr>
            <a:lvl3pPr marL="642420" indent="0">
              <a:buNone/>
              <a:defRPr sz="1266" b="1"/>
            </a:lvl3pPr>
            <a:lvl4pPr marL="963629" indent="0">
              <a:buNone/>
              <a:defRPr sz="1125" b="1"/>
            </a:lvl4pPr>
            <a:lvl5pPr marL="1284842" indent="0">
              <a:buNone/>
              <a:defRPr sz="1125" b="1"/>
            </a:lvl5pPr>
            <a:lvl6pPr marL="1606052" indent="0">
              <a:buNone/>
              <a:defRPr sz="1125" b="1"/>
            </a:lvl6pPr>
            <a:lvl7pPr marL="1927263" indent="0">
              <a:buNone/>
              <a:defRPr sz="1125" b="1"/>
            </a:lvl7pPr>
            <a:lvl8pPr marL="2248476" indent="0">
              <a:buNone/>
              <a:defRPr sz="1125" b="1"/>
            </a:lvl8pPr>
            <a:lvl9pPr marL="2569686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208" indent="0">
              <a:buNone/>
              <a:defRPr sz="1406" b="1"/>
            </a:lvl2pPr>
            <a:lvl3pPr marL="642420" indent="0">
              <a:buNone/>
              <a:defRPr sz="1266" b="1"/>
            </a:lvl3pPr>
            <a:lvl4pPr marL="963629" indent="0">
              <a:buNone/>
              <a:defRPr sz="1125" b="1"/>
            </a:lvl4pPr>
            <a:lvl5pPr marL="1284842" indent="0">
              <a:buNone/>
              <a:defRPr sz="1125" b="1"/>
            </a:lvl5pPr>
            <a:lvl6pPr marL="1606052" indent="0">
              <a:buNone/>
              <a:defRPr sz="1125" b="1"/>
            </a:lvl6pPr>
            <a:lvl7pPr marL="1927263" indent="0">
              <a:buNone/>
              <a:defRPr sz="1125" b="1"/>
            </a:lvl7pPr>
            <a:lvl8pPr marL="2248476" indent="0">
              <a:buNone/>
              <a:defRPr sz="1125" b="1"/>
            </a:lvl8pPr>
            <a:lvl9pPr marL="2569686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472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301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7831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2" y="273488"/>
            <a:ext cx="3008189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18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2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208" indent="0">
              <a:buNone/>
              <a:defRPr sz="773"/>
            </a:lvl2pPr>
            <a:lvl3pPr marL="642420" indent="0">
              <a:buNone/>
              <a:defRPr sz="703"/>
            </a:lvl3pPr>
            <a:lvl4pPr marL="963629" indent="0">
              <a:buNone/>
              <a:defRPr sz="633"/>
            </a:lvl4pPr>
            <a:lvl5pPr marL="1284842" indent="0">
              <a:buNone/>
              <a:defRPr sz="633"/>
            </a:lvl5pPr>
            <a:lvl6pPr marL="1606052" indent="0">
              <a:buNone/>
              <a:defRPr sz="633"/>
            </a:lvl6pPr>
            <a:lvl7pPr marL="1927263" indent="0">
              <a:buNone/>
              <a:defRPr sz="633"/>
            </a:lvl7pPr>
            <a:lvl8pPr marL="2248476" indent="0">
              <a:buNone/>
              <a:defRPr sz="633"/>
            </a:lvl8pPr>
            <a:lvl9pPr marL="2569686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2492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0" y="4800824"/>
            <a:ext cx="5486177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0" y="612800"/>
            <a:ext cx="5486177" cy="4114354"/>
          </a:xfrm>
        </p:spPr>
        <p:txBody>
          <a:bodyPr/>
          <a:lstStyle>
            <a:lvl1pPr marL="0" indent="0">
              <a:buNone/>
              <a:defRPr sz="2180"/>
            </a:lvl1pPr>
            <a:lvl2pPr marL="321208" indent="0">
              <a:buNone/>
              <a:defRPr sz="1969"/>
            </a:lvl2pPr>
            <a:lvl3pPr marL="642420" indent="0">
              <a:buNone/>
              <a:defRPr sz="1687"/>
            </a:lvl3pPr>
            <a:lvl4pPr marL="963629" indent="0">
              <a:buNone/>
              <a:defRPr sz="1406"/>
            </a:lvl4pPr>
            <a:lvl5pPr marL="1284842" indent="0">
              <a:buNone/>
              <a:defRPr sz="1406"/>
            </a:lvl5pPr>
            <a:lvl6pPr marL="1606052" indent="0">
              <a:buNone/>
              <a:defRPr sz="1406"/>
            </a:lvl6pPr>
            <a:lvl7pPr marL="1927263" indent="0">
              <a:buNone/>
              <a:defRPr sz="1406"/>
            </a:lvl7pPr>
            <a:lvl8pPr marL="2248476" indent="0">
              <a:buNone/>
              <a:defRPr sz="1406"/>
            </a:lvl8pPr>
            <a:lvl9pPr marL="2569686" indent="0">
              <a:buNone/>
              <a:defRPr sz="1406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0" y="5367860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208" indent="0">
              <a:buNone/>
              <a:defRPr sz="773"/>
            </a:lvl2pPr>
            <a:lvl3pPr marL="642420" indent="0">
              <a:buNone/>
              <a:defRPr sz="703"/>
            </a:lvl3pPr>
            <a:lvl4pPr marL="963629" indent="0">
              <a:buNone/>
              <a:defRPr sz="633"/>
            </a:lvl4pPr>
            <a:lvl5pPr marL="1284842" indent="0">
              <a:buNone/>
              <a:defRPr sz="633"/>
            </a:lvl5pPr>
            <a:lvl6pPr marL="1606052" indent="0">
              <a:buNone/>
              <a:defRPr sz="633"/>
            </a:lvl6pPr>
            <a:lvl7pPr marL="1927263" indent="0">
              <a:buNone/>
              <a:defRPr sz="633"/>
            </a:lvl7pPr>
            <a:lvl8pPr marL="2248476" indent="0">
              <a:buNone/>
              <a:defRPr sz="633"/>
            </a:lvl8pPr>
            <a:lvl9pPr marL="2569686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95025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642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4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7792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35" tIns="45667" rIns="91335" bIns="45667" anchor="ctr"/>
          <a:lstStyle>
            <a:extLst/>
          </a:lstStyle>
          <a:p>
            <a:pPr algn="ctr" defTabSz="913321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9" y="4952629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3321">
                <a:defRPr/>
              </a:pPr>
              <a:endParaRPr lang="en-US" sz="1828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40628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31" smtClea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3321">
                <a:defRPr/>
              </a:pPr>
              <a:endParaRPr lang="en-US" sz="1828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24"/>
            <a:ext cx="7772400" cy="1829761"/>
          </a:xfrm>
        </p:spPr>
        <p:txBody>
          <a:bodyPr anchor="b"/>
          <a:lstStyle>
            <a:lvl1pPr algn="r">
              <a:defRPr sz="4781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64949" rIns="64949"/>
          <a:lstStyle>
            <a:lvl1pPr marL="0" marR="63933" indent="0" algn="r">
              <a:buNone/>
              <a:defRPr>
                <a:solidFill>
                  <a:schemeClr val="tx2"/>
                </a:solidFill>
              </a:defRPr>
            </a:lvl1pPr>
            <a:lvl2pPr marL="456656" indent="0" algn="ctr">
              <a:buNone/>
            </a:lvl2pPr>
            <a:lvl3pPr marL="913321" indent="0" algn="ctr">
              <a:buNone/>
            </a:lvl3pPr>
            <a:lvl4pPr marL="1369990" indent="0" algn="ctr">
              <a:buNone/>
            </a:lvl4pPr>
            <a:lvl5pPr marL="1826650" indent="0" algn="ctr">
              <a:buNone/>
            </a:lvl5pPr>
            <a:lvl6pPr marL="2283309" indent="0" algn="ctr">
              <a:buNone/>
            </a:lvl6pPr>
            <a:lvl7pPr marL="2739976" indent="0" algn="ctr">
              <a:buNone/>
            </a:lvl7pPr>
            <a:lvl8pPr marL="3196634" indent="0" algn="ctr">
              <a:buNone/>
            </a:lvl8pPr>
            <a:lvl9pPr marL="3653299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CEBDEC6-1064-49B3-B511-F5B0E383EC65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Helvetica Light" charset="0"/>
              </a:defRPr>
            </a:lvl1pPr>
          </a:lstStyle>
          <a:p>
            <a:pPr>
              <a:defRPr/>
            </a:pPr>
            <a:fld id="{E52717E2-9AF1-4E46-A5C8-4D28B90A5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0568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E1183FF5-7540-402A-A3B1-1315D6BA6ACB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Light" charset="0"/>
              </a:defRPr>
            </a:lvl1pPr>
          </a:lstStyle>
          <a:p>
            <a:pPr>
              <a:defRPr/>
            </a:pPr>
            <a:fld id="{B9B0C110-B5EC-4CF2-8B2D-BD17D04CB1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480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5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7" rIns="91335" bIns="45667" anchor="ctr"/>
          <a:lstStyle>
            <a:extLst/>
          </a:lstStyle>
          <a:p>
            <a:pPr defTabSz="913321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8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7" rIns="91335" bIns="45667" anchor="ctr"/>
          <a:lstStyle>
            <a:extLst/>
          </a:lstStyle>
          <a:p>
            <a:pPr defTabSz="913321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781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20">
                <a:solidFill>
                  <a:schemeClr val="tx1"/>
                </a:solidFill>
              </a:defRPr>
            </a:lvl1pPr>
            <a:lvl2pPr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02E42E21-2D2B-48E6-B076-76EB3B6626F2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Helvetica Light" charset="0"/>
              </a:defRPr>
            </a:lvl1pPr>
          </a:lstStyle>
          <a:p>
            <a:pPr>
              <a:defRPr/>
            </a:pPr>
            <a:fld id="{EDF0921F-FBA7-42BC-BE44-8A0AEAA0F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920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51"/>
            <a:ext cx="4038600" cy="4525963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51"/>
            <a:ext cx="4038600" cy="4525963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E0D9F1DD-2E70-40C8-9085-1D8237104FBB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Helvetica Light" charset="0"/>
              </a:defRPr>
            </a:lvl1pPr>
          </a:lstStyle>
          <a:p>
            <a:pPr>
              <a:defRPr/>
            </a:pPr>
            <a:fld id="{F3404111-EEB4-42C5-A22D-091A892132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801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59796" anchor="ctr"/>
          <a:lstStyle>
            <a:lvl1pPr marL="0" indent="0">
              <a:buNone/>
              <a:defRPr sz="2391" b="0">
                <a:solidFill>
                  <a:schemeClr val="bg1"/>
                </a:solidFill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59796" anchor="ctr"/>
          <a:lstStyle>
            <a:lvl1pPr marL="0" indent="0">
              <a:buNone/>
              <a:defRPr sz="2391" b="0">
                <a:solidFill>
                  <a:schemeClr val="bg1"/>
                </a:solidFill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31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31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EEE9300-494B-4725-92DF-8E0CA8584ECE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Light" charset="0"/>
              </a:defRPr>
            </a:lvl1pPr>
          </a:lstStyle>
          <a:p>
            <a:pPr>
              <a:defRPr/>
            </a:pPr>
            <a:fld id="{0548A1B8-572F-4076-A0FD-BDC36C543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30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4D1306F-2934-4D5C-97EA-276C6A9F0331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Helvetica Light" charset="0"/>
              </a:defRPr>
            </a:lvl1pPr>
          </a:lstStyle>
          <a:p>
            <a:pPr>
              <a:defRPr/>
            </a:pPr>
            <a:fld id="{BDED55ED-5246-4169-BBAD-DB220A20B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035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2C25EEF-AD2D-4AB6-82D5-DB055B94DA5A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Light" charset="0"/>
              </a:defRPr>
            </a:lvl1pPr>
          </a:lstStyle>
          <a:p>
            <a:pPr>
              <a:defRPr/>
            </a:pPr>
            <a:fld id="{E2972353-AD53-410D-9C91-CEBAA9DFA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1191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31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17"/>
            </a:lvl1pPr>
            <a:lvl2pPr>
              <a:buNone/>
              <a:defRPr sz="1195"/>
            </a:lvl2pPr>
            <a:lvl3pPr>
              <a:buNone/>
              <a:defRPr sz="984"/>
            </a:lvl3pPr>
            <a:lvl4pPr>
              <a:buNone/>
              <a:defRPr sz="914"/>
            </a:lvl4pPr>
            <a:lvl5pPr>
              <a:buNone/>
              <a:defRPr sz="914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34"/>
            </a:lvl1pPr>
            <a:lvl2pPr>
              <a:defRPr sz="2812"/>
            </a:lvl2pPr>
            <a:lvl3pPr>
              <a:defRPr sz="2391"/>
            </a:lvl3pPr>
            <a:lvl4pPr>
              <a:defRPr sz="1969"/>
            </a:lvl4pPr>
            <a:lvl5pPr>
              <a:defRPr sz="1969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09DBA1FF-521E-4596-A988-B8654EB37E50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Light" charset="0"/>
              </a:defRPr>
            </a:lvl1pPr>
          </a:lstStyle>
          <a:p>
            <a:pPr>
              <a:defRPr/>
            </a:pPr>
            <a:fld id="{8A31EA2E-FA9B-43F6-B831-1782B9B1B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66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7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35" tIns="45667" rIns="91335" bIns="45667"/>
          <a:lstStyle>
            <a:extLst/>
          </a:lstStyle>
          <a:p>
            <a:pPr defTabSz="913321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335" tIns="45667" rIns="91335" bIns="45667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 smtClea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35" tIns="45667" rIns="91335" bIns="45667" anchor="ctr"/>
          <a:lstStyle>
            <a:extLst/>
          </a:lstStyle>
          <a:p>
            <a:pPr algn="ctr" defTabSz="913321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2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29" y="4988347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7" rIns="91335" bIns="45667" anchor="ctr"/>
          <a:lstStyle>
            <a:extLst/>
          </a:lstStyle>
          <a:p>
            <a:pPr defTabSz="913321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2" y="4988347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7" rIns="91335" bIns="45667" anchor="ctr"/>
          <a:lstStyle>
            <a:extLst/>
          </a:lstStyle>
          <a:p>
            <a:pPr defTabSz="913321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65" indent="0" algn="r">
              <a:buNone/>
              <a:defRPr sz="1406"/>
            </a:lvl1pPr>
            <a:lvl2pPr>
              <a:defRPr sz="1195"/>
            </a:lvl2pPr>
            <a:lvl3pPr>
              <a:defRPr sz="984"/>
            </a:lvl3pPr>
            <a:lvl4pPr>
              <a:defRPr sz="914"/>
            </a:lvl4pPr>
            <a:lvl5pPr>
              <a:defRPr sz="914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34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23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A444D3F-448A-4F63-9A97-7DBC58BD110A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Helvetica Light" charset="0"/>
              </a:defRPr>
            </a:lvl1pPr>
          </a:lstStyle>
          <a:p>
            <a:pPr>
              <a:defRPr/>
            </a:pPr>
            <a:fld id="{A3331410-CE5D-4590-A663-C3DDA33E9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04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82B25A4-C072-4509-8D97-1293F39B6726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Light" charset="0"/>
              </a:defRPr>
            </a:lvl1pPr>
          </a:lstStyle>
          <a:p>
            <a:pPr>
              <a:defRPr/>
            </a:pPr>
            <a:fld id="{6E8C4049-D4A3-4E92-82ED-9EB8E8114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12889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63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C05023B-3F72-409F-AD6A-57E7CC8AA6EB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289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Light" charset="0"/>
              </a:defRPr>
            </a:lvl1pPr>
          </a:lstStyle>
          <a:p>
            <a:pPr>
              <a:defRPr/>
            </a:pPr>
            <a:fld id="{B5D9C82C-195C-47A5-B771-D0B10957BF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7503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706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479" indent="0" algn="ctr">
              <a:buNone/>
              <a:defRPr/>
            </a:lvl2pPr>
            <a:lvl3pPr marL="640969" indent="0" algn="ctr">
              <a:buNone/>
              <a:defRPr/>
            </a:lvl3pPr>
            <a:lvl4pPr marL="961463" indent="0" algn="ctr">
              <a:buNone/>
              <a:defRPr/>
            </a:lvl4pPr>
            <a:lvl5pPr marL="1281948" indent="0" algn="ctr">
              <a:buNone/>
              <a:defRPr/>
            </a:lvl5pPr>
            <a:lvl6pPr marL="1602444" indent="0" algn="ctr">
              <a:buNone/>
              <a:defRPr/>
            </a:lvl6pPr>
            <a:lvl7pPr marL="1922922" indent="0" algn="ctr">
              <a:buNone/>
              <a:defRPr/>
            </a:lvl7pPr>
            <a:lvl8pPr marL="2243416" indent="0" algn="ctr">
              <a:buNone/>
              <a:defRPr/>
            </a:lvl8pPr>
            <a:lvl9pPr marL="256390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9695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1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0479" indent="0">
              <a:buNone/>
              <a:defRPr sz="1266"/>
            </a:lvl2pPr>
            <a:lvl3pPr marL="640969" indent="0">
              <a:buNone/>
              <a:defRPr sz="1125"/>
            </a:lvl3pPr>
            <a:lvl4pPr marL="961463" indent="0">
              <a:buNone/>
              <a:defRPr sz="984"/>
            </a:lvl4pPr>
            <a:lvl5pPr marL="1281948" indent="0">
              <a:buNone/>
              <a:defRPr sz="984"/>
            </a:lvl5pPr>
            <a:lvl6pPr marL="1602444" indent="0">
              <a:buNone/>
              <a:defRPr sz="984"/>
            </a:lvl6pPr>
            <a:lvl7pPr marL="1922922" indent="0">
              <a:buNone/>
              <a:defRPr sz="984"/>
            </a:lvl7pPr>
            <a:lvl8pPr marL="2243416" indent="0">
              <a:buNone/>
              <a:defRPr sz="984"/>
            </a:lvl8pPr>
            <a:lvl9pPr marL="2563905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86564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31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31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5212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0479" indent="0">
              <a:buNone/>
              <a:defRPr sz="1406" b="1"/>
            </a:lvl2pPr>
            <a:lvl3pPr marL="640969" indent="0">
              <a:buNone/>
              <a:defRPr sz="1266" b="1"/>
            </a:lvl3pPr>
            <a:lvl4pPr marL="961463" indent="0">
              <a:buNone/>
              <a:defRPr sz="1125" b="1"/>
            </a:lvl4pPr>
            <a:lvl5pPr marL="1281948" indent="0">
              <a:buNone/>
              <a:defRPr sz="1125" b="1"/>
            </a:lvl5pPr>
            <a:lvl6pPr marL="1602444" indent="0">
              <a:buNone/>
              <a:defRPr sz="1125" b="1"/>
            </a:lvl6pPr>
            <a:lvl7pPr marL="1922922" indent="0">
              <a:buNone/>
              <a:defRPr sz="1125" b="1"/>
            </a:lvl7pPr>
            <a:lvl8pPr marL="2243416" indent="0">
              <a:buNone/>
              <a:defRPr sz="1125" b="1"/>
            </a:lvl8pPr>
            <a:lvl9pPr marL="2563905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0479" indent="0">
              <a:buNone/>
              <a:defRPr sz="1406" b="1"/>
            </a:lvl2pPr>
            <a:lvl3pPr marL="640969" indent="0">
              <a:buNone/>
              <a:defRPr sz="1266" b="1"/>
            </a:lvl3pPr>
            <a:lvl4pPr marL="961463" indent="0">
              <a:buNone/>
              <a:defRPr sz="1125" b="1"/>
            </a:lvl4pPr>
            <a:lvl5pPr marL="1281948" indent="0">
              <a:buNone/>
              <a:defRPr sz="1125" b="1"/>
            </a:lvl5pPr>
            <a:lvl6pPr marL="1602444" indent="0">
              <a:buNone/>
              <a:defRPr sz="1125" b="1"/>
            </a:lvl6pPr>
            <a:lvl7pPr marL="1922922" indent="0">
              <a:buNone/>
              <a:defRPr sz="1125" b="1"/>
            </a:lvl7pPr>
            <a:lvl8pPr marL="2243416" indent="0">
              <a:buNone/>
              <a:defRPr sz="1125" b="1"/>
            </a:lvl8pPr>
            <a:lvl9pPr marL="2563905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5072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308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09523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06" y="273532"/>
            <a:ext cx="3008189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18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06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0479" indent="0">
              <a:buNone/>
              <a:defRPr sz="773"/>
            </a:lvl2pPr>
            <a:lvl3pPr marL="640969" indent="0">
              <a:buNone/>
              <a:defRPr sz="703"/>
            </a:lvl3pPr>
            <a:lvl4pPr marL="961463" indent="0">
              <a:buNone/>
              <a:defRPr sz="633"/>
            </a:lvl4pPr>
            <a:lvl5pPr marL="1281948" indent="0">
              <a:buNone/>
              <a:defRPr sz="633"/>
            </a:lvl5pPr>
            <a:lvl6pPr marL="1602444" indent="0">
              <a:buNone/>
              <a:defRPr sz="633"/>
            </a:lvl6pPr>
            <a:lvl7pPr marL="1922922" indent="0">
              <a:buNone/>
              <a:defRPr sz="633"/>
            </a:lvl7pPr>
            <a:lvl8pPr marL="2243416" indent="0">
              <a:buNone/>
              <a:defRPr sz="633"/>
            </a:lvl8pPr>
            <a:lvl9pPr marL="2563905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0718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94" y="4800824"/>
            <a:ext cx="5486177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94" y="612800"/>
            <a:ext cx="5486177" cy="4114354"/>
          </a:xfrm>
        </p:spPr>
        <p:txBody>
          <a:bodyPr/>
          <a:lstStyle>
            <a:lvl1pPr marL="0" indent="0">
              <a:buNone/>
              <a:defRPr sz="2180"/>
            </a:lvl1pPr>
            <a:lvl2pPr marL="320479" indent="0">
              <a:buNone/>
              <a:defRPr sz="1969"/>
            </a:lvl2pPr>
            <a:lvl3pPr marL="640969" indent="0">
              <a:buNone/>
              <a:defRPr sz="1687"/>
            </a:lvl3pPr>
            <a:lvl4pPr marL="961463" indent="0">
              <a:buNone/>
              <a:defRPr sz="1406"/>
            </a:lvl4pPr>
            <a:lvl5pPr marL="1281948" indent="0">
              <a:buNone/>
              <a:defRPr sz="1406"/>
            </a:lvl5pPr>
            <a:lvl6pPr marL="1602444" indent="0">
              <a:buNone/>
              <a:defRPr sz="1406"/>
            </a:lvl6pPr>
            <a:lvl7pPr marL="1922922" indent="0">
              <a:buNone/>
              <a:defRPr sz="1406"/>
            </a:lvl7pPr>
            <a:lvl8pPr marL="2243416" indent="0">
              <a:buNone/>
              <a:defRPr sz="1406"/>
            </a:lvl8pPr>
            <a:lvl9pPr marL="2563905" indent="0">
              <a:buNone/>
              <a:defRPr sz="1406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94" y="5367860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0479" indent="0">
              <a:buNone/>
              <a:defRPr sz="773"/>
            </a:lvl2pPr>
            <a:lvl3pPr marL="640969" indent="0">
              <a:buNone/>
              <a:defRPr sz="703"/>
            </a:lvl3pPr>
            <a:lvl4pPr marL="961463" indent="0">
              <a:buNone/>
              <a:defRPr sz="633"/>
            </a:lvl4pPr>
            <a:lvl5pPr marL="1281948" indent="0">
              <a:buNone/>
              <a:defRPr sz="633"/>
            </a:lvl5pPr>
            <a:lvl6pPr marL="1602444" indent="0">
              <a:buNone/>
              <a:defRPr sz="633"/>
            </a:lvl6pPr>
            <a:lvl7pPr marL="1922922" indent="0">
              <a:buNone/>
              <a:defRPr sz="633"/>
            </a:lvl7pPr>
            <a:lvl8pPr marL="2243416" indent="0">
              <a:buNone/>
              <a:defRPr sz="633"/>
            </a:lvl8pPr>
            <a:lvl9pPr marL="2563905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68671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2668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28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2427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44C8CB34-872D-4B79-B319-9BC60F8A8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2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0EFAAC14-0605-4545-ABCA-AFAC2A961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2210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C1E293DE-8446-46F9-B5D5-F2E397094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3844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94806761-5DAB-4C77-A575-CE62C9361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83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8DD77551-F06E-4EAD-B7D4-B8EA5A064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7683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F00CD5A9-40AC-4CDB-B1C2-16C8A2E86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431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6CABF463-4756-44F4-AA7E-21D48559A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88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E2B82D06-674B-4272-8B55-0752DECE4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6551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7A9342F8-7749-414F-AB6F-19C444B5D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1672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520A66FC-98E5-4F68-912E-A985239C0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5468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eaLnBrk="0" hangingPunct="0"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D8159C71-9558-4B4E-8AE6-62234DBF1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45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827" indent="0">
              <a:buNone/>
              <a:defRPr sz="1300"/>
            </a:lvl2pPr>
            <a:lvl3pPr marL="641661" indent="0">
              <a:buNone/>
              <a:defRPr sz="1100"/>
            </a:lvl3pPr>
            <a:lvl4pPr marL="962495" indent="0">
              <a:buNone/>
              <a:defRPr sz="1000"/>
            </a:lvl4pPr>
            <a:lvl5pPr marL="1283329" indent="0">
              <a:buNone/>
              <a:defRPr sz="1000"/>
            </a:lvl5pPr>
            <a:lvl6pPr marL="1604166" indent="0">
              <a:buNone/>
              <a:defRPr sz="1000"/>
            </a:lvl6pPr>
            <a:lvl7pPr marL="1924994" indent="0">
              <a:buNone/>
              <a:defRPr sz="1000"/>
            </a:lvl7pPr>
            <a:lvl8pPr marL="2245831" indent="0">
              <a:buNone/>
              <a:defRPr sz="1000"/>
            </a:lvl8pPr>
            <a:lvl9pPr marL="25666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1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4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351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4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40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22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08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21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9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9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678" indent="0" algn="ctr">
              <a:buNone/>
              <a:defRPr/>
            </a:lvl2pPr>
            <a:lvl3pPr marL="641364" indent="0" algn="ctr">
              <a:buNone/>
              <a:defRPr/>
            </a:lvl3pPr>
            <a:lvl4pPr marL="962052" indent="0" algn="ctr">
              <a:buNone/>
              <a:defRPr/>
            </a:lvl4pPr>
            <a:lvl5pPr marL="1282737" indent="0" algn="ctr">
              <a:buNone/>
              <a:defRPr/>
            </a:lvl5pPr>
            <a:lvl6pPr marL="1603428" indent="0" algn="ctr">
              <a:buNone/>
              <a:defRPr/>
            </a:lvl6pPr>
            <a:lvl7pPr marL="1924106" indent="0" algn="ctr">
              <a:buNone/>
              <a:defRPr/>
            </a:lvl7pPr>
            <a:lvl8pPr marL="2244796" indent="0" algn="ctr">
              <a:buNone/>
              <a:defRPr/>
            </a:lvl8pPr>
            <a:lvl9pPr marL="256547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6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827" indent="0">
              <a:buNone/>
              <a:defRPr sz="2000"/>
            </a:lvl2pPr>
            <a:lvl3pPr marL="641661" indent="0">
              <a:buNone/>
              <a:defRPr sz="1700"/>
            </a:lvl3pPr>
            <a:lvl4pPr marL="962495" indent="0">
              <a:buNone/>
              <a:defRPr sz="1400"/>
            </a:lvl4pPr>
            <a:lvl5pPr marL="1283329" indent="0">
              <a:buNone/>
              <a:defRPr sz="1400"/>
            </a:lvl5pPr>
            <a:lvl6pPr marL="1604166" indent="0">
              <a:buNone/>
              <a:defRPr sz="1400"/>
            </a:lvl6pPr>
            <a:lvl7pPr marL="1924994" indent="0">
              <a:buNone/>
              <a:defRPr sz="1400"/>
            </a:lvl7pPr>
            <a:lvl8pPr marL="2245831" indent="0">
              <a:buNone/>
              <a:defRPr sz="1400"/>
            </a:lvl8pPr>
            <a:lvl9pPr marL="256666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986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678" indent="0">
              <a:buNone/>
              <a:defRPr sz="1300"/>
            </a:lvl2pPr>
            <a:lvl3pPr marL="641364" indent="0">
              <a:buNone/>
              <a:defRPr sz="1100"/>
            </a:lvl3pPr>
            <a:lvl4pPr marL="962052" indent="0">
              <a:buNone/>
              <a:defRPr sz="1000"/>
            </a:lvl4pPr>
            <a:lvl5pPr marL="1282737" indent="0">
              <a:buNone/>
              <a:defRPr sz="1000"/>
            </a:lvl5pPr>
            <a:lvl6pPr marL="1603428" indent="0">
              <a:buNone/>
              <a:defRPr sz="1000"/>
            </a:lvl6pPr>
            <a:lvl7pPr marL="1924106" indent="0">
              <a:buNone/>
              <a:defRPr sz="1000"/>
            </a:lvl7pPr>
            <a:lvl8pPr marL="2244796" indent="0">
              <a:buNone/>
              <a:defRPr sz="1000"/>
            </a:lvl8pPr>
            <a:lvl9pPr marL="256547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5116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784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678" indent="0">
              <a:buNone/>
              <a:defRPr sz="1400" b="1"/>
            </a:lvl2pPr>
            <a:lvl3pPr marL="641364" indent="0">
              <a:buNone/>
              <a:defRPr sz="1300" b="1"/>
            </a:lvl3pPr>
            <a:lvl4pPr marL="962052" indent="0">
              <a:buNone/>
              <a:defRPr sz="1100" b="1"/>
            </a:lvl4pPr>
            <a:lvl5pPr marL="1282737" indent="0">
              <a:buNone/>
              <a:defRPr sz="1100" b="1"/>
            </a:lvl5pPr>
            <a:lvl6pPr marL="1603428" indent="0">
              <a:buNone/>
              <a:defRPr sz="1100" b="1"/>
            </a:lvl6pPr>
            <a:lvl7pPr marL="1924106" indent="0">
              <a:buNone/>
              <a:defRPr sz="1100" b="1"/>
            </a:lvl7pPr>
            <a:lvl8pPr marL="2244796" indent="0">
              <a:buNone/>
              <a:defRPr sz="1100" b="1"/>
            </a:lvl8pPr>
            <a:lvl9pPr marL="256547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678" indent="0">
              <a:buNone/>
              <a:defRPr sz="1400" b="1"/>
            </a:lvl2pPr>
            <a:lvl3pPr marL="641364" indent="0">
              <a:buNone/>
              <a:defRPr sz="1300" b="1"/>
            </a:lvl3pPr>
            <a:lvl4pPr marL="962052" indent="0">
              <a:buNone/>
              <a:defRPr sz="1100" b="1"/>
            </a:lvl4pPr>
            <a:lvl5pPr marL="1282737" indent="0">
              <a:buNone/>
              <a:defRPr sz="1100" b="1"/>
            </a:lvl5pPr>
            <a:lvl6pPr marL="1603428" indent="0">
              <a:buNone/>
              <a:defRPr sz="1100" b="1"/>
            </a:lvl6pPr>
            <a:lvl7pPr marL="1924106" indent="0">
              <a:buNone/>
              <a:defRPr sz="1100" b="1"/>
            </a:lvl7pPr>
            <a:lvl8pPr marL="2244796" indent="0">
              <a:buNone/>
              <a:defRPr sz="1100" b="1"/>
            </a:lvl8pPr>
            <a:lvl9pPr marL="256547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93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22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5754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94" y="273520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9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678" indent="0">
              <a:buNone/>
              <a:defRPr sz="800"/>
            </a:lvl2pPr>
            <a:lvl3pPr marL="641364" indent="0">
              <a:buNone/>
              <a:defRPr sz="700"/>
            </a:lvl3pPr>
            <a:lvl4pPr marL="962052" indent="0">
              <a:buNone/>
              <a:defRPr sz="600"/>
            </a:lvl4pPr>
            <a:lvl5pPr marL="1282737" indent="0">
              <a:buNone/>
              <a:defRPr sz="600"/>
            </a:lvl5pPr>
            <a:lvl6pPr marL="1603428" indent="0">
              <a:buNone/>
              <a:defRPr sz="600"/>
            </a:lvl6pPr>
            <a:lvl7pPr marL="1924106" indent="0">
              <a:buNone/>
              <a:defRPr sz="600"/>
            </a:lvl7pPr>
            <a:lvl8pPr marL="2244796" indent="0">
              <a:buNone/>
              <a:defRPr sz="600"/>
            </a:lvl8pPr>
            <a:lvl9pPr marL="256547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9279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82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8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678" indent="0">
              <a:buNone/>
              <a:defRPr sz="2000"/>
            </a:lvl2pPr>
            <a:lvl3pPr marL="641364" indent="0">
              <a:buNone/>
              <a:defRPr sz="1700"/>
            </a:lvl3pPr>
            <a:lvl4pPr marL="962052" indent="0">
              <a:buNone/>
              <a:defRPr sz="1400"/>
            </a:lvl4pPr>
            <a:lvl5pPr marL="1282737" indent="0">
              <a:buNone/>
              <a:defRPr sz="1400"/>
            </a:lvl5pPr>
            <a:lvl6pPr marL="1603428" indent="0">
              <a:buNone/>
              <a:defRPr sz="1400"/>
            </a:lvl6pPr>
            <a:lvl7pPr marL="1924106" indent="0">
              <a:buNone/>
              <a:defRPr sz="1400"/>
            </a:lvl7pPr>
            <a:lvl8pPr marL="2244796" indent="0">
              <a:buNone/>
              <a:defRPr sz="1400"/>
            </a:lvl8pPr>
            <a:lvl9pPr marL="256547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8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678" indent="0">
              <a:buNone/>
              <a:defRPr sz="800"/>
            </a:lvl2pPr>
            <a:lvl3pPr marL="641364" indent="0">
              <a:buNone/>
              <a:defRPr sz="700"/>
            </a:lvl3pPr>
            <a:lvl4pPr marL="962052" indent="0">
              <a:buNone/>
              <a:defRPr sz="600"/>
            </a:lvl4pPr>
            <a:lvl5pPr marL="1282737" indent="0">
              <a:buNone/>
              <a:defRPr sz="600"/>
            </a:lvl5pPr>
            <a:lvl6pPr marL="1603428" indent="0">
              <a:buNone/>
              <a:defRPr sz="600"/>
            </a:lvl6pPr>
            <a:lvl7pPr marL="1924106" indent="0">
              <a:buNone/>
              <a:defRPr sz="600"/>
            </a:lvl7pPr>
            <a:lvl8pPr marL="2244796" indent="0">
              <a:buNone/>
              <a:defRPr sz="600"/>
            </a:lvl8pPr>
            <a:lvl9pPr marL="256547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7682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70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16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4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7" y="194671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827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661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495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329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35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71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08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443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796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633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466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298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129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827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495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329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166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994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83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9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449" tIns="63225" rIns="126449" bIns="632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449" tIns="63225" rIns="126449" bIns="632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126449" tIns="63225" rIns="126449" bIns="63225" rtlCol="0" anchor="ctr"/>
          <a:lstStyle>
            <a:lvl1pPr algn="l" defTabSz="889767" fontAlgn="auto" hangingPunct="1">
              <a:spcBef>
                <a:spcPts val="0"/>
              </a:spcBef>
              <a:spcAft>
                <a:spcPts val="0"/>
              </a:spcAft>
              <a:defRPr sz="1195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7DC99ECE-7EE0-410F-9DA1-D0575F21E0D2}" type="datetimeFigureOut">
              <a:rPr lang="en-US">
                <a:sym typeface="Helvetica Light"/>
              </a:rPr>
              <a:pPr>
                <a:defRPr/>
              </a:pPr>
              <a:t>4/23/2018</a:t>
            </a:fld>
            <a:endParaRPr lang="en-US"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126449" tIns="63225" rIns="126449" bIns="63225" rtlCol="0" anchor="ctr"/>
          <a:lstStyle>
            <a:lvl1pPr algn="ctr" defTabSz="889767" fontAlgn="auto" hangingPunct="1">
              <a:spcBef>
                <a:spcPts val="0"/>
              </a:spcBef>
              <a:spcAft>
                <a:spcPts val="0"/>
              </a:spcAft>
              <a:defRPr sz="1195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wrap="square" lIns="126449" tIns="63225" rIns="126449" bIns="63225" numCol="1" anchor="ctr" anchorCtr="0" compatLnSpc="1">
            <a:prstTxWarp prst="textNoShape">
              <a:avLst/>
            </a:prstTxWarp>
          </a:bodyPr>
          <a:lstStyle>
            <a:lvl1pPr algn="r" defTabSz="889589" hangingPunct="1">
              <a:defRPr sz="119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86CB91-52A0-4415-9FD5-1E0D283D6BF9}" type="slidenum">
              <a:rPr lang="en-US" altLang="en-US" smtClean="0">
                <a:sym typeface="Helvetic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399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defTabSz="889589" rtl="0" fontAlgn="base">
        <a:spcBef>
          <a:spcPct val="0"/>
        </a:spcBef>
        <a:spcAft>
          <a:spcPct val="0"/>
        </a:spcAft>
        <a:defRPr sz="443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89589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anose="020F0502020204030204" pitchFamily="34" charset="0"/>
        </a:defRPr>
      </a:lvl2pPr>
      <a:lvl3pPr algn="ctr" defTabSz="889589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anose="020F0502020204030204" pitchFamily="34" charset="0"/>
        </a:defRPr>
      </a:lvl3pPr>
      <a:lvl4pPr algn="ctr" defTabSz="889589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anose="020F0502020204030204" pitchFamily="34" charset="0"/>
        </a:defRPr>
      </a:lvl4pPr>
      <a:lvl5pPr algn="ctr" defTabSz="889589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anose="020F0502020204030204" pitchFamily="34" charset="0"/>
        </a:defRPr>
      </a:lvl5pPr>
      <a:lvl6pPr marL="321457" algn="ctr" defTabSz="889589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anose="020F0502020204030204" pitchFamily="34" charset="0"/>
        </a:defRPr>
      </a:lvl6pPr>
      <a:lvl7pPr marL="642915" algn="ctr" defTabSz="889589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anose="020F0502020204030204" pitchFamily="34" charset="0"/>
        </a:defRPr>
      </a:lvl7pPr>
      <a:lvl8pPr marL="964372" algn="ctr" defTabSz="889589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anose="020F0502020204030204" pitchFamily="34" charset="0"/>
        </a:defRPr>
      </a:lvl8pPr>
      <a:lvl9pPr marL="1285829" algn="ctr" defTabSz="889589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2619" indent="-332619" algn="l" defTabSz="8895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22163" indent="-277927" algn="l" defTabSz="8895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12" kern="1200">
          <a:solidFill>
            <a:schemeClr val="tx1"/>
          </a:solidFill>
          <a:latin typeface="+mn-lt"/>
          <a:ea typeface="+mn-ea"/>
          <a:cs typeface="+mn-cs"/>
        </a:defRPr>
      </a:lvl2pPr>
      <a:lvl3pPr marL="1111707" indent="-222118" algn="l" defTabSz="8895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3pPr>
      <a:lvl4pPr marL="1555943" indent="-222118" algn="l" defTabSz="8895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001295" indent="-222118" algn="l" defTabSz="8895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2446675" indent="-222275" algn="l" defTabSz="889767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891533" indent="-222275" algn="l" defTabSz="889767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336380" indent="-222275" algn="l" defTabSz="889767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781213" indent="-222275" algn="l" defTabSz="889767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44849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889767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34555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779406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24259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669106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13957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558796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765" tIns="50765" rIns="50765" bIns="507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765" tIns="50765" rIns="50765" bIns="507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/>
              </a:rPr>
              <a:t>Second level</a:t>
            </a:r>
          </a:p>
          <a:p>
            <a:pPr lvl="2"/>
            <a:r>
              <a:rPr lang="en-US" altLang="en-US" smtClean="0">
                <a:sym typeface="Helvetica Light"/>
              </a:rPr>
              <a:t>Third level</a:t>
            </a:r>
          </a:p>
          <a:p>
            <a:pPr lvl="3"/>
            <a:r>
              <a:rPr lang="en-US" altLang="en-US" smtClean="0">
                <a:sym typeface="Helvetica Light"/>
              </a:rPr>
              <a:t>Fourth level</a:t>
            </a:r>
          </a:p>
          <a:p>
            <a:pPr lvl="4"/>
            <a:r>
              <a:rPr lang="en-US" alt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804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ctr" defTabSz="408519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8519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8519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8519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8519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258" algn="ctr" defTabSz="410499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519" algn="ctr" defTabSz="410499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776" algn="ctr" defTabSz="410499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039" algn="ctr" defTabSz="410499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5649" indent="-265649" algn="l" defTabSz="40851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3530" indent="-265649" algn="l" defTabSz="40851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1411" indent="-265649" algn="l" defTabSz="40851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292" indent="-265649" algn="l" defTabSz="40851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173" indent="-265649" algn="l" defTabSz="40851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9843" indent="-267715" algn="l" defTabSz="410499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100" indent="-267715" algn="l" defTabSz="410499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361" indent="-267715" algn="l" defTabSz="410499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620" indent="-267715" algn="l" defTabSz="410499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51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258" algn="l" defTabSz="64251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519" algn="l" defTabSz="64251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3776" algn="l" defTabSz="64251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039" algn="l" defTabSz="64251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6299" algn="l" defTabSz="64251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7559" algn="l" defTabSz="64251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48821" algn="l" defTabSz="64251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0081" algn="l" defTabSz="64251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707" tIns="50707" rIns="50707" bIns="50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707" tIns="50707" rIns="50707" bIns="50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/>
              </a:rPr>
              <a:t>Second level</a:t>
            </a:r>
          </a:p>
          <a:p>
            <a:pPr lvl="2"/>
            <a:r>
              <a:rPr lang="en-US" altLang="en-US" smtClean="0">
                <a:sym typeface="Helvetica Light"/>
              </a:rPr>
              <a:t>Third level</a:t>
            </a:r>
          </a:p>
          <a:p>
            <a:pPr lvl="3"/>
            <a:r>
              <a:rPr lang="en-US" altLang="en-US" smtClean="0">
                <a:sym typeface="Helvetica Light"/>
              </a:rPr>
              <a:t>Fourth level</a:t>
            </a:r>
          </a:p>
          <a:p>
            <a:pPr lvl="4"/>
            <a:r>
              <a:rPr lang="en-US" alt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253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txStyles>
    <p:titleStyle>
      <a:lvl1pPr algn="ctr" defTabSz="401822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1822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1822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1822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1822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10" algn="ctr" defTabSz="410058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826" algn="ctr" defTabSz="410058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741" algn="ctr" defTabSz="410058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658" algn="ctr" defTabSz="410058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58952" indent="-258952" algn="l" defTabSz="40182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26833" indent="-258952" algn="l" defTabSz="40182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4714" indent="-258952" algn="l" defTabSz="40182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2595" indent="-258952" algn="l" defTabSz="40182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0476" indent="-258952" algn="l" defTabSz="40182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058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972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887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799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82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0910" algn="l" defTabSz="64182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1826" algn="l" defTabSz="64182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2741" algn="l" defTabSz="64182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3658" algn="l" defTabSz="64182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4576" algn="l" defTabSz="64182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5487" algn="l" defTabSz="64182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46406" algn="l" defTabSz="64182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67318" algn="l" defTabSz="64182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763" tIns="50763" rIns="50763" bIns="507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763" tIns="50763" rIns="50763" bIns="507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/>
              </a:rPr>
              <a:t>Second level</a:t>
            </a:r>
          </a:p>
          <a:p>
            <a:pPr lvl="2"/>
            <a:r>
              <a:rPr lang="en-US" altLang="en-US" smtClean="0">
                <a:sym typeface="Helvetica Light"/>
              </a:rPr>
              <a:t>Third level</a:t>
            </a:r>
          </a:p>
          <a:p>
            <a:pPr lvl="3"/>
            <a:r>
              <a:rPr lang="en-US" altLang="en-US" smtClean="0">
                <a:sym typeface="Helvetica Light"/>
              </a:rPr>
              <a:t>Fourth level</a:t>
            </a:r>
          </a:p>
          <a:p>
            <a:pPr lvl="4"/>
            <a:r>
              <a:rPr lang="en-US" alt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558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xStyles>
    <p:titleStyle>
      <a:lvl1pPr algn="ctr" defTabSz="406286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6286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6286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6286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6286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241" algn="ctr" defTabSz="410478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486" algn="ctr" defTabSz="410478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727" algn="ctr" defTabSz="410478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973" algn="ctr" defTabSz="410478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416" indent="-263416" algn="l" defTabSz="40628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1298" indent="-263416" algn="l" defTabSz="40628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9179" indent="-263416" algn="l" defTabSz="40628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7060" indent="-263416" algn="l" defTabSz="40628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4941" indent="-263416" algn="l" defTabSz="40628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9758" indent="-267701" algn="l" defTabSz="410478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998" indent="-267701" algn="l" defTabSz="410478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243" indent="-267701" algn="l" defTabSz="410478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485" indent="-267701" algn="l" defTabSz="410478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4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241" algn="l" defTabSz="6424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486" algn="l" defTabSz="6424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3727" algn="l" defTabSz="6424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4973" algn="l" defTabSz="6424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6216" algn="l" defTabSz="6424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7460" algn="l" defTabSz="6424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48706" algn="l" defTabSz="6424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69949" algn="l" defTabSz="6424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/>
              </a:rPr>
              <a:t>Second level</a:t>
            </a:r>
          </a:p>
          <a:p>
            <a:pPr lvl="2"/>
            <a:r>
              <a:rPr lang="en-US" altLang="en-US" smtClean="0">
                <a:sym typeface="Helvetica Light"/>
              </a:rPr>
              <a:t>Third level</a:t>
            </a:r>
          </a:p>
          <a:p>
            <a:pPr lvl="3"/>
            <a:r>
              <a:rPr lang="en-US" altLang="en-US" smtClean="0">
                <a:sym typeface="Helvetica Light"/>
              </a:rPr>
              <a:t>Fourth level</a:t>
            </a:r>
          </a:p>
          <a:p>
            <a:pPr lvl="4"/>
            <a:r>
              <a:rPr lang="en-US" alt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6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xStyles>
    <p:titleStyle>
      <a:lvl1pPr algn="ctr" defTabSz="407403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7403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7403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7403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7403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308" algn="ctr" defTabSz="410562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618" algn="ctr" defTabSz="410562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925" algn="ctr" defTabSz="410562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237" algn="ctr" defTabSz="410562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4533" indent="-264533" algn="l" defTabSz="40740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2414" indent="-264533" algn="l" defTabSz="40740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0295" indent="-264533" algn="l" defTabSz="40740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8176" indent="-264533" algn="l" defTabSz="40740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057" indent="-264533" algn="l" defTabSz="40740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098" indent="-267756" algn="l" defTabSz="410562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405" indent="-267756" algn="l" defTabSz="410562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715" indent="-267756" algn="l" defTabSz="410562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025" indent="-267756" algn="l" defTabSz="410562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61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64261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64261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64261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64261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64261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64261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64261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64261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757" tIns="50757" rIns="50757" bIns="507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757" tIns="50757" rIns="50757" bIns="507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/>
              </a:rPr>
              <a:t>Second level</a:t>
            </a:r>
          </a:p>
          <a:p>
            <a:pPr lvl="2"/>
            <a:r>
              <a:rPr lang="en-US" altLang="en-US" smtClean="0">
                <a:sym typeface="Helvetica Light"/>
              </a:rPr>
              <a:t>Third level</a:t>
            </a:r>
          </a:p>
          <a:p>
            <a:pPr lvl="3"/>
            <a:r>
              <a:rPr lang="en-US" altLang="en-US" smtClean="0">
                <a:sym typeface="Helvetica Light"/>
              </a:rPr>
              <a:t>Fourth level</a:t>
            </a:r>
          </a:p>
          <a:p>
            <a:pPr lvl="4"/>
            <a:r>
              <a:rPr lang="en-US" alt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17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xStyles>
    <p:titleStyle>
      <a:lvl1pPr algn="ctr" defTabSz="406286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6286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6286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6286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6286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208" algn="ctr" defTabSz="410436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420" algn="ctr" defTabSz="410436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629" algn="ctr" defTabSz="410436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842" algn="ctr" defTabSz="410436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416" indent="-263416" algn="l" defTabSz="40628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1298" indent="-263416" algn="l" defTabSz="40628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9179" indent="-263416" algn="l" defTabSz="40628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7060" indent="-263416" algn="l" defTabSz="40628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4941" indent="-263416" algn="l" defTabSz="40628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9588" indent="-267673" algn="l" defTabSz="410436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794" indent="-267673" algn="l" defTabSz="410436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007" indent="-267673" algn="l" defTabSz="410436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215" indent="-267673" algn="l" defTabSz="410436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42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208" algn="l" defTabSz="64242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420" algn="l" defTabSz="64242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3629" algn="l" defTabSz="64242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4842" algn="l" defTabSz="64242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6052" algn="l" defTabSz="64242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7263" algn="l" defTabSz="64242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48476" algn="l" defTabSz="64242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69686" algn="l" defTabSz="64242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7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35" tIns="45667" rIns="91335" bIns="45667"/>
          <a:lstStyle>
            <a:extLst/>
          </a:lstStyle>
          <a:p>
            <a:pPr defTabSz="913321">
              <a:defRPr/>
            </a:pPr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4099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335" tIns="45667" rIns="91335" bIns="45667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 smtClea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35" tIns="45667" rIns="91335" bIns="45667" anchor="ctr"/>
          <a:lstStyle>
            <a:extLst/>
          </a:lstStyle>
          <a:p>
            <a:pPr algn="ctr" defTabSz="913321">
              <a:defRPr/>
            </a:pPr>
            <a:endParaRPr lang="en-US" sz="1828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2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129898" tIns="64949" rIns="129898" bIns="6494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898" tIns="64949" rIns="129898" bIns="64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67"/>
            <a:ext cx="1919883" cy="365001"/>
          </a:xfrm>
          <a:prstGeom prst="rect">
            <a:avLst/>
          </a:prstGeom>
        </p:spPr>
        <p:txBody>
          <a:bodyPr vert="horz" wrap="square" lIns="129898" tIns="64949" rIns="129898" bIns="64949" numCol="1" anchor="b" anchorCtr="0" compatLnSpc="1">
            <a:prstTxWarp prst="textNoShape">
              <a:avLst/>
            </a:prstTxWarp>
          </a:bodyPr>
          <a:lstStyle>
            <a:lvl1pPr algn="l" defTabSz="410289" eaLnBrk="1" hangingPunct="1">
              <a:defRPr sz="984">
                <a:latin typeface="Lucida Sans Unicode" pitchFamily="34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2C44DB-F2BE-4C48-8073-7FF5C1A6AF2B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67"/>
            <a:ext cx="2350740" cy="365001"/>
          </a:xfrm>
          <a:prstGeom prst="rect">
            <a:avLst/>
          </a:prstGeom>
        </p:spPr>
        <p:txBody>
          <a:bodyPr vert="horz" wrap="square" lIns="129898" tIns="64949" rIns="129898" bIns="64949" numCol="1" anchor="b" anchorCtr="0" compatLnSpc="1">
            <a:prstTxWarp prst="textNoShape">
              <a:avLst/>
            </a:prstTxWarp>
          </a:bodyPr>
          <a:lstStyle>
            <a:lvl1pPr algn="r" defTabSz="410289" eaLnBrk="1" hangingPunct="1">
              <a:defRPr sz="984">
                <a:latin typeface="Lucida Sans Unicode" pitchFamily="34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67"/>
            <a:ext cx="366117" cy="365001"/>
          </a:xfrm>
          <a:prstGeom prst="rect">
            <a:avLst/>
          </a:prstGeom>
        </p:spPr>
        <p:txBody>
          <a:bodyPr vert="horz" wrap="square" lIns="129898" tIns="64949" rIns="129898" bIns="64949" numCol="1" anchor="b" anchorCtr="0" compatLnSpc="1">
            <a:prstTxWarp prst="textNoShape">
              <a:avLst/>
            </a:prstTxWarp>
          </a:bodyPr>
          <a:lstStyle>
            <a:lvl1pPr algn="r" defTabSz="409635" eaLnBrk="1" hangingPunct="1">
              <a:defRPr sz="984">
                <a:latin typeface="Lucida Sans Unicode" panose="020B0602030504020204" pitchFamily="34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65F27-45F4-4522-A0E1-3C9DE3384AE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2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78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78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78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78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78" b="1">
          <a:solidFill>
            <a:schemeClr val="tx2"/>
          </a:solidFill>
          <a:latin typeface="Lucida Sans Unicode" pitchFamily="34" charset="0"/>
        </a:defRPr>
      </a:lvl5pPr>
      <a:lvl6pPr marL="321092" algn="l" rtl="0" fontAlgn="base">
        <a:spcBef>
          <a:spcPct val="0"/>
        </a:spcBef>
        <a:spcAft>
          <a:spcPct val="0"/>
        </a:spcAft>
        <a:defRPr sz="4078" b="1">
          <a:solidFill>
            <a:schemeClr val="tx2"/>
          </a:solidFill>
          <a:latin typeface="Lucida Sans Unicode" pitchFamily="34" charset="0"/>
        </a:defRPr>
      </a:lvl6pPr>
      <a:lvl7pPr marL="642189" algn="l" rtl="0" fontAlgn="base">
        <a:spcBef>
          <a:spcPct val="0"/>
        </a:spcBef>
        <a:spcAft>
          <a:spcPct val="0"/>
        </a:spcAft>
        <a:defRPr sz="4078" b="1">
          <a:solidFill>
            <a:schemeClr val="tx2"/>
          </a:solidFill>
          <a:latin typeface="Lucida Sans Unicode" pitchFamily="34" charset="0"/>
        </a:defRPr>
      </a:lvl7pPr>
      <a:lvl8pPr marL="963284" algn="l" rtl="0" fontAlgn="base">
        <a:spcBef>
          <a:spcPct val="0"/>
        </a:spcBef>
        <a:spcAft>
          <a:spcPct val="0"/>
        </a:spcAft>
        <a:defRPr sz="4078" b="1">
          <a:solidFill>
            <a:schemeClr val="tx2"/>
          </a:solidFill>
          <a:latin typeface="Lucida Sans Unicode" pitchFamily="34" charset="0"/>
        </a:defRPr>
      </a:lvl8pPr>
      <a:lvl9pPr marL="1284382" algn="l" rtl="0" fontAlgn="base">
        <a:spcBef>
          <a:spcPct val="0"/>
        </a:spcBef>
        <a:spcAft>
          <a:spcPct val="0"/>
        </a:spcAft>
        <a:defRPr sz="4078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59407" indent="-250022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672" kern="1200">
          <a:solidFill>
            <a:schemeClr val="tx1"/>
          </a:solidFill>
          <a:latin typeface="+mn-lt"/>
          <a:ea typeface="+mn-ea"/>
          <a:cs typeface="+mn-cs"/>
        </a:defRPr>
      </a:lvl1pPr>
      <a:lvl2pPr marL="616127" indent="-222118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20" kern="1200">
          <a:solidFill>
            <a:schemeClr val="tx1"/>
          </a:solidFill>
          <a:latin typeface="+mn-lt"/>
          <a:ea typeface="+mn-ea"/>
          <a:cs typeface="+mn-cs"/>
        </a:defRPr>
      </a:lvl2pPr>
      <a:lvl3pPr marL="853871" indent="-22211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136262" indent="-22211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365078" indent="-22211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1598315" indent="-228328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1826650" indent="-228328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17" kern="1200">
          <a:solidFill>
            <a:schemeClr val="tx1"/>
          </a:solidFill>
          <a:latin typeface="+mn-lt"/>
          <a:ea typeface="+mn-ea"/>
          <a:cs typeface="+mn-cs"/>
        </a:defRPr>
      </a:lvl7pPr>
      <a:lvl8pPr marL="2054985" indent="-228328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17" kern="1200">
          <a:solidFill>
            <a:schemeClr val="tx1"/>
          </a:solidFill>
          <a:latin typeface="+mn-lt"/>
          <a:ea typeface="+mn-ea"/>
          <a:cs typeface="+mn-cs"/>
        </a:defRPr>
      </a:lvl8pPr>
      <a:lvl9pPr marL="2283309" indent="-228328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17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3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635" tIns="50635" rIns="50635" bIns="50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635" tIns="50635" rIns="50635" bIns="50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/>
              </a:rPr>
              <a:t>Second level</a:t>
            </a:r>
          </a:p>
          <a:p>
            <a:pPr lvl="2"/>
            <a:r>
              <a:rPr lang="en-US" altLang="en-US" smtClean="0">
                <a:sym typeface="Helvetica Light"/>
              </a:rPr>
              <a:t>Third level</a:t>
            </a:r>
          </a:p>
          <a:p>
            <a:pPr lvl="3"/>
            <a:r>
              <a:rPr lang="en-US" altLang="en-US" smtClean="0">
                <a:sym typeface="Helvetica Light"/>
              </a:rPr>
              <a:t>Fourth level</a:t>
            </a:r>
          </a:p>
          <a:p>
            <a:pPr lvl="4"/>
            <a:r>
              <a:rPr lang="en-US" alt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40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xStyles>
    <p:titleStyle>
      <a:lvl1pPr algn="ctr" defTabSz="398473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398473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398473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398473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398473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479" algn="ctr" defTabSz="409512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0969" algn="ctr" defTabSz="409512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1463" algn="ctr" defTabSz="409512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1948" algn="ctr" defTabSz="409512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55604" indent="-255604" algn="l" defTabSz="39847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23485" indent="-255604" algn="l" defTabSz="39847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1366" indent="-255604" algn="l" defTabSz="39847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59247" indent="-255604" algn="l" defTabSz="39847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27128" indent="-255604" algn="l" defTabSz="39847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5851" indent="-267064" algn="l" defTabSz="409512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6342" indent="-267064" algn="l" defTabSz="409512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6827" indent="-267064" algn="l" defTabSz="409512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17315" indent="-267064" algn="l" defTabSz="409512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09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0479" algn="l" defTabSz="6409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0969" algn="l" defTabSz="6409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1463" algn="l" defTabSz="6409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1948" algn="l" defTabSz="6409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2444" algn="l" defTabSz="6409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2922" algn="l" defTabSz="6409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43416" algn="l" defTabSz="6409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63905" algn="l" defTabSz="6409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647" y="274588"/>
            <a:ext cx="8228707" cy="71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0629" y="1295921"/>
            <a:ext cx="8229823" cy="482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647" y="6245200"/>
            <a:ext cx="2133079" cy="47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353" eaLnBrk="1" hangingPunct="1">
              <a:defRPr sz="1400">
                <a:latin typeface="Arial" charset="0"/>
                <a:ea typeface="+mn-ea"/>
                <a:cs typeface="+mn-cs"/>
                <a:sym typeface="Helvetica Light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75" y="6245200"/>
            <a:ext cx="2895451" cy="47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353" eaLnBrk="1" hangingPunct="1">
              <a:defRPr sz="1400">
                <a:latin typeface="Arial" charset="0"/>
                <a:ea typeface="+mn-ea"/>
                <a:cs typeface="+mn-cs"/>
                <a:sym typeface="Helvetica Light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75" y="6245200"/>
            <a:ext cx="2133079" cy="47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353" eaLnBrk="1" hangingPunct="1">
              <a:defRPr sz="1400">
                <a:latin typeface="Arial" charset="0"/>
                <a:ea typeface="+mn-ea"/>
                <a:cs typeface="+mn-cs"/>
                <a:sym typeface="Helvetica Light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18E3ED-1E82-471F-B3CC-FA0840BB2A3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6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64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64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64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64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64">
          <a:solidFill>
            <a:srgbClr val="00386B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65" indent="-342665" algn="l" rtl="0" eaLnBrk="0" fontAlgn="base" hangingPunct="0">
        <a:spcBef>
          <a:spcPct val="20000"/>
        </a:spcBef>
        <a:spcAft>
          <a:spcPct val="0"/>
        </a:spcAft>
        <a:buChar char="•"/>
        <a:defRPr sz="2742">
          <a:solidFill>
            <a:schemeClr val="tx1"/>
          </a:solidFill>
          <a:latin typeface="+mn-lt"/>
          <a:ea typeface="+mn-ea"/>
          <a:cs typeface="+mn-cs"/>
        </a:defRPr>
      </a:lvl1pPr>
      <a:lvl2pPr marL="742254" indent="-284624" algn="l" rtl="0" eaLnBrk="0" fontAlgn="base" hangingPunct="0">
        <a:spcBef>
          <a:spcPct val="20000"/>
        </a:spcBef>
        <a:spcAft>
          <a:spcPct val="0"/>
        </a:spcAft>
        <a:buChar char="–"/>
        <a:defRPr sz="2391">
          <a:solidFill>
            <a:schemeClr val="tx1"/>
          </a:solidFill>
          <a:latin typeface="+mn-lt"/>
        </a:defRPr>
      </a:lvl2pPr>
      <a:lvl3pPr marL="1141844" indent="-227699" algn="l" rtl="0" eaLnBrk="0" fontAlgn="base" hangingPunct="0">
        <a:spcBef>
          <a:spcPct val="20000"/>
        </a:spcBef>
        <a:spcAft>
          <a:spcPct val="0"/>
        </a:spcAft>
        <a:buChar char="•"/>
        <a:defRPr sz="1969">
          <a:solidFill>
            <a:schemeClr val="tx1"/>
          </a:solidFill>
          <a:latin typeface="+mn-lt"/>
        </a:defRPr>
      </a:lvl3pPr>
      <a:lvl4pPr marL="1599474" indent="-227699" algn="l" rtl="0" eaLnBrk="0" fontAlgn="base" hangingPunct="0">
        <a:spcBef>
          <a:spcPct val="20000"/>
        </a:spcBef>
        <a:spcAft>
          <a:spcPct val="0"/>
        </a:spcAft>
        <a:buChar char="–"/>
        <a:defRPr sz="1758">
          <a:solidFill>
            <a:schemeClr val="tx1"/>
          </a:solidFill>
          <a:latin typeface="+mn-lt"/>
        </a:defRPr>
      </a:lvl4pPr>
      <a:lvl5pPr marL="2057104" indent="-227699" algn="l" rtl="0" eaLnBrk="0" fontAlgn="base" hangingPunct="0">
        <a:spcBef>
          <a:spcPct val="20000"/>
        </a:spcBef>
        <a:spcAft>
          <a:spcPct val="0"/>
        </a:spcAft>
        <a:buChar char="»"/>
        <a:defRPr sz="1758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2" indent="-22848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0" indent="-22848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5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16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2" indent="-22848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0" indent="-22848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5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16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16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25" tIns="35625" rIns="35625" bIns="35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16" y="1946719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25" tIns="35625" rIns="35625" bIns="35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627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ctr" defTabSz="40976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76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76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76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76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678" algn="ctr" defTabSz="40976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364" algn="ctr" defTabSz="40976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052" algn="ctr" defTabSz="40976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2737" algn="ctr" defTabSz="40976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230" indent="-267230" algn="l" defTabSz="40976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468" indent="-267230" algn="l" defTabSz="40976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1716" indent="-267230" algn="l" defTabSz="40976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8952" indent="-267230" algn="l" defTabSz="40976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178" indent="-267230" algn="l" defTabSz="40976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6869" indent="-267230" algn="l" defTabSz="40976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7555" indent="-267230" algn="l" defTabSz="40976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8239" indent="-267230" algn="l" defTabSz="40976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18923" indent="-267230" algn="l" defTabSz="40976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678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364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052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2737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3428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106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4796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5479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9bH7oN4v3eMM3M&amp;tbnid=87EdjfdGe2JjGM:&amp;ved=0CAUQjRw&amp;url=http://www.rwf2000.com/ATC/ATC-Hist-09.htm&amp;ei=F_JTU_qVMoXNsQSdhYHoCA&amp;bvm=bv.65058239,d.b2I&amp;psig=AFQjCNGj22h8fWU0KNhnunXy_W1aOM7l-A&amp;ust=139809676541948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1pibdNBAwk5e4M&amp;tbnid=lFDf8K0plLFzOM:&amp;ved=0CAUQjRw&amp;url=http://www.nationalmuseum.af.mil/factsheets/factsheet.asp?id%3D2613&amp;ei=c_JTU_LtI8mqsASF2ID4Bw&amp;bvm=bv.65058239,d.b2I&amp;psig=AFQjCNEsjliqyq5Lz6220NOAx7jYHpP_mA&amp;ust=139809684838391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3.jpeg"/><Relationship Id="rId5" Type="http://schemas.openxmlformats.org/officeDocument/2006/relationships/hyperlink" Target="http://www.google.com/url?sa=i&amp;rct=j&amp;q=&amp;esrc=s&amp;frm=1&amp;source=images&amp;cd=&amp;cad=rja&amp;uact=8&amp;docid=1pibdNBAwk5e4M&amp;tbnid=lFDf8K0plLFzOM:&amp;ved=0CAUQjRw&amp;url=http://www.boeing.com/boeing/history/bna/hounddog.page&amp;ei=ivJTU5byKorKsQSVhYCwAQ&amp;bvm=bv.65058239,d.b2I&amp;psig=AFQjCNEsjliqyq5Lz6220NOAx7jYHpP_mA&amp;ust=1398096848383910" TargetMode="Externa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-x3PbrFUTLnInM&amp;tbnid=3hT2ipPv_-RFlM:&amp;ved=0CAUQjRw&amp;url=http://blog.veppocig.com/how-an-electronic-cigarette-with-liquid-nicotine-can-help-you-beat-cravings-when-you-travel/&amp;ei=_PJTU8j6KonKsQSJyIC4DQ&amp;bvm=bv.65058239,d.b2I&amp;psig=AFQjCNEsOXDLQYIo5oIo1Ve-eJcd_eDtug&amp;ust=139809697259496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5.jpeg"/><Relationship Id="rId5" Type="http://schemas.openxmlformats.org/officeDocument/2006/relationships/hyperlink" Target="https://www.google.com/url?sa=i&amp;rct=j&amp;q=&amp;esrc=s&amp;frm=1&amp;source=images&amp;cd=&amp;cad=rja&amp;uact=8&amp;docid=0Zbhd_zvfbOwvM&amp;tbnid=Bpk2rAAzU99i2M:&amp;ved=0CAUQjRw&amp;url=https://plus.google.com/%2BPhillipTang1&amp;ei=RvNTU5uZF5PksASWwIGQAw&amp;bvm=bv.65058239,d.b2I&amp;psig=AFQjCNEsOXDLQYIo5oIo1Ve-eJcd_eDtug&amp;ust=1398096972594966" TargetMode="Externa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2lr6basbNym9BM&amp;tbnid=uf7RNOhbWU7Y3M:&amp;ved=0CAUQjRw&amp;url=http://airandspace.si.edu/exhibitions/america-by-air/online/abaImage.cfm?webID%3D406.p5&amp;ei=k_NTU9rrC8uosATghoCgCw&amp;bvm=bv.65058239,d.b2U&amp;psig=AFQjCNENGZ8t6Tf885aqkYKUANZgizxa5A&amp;ust=139809715187000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m/url?sa=i&amp;rct=j&amp;q=&amp;esrc=s&amp;frm=1&amp;source=images&amp;cd=&amp;cad=rja&amp;uact=8&amp;docid=mDijg6gzqFk60M&amp;tbnid=LWSRBkw6zRg8QM:&amp;ved=0CAUQjRw&amp;url=http://www.airlinerphotos.com/main.php/switzerland/2009/bsl/N724FD.jpg.html&amp;ei=q_NTU5bUFKi_sQSD_4CgAw&amp;bvm=bv.65058239,d.b2U&amp;psig=AFQjCNENGZ8t6Tf885aqkYKUANZgizxa5A&amp;ust=1398097151870008" TargetMode="Externa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1" tIns="50771" rIns="50771" bIns="50771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0963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1" tIns="50771" rIns="50771" bIns="50771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-8929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4" tIns="32126" rIns="64254" bIns="32126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vert="horz" wrap="square" lIns="88843" tIns="50771" rIns="88843" bIns="50771" numCol="1" anchor="t" anchorCtr="0" compatLnSpc="1">
            <a:prstTxWarp prst="textNoShape">
              <a:avLst/>
            </a:prstTxWarp>
          </a:bodyPr>
          <a:lstStyle/>
          <a:p>
            <a:pPr marL="548040" indent="-471024" defTabSz="91191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smtClean="0">
                <a:latin typeface="Helvetica" panose="020B0604020202020204" pitchFamily="34" charset="0"/>
                <a:sym typeface="Helvetica" panose="020B0604020202020204" pitchFamily="34" charset="0"/>
              </a:rPr>
              <a:t>Utilizing your notes and past knowledge answer the following questions: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31" b="1">
                <a:solidFill>
                  <a:srgbClr val="0070C0"/>
                </a:solidFill>
              </a:rPr>
              <a:t>Describe the electrical system on an aircraft?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chemeClr val="tx1"/>
                </a:solidFill>
              </a:rPr>
              <a:t>Describe compass deviation.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0070C0"/>
                </a:solidFill>
              </a:rPr>
              <a:t>Describe true airspeed versus ground speed?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chemeClr val="tx1"/>
                </a:solidFill>
              </a:rPr>
              <a:t>Describe pilotage?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0070C0"/>
                </a:solidFill>
              </a:rPr>
              <a:t>What are the 18 Great Circles going north to south and are they lines of longitude or latitude?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vert="horz" wrap="square" lIns="88843" tIns="50771" rIns="88843" bIns="50771" numCol="1" anchor="ctr" anchorCtr="0" compatLnSpc="1">
            <a:prstTxWarp prst="textNoShape">
              <a:avLst/>
            </a:prstTxWarp>
          </a:bodyPr>
          <a:lstStyle/>
          <a:p>
            <a:pPr defTabSz="913582" eaLnBrk="1">
              <a:defRPr/>
            </a:pPr>
            <a:r>
              <a:rPr lang="en-US" sz="3586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586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4/23 </a:t>
            </a:r>
            <a:r>
              <a:rPr lang="en-US" sz="3586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4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8" tIns="50778" rIns="50778" bIns="50778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89297" y="1446609"/>
            <a:ext cx="6125766" cy="1339453"/>
          </a:xfrm>
        </p:spPr>
        <p:txBody>
          <a:bodyPr vert="horz" wrap="square" lIns="88857" tIns="50778" rIns="88857" bIns="50778" numCol="1" anchor="t" anchorCtr="0" compatLnSpc="1">
            <a:prstTxWarp prst="textNoShape">
              <a:avLst/>
            </a:prstTxWarp>
          </a:bodyPr>
          <a:lstStyle/>
          <a:p>
            <a:pPr marL="273462" indent="-209840" defTabSz="910796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•"/>
            </a:pPr>
            <a:r>
              <a:rPr lang="en-US" altLang="en-US" sz="2531" b="1" u="sng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Pilotage</a:t>
            </a:r>
          </a:p>
          <a:p>
            <a:pPr marL="541343" lvl="1" indent="-209840" defTabSz="910796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•"/>
            </a:pPr>
            <a:r>
              <a:rPr lang="en-US" altLang="en-US" sz="2531" b="1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Navigating via visible landmarks</a:t>
            </a:r>
          </a:p>
          <a:p>
            <a:pPr marL="809225" lvl="2" indent="-209840" defTabSz="910796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•"/>
            </a:pPr>
            <a:r>
              <a:rPr lang="en-US" altLang="en-US" sz="2531" b="1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Water towers, highways etc..</a:t>
            </a:r>
          </a:p>
          <a:p>
            <a:pPr marL="809225" lvl="2" indent="-209840" defTabSz="910796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•"/>
            </a:pPr>
            <a:endParaRPr lang="en-US" altLang="en-US" sz="2531" b="1">
              <a:solidFill>
                <a:srgbClr val="FF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809225" lvl="2" indent="-209840" defTabSz="910796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•"/>
            </a:pPr>
            <a:endParaRPr lang="en-US" altLang="en-US" sz="2531" b="1">
              <a:solidFill>
                <a:srgbClr val="FF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vert="horz" wrap="square" lIns="88857" tIns="50778" rIns="88857" bIns="50778" numCol="1" anchor="ctr" anchorCtr="0" compatLnSpc="1">
            <a:prstTxWarp prst="textNoShape">
              <a:avLst/>
            </a:prstTxWarp>
          </a:bodyPr>
          <a:lstStyle/>
          <a:p>
            <a:pPr defTabSz="913722" eaLnBrk="1"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Navigational Techniques</a:t>
            </a:r>
            <a:endParaRPr lang="en-US" sz="4219" dirty="0">
              <a:sym typeface="Helvetica Light" charset="0"/>
            </a:endParaRPr>
          </a:p>
        </p:txBody>
      </p:sp>
      <p:pic>
        <p:nvPicPr>
          <p:cNvPr id="614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84" y="1481213"/>
            <a:ext cx="3483695" cy="38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7" y="3053953"/>
            <a:ext cx="4741664" cy="316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5112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1" tIns="50771" rIns="50771" bIns="50771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3251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1" tIns="50771" rIns="50771" bIns="50771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-8929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4" tIns="32126" rIns="64254" bIns="32126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vert="horz" wrap="square" lIns="88843" tIns="50771" rIns="88843" bIns="50771" numCol="1" anchor="t" anchorCtr="0" compatLnSpc="1">
            <a:prstTxWarp prst="textNoShape">
              <a:avLst/>
            </a:prstTxWarp>
          </a:bodyPr>
          <a:lstStyle/>
          <a:p>
            <a:pPr marL="548040" indent="-471024" defTabSz="91191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smtClean="0">
                <a:latin typeface="Helvetica" panose="020B0604020202020204" pitchFamily="34" charset="0"/>
                <a:sym typeface="Helvetica" panose="020B0604020202020204" pitchFamily="34" charset="0"/>
              </a:rPr>
              <a:t>Utilizing your notes and past knowledge answer the following questions: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Describe the electrical system on an aircraft?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Describe compass deviation.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Describe true airspeed versus ground speed?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Describe pilotage?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0070C0"/>
                </a:solidFill>
              </a:rPr>
              <a:t>What are the 18 Great Circles going north to south and are they lines of longitude or latitude?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vert="horz" wrap="square" lIns="88843" tIns="50771" rIns="88843" bIns="50771" numCol="1" anchor="ctr" anchorCtr="0" compatLnSpc="1">
            <a:prstTxWarp prst="textNoShape">
              <a:avLst/>
            </a:prstTxWarp>
          </a:bodyPr>
          <a:lstStyle/>
          <a:p>
            <a:pPr defTabSz="913582" eaLnBrk="1">
              <a:defRPr/>
            </a:pPr>
            <a:r>
              <a:rPr lang="en-US" sz="3586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586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4/23 </a:t>
            </a:r>
            <a:r>
              <a:rPr lang="en-US" sz="3586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43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64" tIns="50764" rIns="50764" bIns="50764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7344"/>
            <a:ext cx="4947047" cy="1821656"/>
          </a:xfrm>
        </p:spPr>
        <p:txBody>
          <a:bodyPr vert="horz" wrap="square" lIns="88829" tIns="50764" rIns="88829" bIns="50764" numCol="1" anchor="t" anchorCtr="0" compatLnSpc="1">
            <a:prstTxWarp prst="textNoShape">
              <a:avLst/>
            </a:prstTxWarp>
          </a:bodyPr>
          <a:lstStyle/>
          <a:p>
            <a:pPr marL="272346" indent="-208724" defTabSz="909680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•"/>
            </a:pPr>
            <a:r>
              <a:rPr lang="en-US" altLang="en-US" sz="2531" b="1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Eighteen primary “great circles” going north-south are called lines of longitude</a:t>
            </a:r>
          </a:p>
          <a:p>
            <a:pPr marL="540227" lvl="1" indent="-208724" defTabSz="909680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•"/>
            </a:pPr>
            <a:r>
              <a:rPr lang="en-US" altLang="en-US" sz="2531" b="1">
                <a:solidFill>
                  <a:schemeClr val="tx1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20 degrees apart</a:t>
            </a:r>
          </a:p>
          <a:p>
            <a:pPr marL="540227" lvl="1" indent="-208724" defTabSz="909680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•"/>
            </a:pPr>
            <a:r>
              <a:rPr lang="en-US" altLang="en-US" sz="2531" b="1">
                <a:solidFill>
                  <a:schemeClr val="tx1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Starting point – Prime Meridian – Greenwich, England</a:t>
            </a:r>
          </a:p>
          <a:p>
            <a:pPr marL="272346" indent="-208724" defTabSz="909680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•"/>
            </a:pPr>
            <a:endParaRPr lang="en-US" altLang="en-US" sz="2531" b="1">
              <a:solidFill>
                <a:schemeClr val="tx1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272346" indent="-208724" defTabSz="909680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•"/>
            </a:pPr>
            <a:r>
              <a:rPr lang="en-US" altLang="en-US" sz="2531" b="1">
                <a:solidFill>
                  <a:schemeClr val="tx1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Parallel lines having 10 degrees spacing from the equator are called lines of latitude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vert="horz" wrap="square" lIns="88829" tIns="50764" rIns="88829" bIns="50764" numCol="1" anchor="ctr" anchorCtr="0" compatLnSpc="1">
            <a:prstTxWarp prst="textNoShape">
              <a:avLst/>
            </a:prstTxWarp>
          </a:bodyPr>
          <a:lstStyle/>
          <a:p>
            <a:pPr defTabSz="913442" eaLnBrk="1"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Global Coordinate System</a:t>
            </a:r>
            <a:endParaRPr lang="en-US" sz="4219" dirty="0">
              <a:sym typeface="Helvetica Light" charset="0"/>
            </a:endParaRPr>
          </a:p>
        </p:txBody>
      </p:sp>
      <p:pic>
        <p:nvPicPr>
          <p:cNvPr id="6349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91" y="2250281"/>
            <a:ext cx="4112121" cy="320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866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808" cy="5182568"/>
          </a:xfrm>
        </p:spPr>
        <p:txBody>
          <a:bodyPr vert="horz" wrap="square" lIns="86361" tIns="49530" rIns="86361" bIns="4953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12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23</a:t>
            </a:r>
          </a:p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US" sz="218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33692" indent="-333692" defTabSz="889767" fontAlgn="auto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1921 — First Air Squadron, USMC, completes photo mosaic map of Dominican Republic coastline.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vert="horz" wrap="square" lIns="86361" tIns="49530" rIns="86361" bIns="4953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889471" fontAlgn="auto">
              <a:spcAft>
                <a:spcPts val="0"/>
              </a:spcAft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69" y="3504903"/>
            <a:ext cx="5257354" cy="315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366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808" cy="5182568"/>
          </a:xfrm>
        </p:spPr>
        <p:txBody>
          <a:bodyPr vert="horz" wrap="square" lIns="86361" tIns="49530" rIns="86361" bIns="4953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12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23</a:t>
            </a:r>
          </a:p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US" sz="218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33692" indent="-333692" defTabSz="889767" fontAlgn="auto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1939 — The United States Civil Aeronautics Authority raises the eligibility age for obtaining a private pilot license to 18 years from the previous 16 years of age.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vert="horz" wrap="square" lIns="86361" tIns="49530" rIns="86361" bIns="4953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889471" fontAlgn="auto">
              <a:spcAft>
                <a:spcPts val="0"/>
              </a:spcAft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2774" name="Picture 2" descr="http://www.rwf2000.com/ATC/gifs2012-03/CAB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51" y="2971354"/>
            <a:ext cx="3267150" cy="15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502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808" cy="5182568"/>
          </a:xfrm>
        </p:spPr>
        <p:txBody>
          <a:bodyPr vert="horz" wrap="square" lIns="86361" tIns="49530" rIns="86361" bIns="4953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12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23</a:t>
            </a:r>
          </a:p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US" sz="218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33692" indent="-333692" defTabSz="889767" fontAlgn="auto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1959 — The North American Aviation GAM-77 “Hound Dog” strategic missile was launched for the first time from a Boeing B-52 “</a:t>
            </a:r>
            <a:r>
              <a:rPr lang="en-US" sz="2812" dirty="0" err="1">
                <a:latin typeface="Helvetica" pitchFamily="34" charset="0"/>
                <a:cs typeface="Helvetica" pitchFamily="34" charset="0"/>
              </a:rPr>
              <a:t>Stratofortress</a:t>
            </a:r>
            <a:r>
              <a:rPr lang="en-US" sz="2812" dirty="0">
                <a:latin typeface="Helvetica" pitchFamily="34" charset="0"/>
                <a:cs typeface="Helvetica" pitchFamily="34" charset="0"/>
              </a:rPr>
              <a:t>.”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vert="horz" wrap="square" lIns="86361" tIns="49530" rIns="86361" bIns="4953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889471" fontAlgn="auto">
              <a:spcAft>
                <a:spcPts val="0"/>
              </a:spcAft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3798" name="Picture 2" descr="http://www.nationalmuseum.af.mil/shared/media/photodb/photos/061127-F-1234S-02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49" y="1349500"/>
            <a:ext cx="3655591" cy="253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 descr="http://www.boeing.com/assets/images/history/bna/images/hounddog_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68" y="4114354"/>
            <a:ext cx="3172271" cy="25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509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808" cy="5182568"/>
          </a:xfrm>
        </p:spPr>
        <p:txBody>
          <a:bodyPr vert="horz" wrap="square" lIns="86361" tIns="49530" rIns="86361" bIns="4953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12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23</a:t>
            </a:r>
          </a:p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US" sz="218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33692" indent="-333692" defTabSz="889767" fontAlgn="auto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1988 — The United States government's ban on smoking on flights of two hours or less goes into effect. </a:t>
            </a:r>
          </a:p>
          <a:p>
            <a:pPr marL="333692" indent="-333692" defTabSz="889767" fontAlgn="auto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“No Smoking” signs remain lit on 80% of domestic airline flights. </a:t>
            </a:r>
          </a:p>
          <a:p>
            <a:pPr marL="333692" indent="-333692" defTabSz="889767" fontAlgn="auto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Flight attendants are to be armed with gum and candy for those in anguish.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vert="horz" wrap="square" lIns="86361" tIns="49530" rIns="86361" bIns="4953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889471" fontAlgn="auto">
              <a:spcAft>
                <a:spcPts val="0"/>
              </a:spcAft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4822" name="Picture 2" descr="http://cloudnine.hillarymilesproductions.com/wp-content/uploads/2010/10/smoking-sign-on-airplane-small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11" y="1600647"/>
            <a:ext cx="3590850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4" descr="http://images.smh.com.au/2013/08/09/4648542/trv-th-No-Smoking-Sign-2013080916275029258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15" y="4496098"/>
            <a:ext cx="3047256" cy="20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689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808" cy="5182568"/>
          </a:xfrm>
        </p:spPr>
        <p:txBody>
          <a:bodyPr vert="horz" wrap="square" lIns="86361" tIns="49530" rIns="86361" bIns="4953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12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23</a:t>
            </a:r>
          </a:p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US" sz="218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33692" indent="-333692" defTabSz="889767" fontAlgn="auto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1994 — Airbus delivers the first of 25 Airbus A300-600F dedicated freighters to the specialized package carrier, FedEx. </a:t>
            </a:r>
          </a:p>
          <a:p>
            <a:pPr marL="333692" indent="-333692" defTabSz="889767" fontAlgn="auto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This all-cargo version can carry up to a maximum payload of 120,855 </a:t>
            </a:r>
            <a:r>
              <a:rPr lang="en-US" sz="2812" dirty="0" err="1">
                <a:latin typeface="Helvetica" pitchFamily="34" charset="0"/>
                <a:cs typeface="Helvetica" pitchFamily="34" charset="0"/>
              </a:rPr>
              <a:t>lb</a:t>
            </a:r>
            <a:r>
              <a:rPr lang="en-US" sz="2812" dirty="0">
                <a:latin typeface="Helvetica" pitchFamily="34" charset="0"/>
                <a:cs typeface="Helvetica" pitchFamily="34" charset="0"/>
              </a:rPr>
              <a:t> over a range of 1,900 nautical miles.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vert="horz" wrap="square" lIns="86361" tIns="49530" rIns="86361" bIns="4953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889471" fontAlgn="auto">
              <a:spcAft>
                <a:spcPts val="0"/>
              </a:spcAft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5846" name="Picture 2" descr="http://airandspace.si.edu/exhibitions/america-by-air/online/images/640/S.406.p5-P.2000-6113_64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37" y="1981275"/>
            <a:ext cx="4478238" cy="147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http://www.airlinerphotos.com/main.php?g2_view=core.DownloadItem&amp;g2_itemId=10328&amp;g2_serialNumber=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26" y="3824139"/>
            <a:ext cx="3826371" cy="255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456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5490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21" tIns="50721" rIns="50721" bIns="50721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3011" name="AutoShape 2"/>
          <p:cNvSpPr>
            <a:spLocks/>
          </p:cNvSpPr>
          <p:nvPr/>
        </p:nvSpPr>
        <p:spPr bwMode="auto">
          <a:xfrm>
            <a:off x="485553" y="5938242"/>
            <a:ext cx="3690193" cy="93315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21" tIns="50721" rIns="50721" bIns="50721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3012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21" tIns="50721" rIns="50721" bIns="50721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3013" name="Line 4"/>
          <p:cNvSpPr>
            <a:spLocks noChangeShapeType="1"/>
          </p:cNvSpPr>
          <p:nvPr/>
        </p:nvSpPr>
        <p:spPr bwMode="auto">
          <a:xfrm>
            <a:off x="-8929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86" tIns="32089" rIns="64186" bIns="32089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43014" name="Picture 5" descr="image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29" y="1752451"/>
            <a:ext cx="1852910" cy="39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>
          <a:xfrm>
            <a:off x="2133080" y="532433"/>
            <a:ext cx="4876725" cy="686469"/>
          </a:xfrm>
        </p:spPr>
        <p:txBody>
          <a:bodyPr vert="horz" wrap="square" lIns="88744" tIns="50721" rIns="88744" bIns="50721" numCol="1" anchor="ctr" anchorCtr="0" compatLnSpc="1">
            <a:prstTxWarp prst="textNoShape">
              <a:avLst/>
            </a:prstTxWarp>
          </a:bodyPr>
          <a:lstStyle/>
          <a:p>
            <a:pPr defTabSz="912601" eaLnBrk="1">
              <a:defRPr/>
            </a:pPr>
            <a:r>
              <a:rPr lang="en-US" sz="3234" b="1">
                <a:solidFill>
                  <a:srgbClr val="DEF5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Questions / Comments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2330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7" tIns="50747" rIns="50747" bIns="50747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4755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7" tIns="50747" rIns="50747" bIns="50747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 vert="horz" lIns="88796" tIns="50747" rIns="88796" bIns="5074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3115" eaLnBrk="1">
              <a:defRPr/>
            </a:pPr>
            <a:r>
              <a:rPr lang="en-US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AVIATION ACES</a:t>
            </a:r>
            <a:endParaRPr lang="en-US" dirty="0" smtClean="0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1133" y="1364010"/>
            <a:ext cx="4040684" cy="762372"/>
          </a:xfrm>
        </p:spPr>
        <p:txBody>
          <a:bodyPr vert="horz" wrap="square" lIns="88796" tIns="50747" rIns="88796" bIns="50747" numCol="1" anchor="t" anchorCtr="0" compatLnSpc="1">
            <a:prstTxWarp prst="textNoShape">
              <a:avLst/>
            </a:prstTxWarp>
          </a:bodyPr>
          <a:lstStyle/>
          <a:p>
            <a:pPr marL="220754" indent="-169468" defTabSz="913115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anose="05040102010807070707" pitchFamily="18" charset="2"/>
              <a:buChar char="•"/>
              <a:defRPr/>
            </a:pPr>
            <a:r>
              <a:rPr lang="en-US" sz="2812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3B</a:t>
            </a:r>
            <a:endParaRPr lang="en-US" sz="2812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180" b="1" u="sng" dirty="0"/>
              <a:t>Pilots (A – 90 &amp; above)</a:t>
            </a:r>
          </a:p>
        </p:txBody>
      </p:sp>
      <p:sp>
        <p:nvSpPr>
          <p:cNvPr id="74758" name="Content Placeholder 1"/>
          <p:cNvSpPr>
            <a:spLocks noGrp="1"/>
          </p:cNvSpPr>
          <p:nvPr>
            <p:ph sz="quarter" idx="2"/>
          </p:nvPr>
        </p:nvSpPr>
        <p:spPr>
          <a:xfrm>
            <a:off x="416347" y="2131963"/>
            <a:ext cx="3916784" cy="4500563"/>
          </a:xfrm>
          <a:ln>
            <a:prstDash val="solid"/>
          </a:ln>
        </p:spPr>
        <p:txBody>
          <a:bodyPr/>
          <a:lstStyle/>
          <a:p>
            <a:r>
              <a:rPr lang="en-US" altLang="en-US" sz="3600" b="1" dirty="0" smtClean="0"/>
              <a:t>Big Bird</a:t>
            </a:r>
          </a:p>
          <a:p>
            <a:r>
              <a:rPr lang="en-US" altLang="en-US" sz="3600" b="1" dirty="0" smtClean="0"/>
              <a:t>O-Cam</a:t>
            </a:r>
          </a:p>
          <a:p>
            <a:r>
              <a:rPr lang="en-US" altLang="en-US" sz="3600" b="1" dirty="0" smtClean="0"/>
              <a:t>Ryder</a:t>
            </a:r>
          </a:p>
          <a:p>
            <a:r>
              <a:rPr lang="en-US" altLang="en-US" sz="3600" b="1" dirty="0" smtClean="0">
                <a:solidFill>
                  <a:srgbClr val="FF0000"/>
                </a:solidFill>
              </a:rPr>
              <a:t>Top Gun</a:t>
            </a:r>
          </a:p>
          <a:p>
            <a:r>
              <a:rPr lang="en-US" altLang="en-US" sz="3600" b="1" dirty="0" smtClean="0"/>
              <a:t>Apache</a:t>
            </a:r>
            <a:endParaRPr lang="en-US" altLang="en-US" sz="3600" b="1" dirty="0"/>
          </a:p>
          <a:p>
            <a:endParaRPr lang="en-US" altLang="en-US" sz="2531" dirty="0"/>
          </a:p>
          <a:p>
            <a:endParaRPr lang="en-US" altLang="en-US" sz="2531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90120" y="1361778"/>
            <a:ext cx="4040684" cy="761256"/>
          </a:xfrm>
        </p:spPr>
        <p:txBody>
          <a:bodyPr vert="horz" wrap="square" lIns="88796" tIns="50747" rIns="88796" bIns="50747" numCol="1" anchor="t" anchorCtr="0" compatLnSpc="1">
            <a:prstTxWarp prst="textNoShape">
              <a:avLst/>
            </a:prstTxWarp>
          </a:bodyPr>
          <a:lstStyle/>
          <a:p>
            <a:pPr marL="220754" indent="-169468" defTabSz="913115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anose="05040102010807070707" pitchFamily="18" charset="2"/>
              <a:buChar char="•"/>
              <a:defRPr/>
            </a:pPr>
            <a:r>
              <a:rPr lang="en-US" sz="2812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3B</a:t>
            </a:r>
            <a:endParaRPr lang="en-US" sz="2812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180" b="1" u="sng" dirty="0"/>
              <a:t>Co-Pilots (B – 80 – 89)</a:t>
            </a:r>
          </a:p>
        </p:txBody>
      </p:sp>
      <p:sp>
        <p:nvSpPr>
          <p:cNvPr id="24584" name="Content Placeholder 1"/>
          <p:cNvSpPr>
            <a:spLocks noGrp="1"/>
          </p:cNvSpPr>
          <p:nvPr>
            <p:ph sz="quarter" idx="2"/>
          </p:nvPr>
        </p:nvSpPr>
        <p:spPr>
          <a:xfrm>
            <a:off x="4893469" y="2139776"/>
            <a:ext cx="3916785" cy="4500563"/>
          </a:xfrm>
          <a:ln>
            <a:prstDash val="solid"/>
          </a:ln>
        </p:spPr>
        <p:txBody>
          <a:bodyPr/>
          <a:lstStyle/>
          <a:p>
            <a:pPr marL="364571" indent="-255318">
              <a:defRPr/>
            </a:pPr>
            <a:r>
              <a:rPr lang="en-US" sz="3600" b="1" dirty="0" smtClean="0"/>
              <a:t>Big Red</a:t>
            </a:r>
            <a:endParaRPr lang="en-US" sz="3600" b="1" dirty="0"/>
          </a:p>
          <a:p>
            <a:pPr marL="109262" indent="0">
              <a:buNone/>
              <a:defRPr/>
            </a:pPr>
            <a:endParaRPr lang="en-US" sz="1687" dirty="0" smtClean="0"/>
          </a:p>
          <a:p>
            <a:pPr marL="109262" indent="0"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JD, Bull Dog and French Fry – take Test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4761" name="TextBox 8"/>
          <p:cNvSpPr txBox="1">
            <a:spLocks noChangeArrowheads="1"/>
          </p:cNvSpPr>
          <p:nvPr/>
        </p:nvSpPr>
        <p:spPr bwMode="auto">
          <a:xfrm>
            <a:off x="5030843" y="5947172"/>
            <a:ext cx="3976903" cy="61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21" tIns="32108" rIns="64221" bIns="32108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06286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High Shooter </a:t>
            </a:r>
            <a:r>
              <a:rPr lang="en-US" altLang="en-US" b="1" dirty="0" smtClean="0">
                <a:solidFill>
                  <a:srgbClr val="C00000"/>
                </a:solidFill>
              </a:rPr>
              <a:t>(96)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76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05753"/>
              </p:ext>
            </p:extLst>
          </p:nvPr>
        </p:nvGraphicFramePr>
        <p:xfrm>
          <a:off x="500063" y="803672"/>
          <a:ext cx="8143875" cy="6166691"/>
        </p:xfrm>
        <a:graphic>
          <a:graphicData uri="http://schemas.openxmlformats.org/drawingml/2006/table">
            <a:tbl>
              <a:tblPr/>
              <a:tblGrid>
                <a:gridCol w="1159744"/>
                <a:gridCol w="1161975"/>
                <a:gridCol w="1165324"/>
                <a:gridCol w="1163092"/>
                <a:gridCol w="1165324"/>
                <a:gridCol w="1165324"/>
                <a:gridCol w="1163092"/>
              </a:tblGrid>
              <a:tr h="235497"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SUNDAY</a:t>
                      </a:r>
                    </a:p>
                  </a:txBody>
                  <a:tcPr marL="48220" marR="482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MONDAY</a:t>
                      </a:r>
                    </a:p>
                  </a:txBody>
                  <a:tcPr marL="48220" marR="482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TUESDAY</a:t>
                      </a:r>
                    </a:p>
                  </a:txBody>
                  <a:tcPr marL="48220" marR="482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WEDNESDAY</a:t>
                      </a:r>
                    </a:p>
                  </a:txBody>
                  <a:tcPr marL="48220" marR="482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THURSDAY</a:t>
                      </a:r>
                    </a:p>
                  </a:txBody>
                  <a:tcPr marL="48220" marR="482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FRIDAY</a:t>
                      </a:r>
                    </a:p>
                  </a:txBody>
                  <a:tcPr marL="48220" marR="482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SATURDAY</a:t>
                      </a:r>
                    </a:p>
                  </a:txBody>
                  <a:tcPr marL="48220" marR="482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8744"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15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16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Chapter 9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Navigation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/>
                      </a:endParaRP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17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Chapter 9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Navigation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18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Chapter 8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Aircraft in Motion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19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Chapter 8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Aircraft in Motion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20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Chapter  8/9 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Review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Chapter 8/9 Test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Flight Line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Friday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21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41"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/>
                      </a:endParaRP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/>
                      </a:endParaRP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474"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22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23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Chapter 14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Airspace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/>
                      </a:endParaRP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24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Chapter 14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Airspace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/>
                      </a:endParaRP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25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Chapter 14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Airspace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/>
                      </a:endParaRP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26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Chapter 14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Airspace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Review and Test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/>
                      </a:endParaRP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27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Flight Line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Friday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28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306"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6953"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29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30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NTSB Accident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Investigation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/>
                      </a:endParaRP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1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NTSB Accident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Investigation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/>
                      </a:endParaRP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2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NTSB Accident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Investigation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/>
                      </a:endParaRP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3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NTSB Accident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Investigation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Presentations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/>
                      </a:endParaRP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4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Flight Line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Friday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/>
                      </a:endParaRP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5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41"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9358"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6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7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Chapter 21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Rocket Fundamentals</a:t>
                      </a:r>
                      <a:endParaRPr kumimoji="0" lang="en-US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/>
                      </a:endParaRP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8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Chapter 21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Rocket Fundamentals</a:t>
                      </a:r>
                      <a:endParaRPr kumimoji="0" lang="en-US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/>
                      </a:endParaRP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9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Chapter 21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Review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Chapter 21 Test</a:t>
                      </a:r>
                      <a:endParaRPr kumimoji="0" lang="en-US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/>
                      </a:endParaRP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10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Rocket Launch</a:t>
                      </a:r>
                      <a:endParaRPr kumimoji="0" lang="en-US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/>
                      </a:endParaRP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11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Patriots Point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Field Trip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12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41"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300"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455613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9112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1368425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1824038" algn="l" defTabSz="911225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22812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27384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31956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3652838" indent="454025" defTabSz="911225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/>
                        </a:rPr>
                        <a:t> 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47" name="Rectangle 1"/>
          <p:cNvSpPr>
            <a:spLocks/>
          </p:cNvSpPr>
          <p:nvPr/>
        </p:nvSpPr>
        <p:spPr bwMode="auto">
          <a:xfrm>
            <a:off x="2533638" y="53760"/>
            <a:ext cx="4076726" cy="71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19" tIns="32053" rIns="64119" bIns="32053" anchor="ctr">
            <a:spAutoFit/>
          </a:bodyPr>
          <a:lstStyle>
            <a:lvl1pPr defTabSz="582613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58825" indent="-377825" defTabSz="582613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39825" indent="-377825" defTabSz="582613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520825" indent="-377825" defTabSz="582613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901825" indent="-377825" defTabSz="582613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359025" indent="-377825" defTabSz="582613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816225" indent="-377825" defTabSz="582613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273425" indent="-377825" defTabSz="582613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730625" indent="-377825" defTabSz="582613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4219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April / May 2018</a:t>
            </a:r>
            <a:endParaRPr lang="en-US" altLang="en-US" sz="1125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48" name="Oval 3"/>
          <p:cNvSpPr>
            <a:spLocks noChangeArrowheads="1"/>
          </p:cNvSpPr>
          <p:nvPr/>
        </p:nvSpPr>
        <p:spPr bwMode="auto">
          <a:xfrm>
            <a:off x="1447800" y="2286000"/>
            <a:ext cx="1285875" cy="1393031"/>
          </a:xfrm>
          <a:prstGeom prst="ellipse">
            <a:avLst/>
          </a:prstGeom>
          <a:noFill/>
          <a:ln w="60325" algn="ctr">
            <a:solidFill>
              <a:schemeClr val="accent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119" tIns="32053" rIns="64119" bIns="32053"/>
          <a:lstStyle>
            <a:lvl1pPr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58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39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520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901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3590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8162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2734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7306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2531"/>
          </a:p>
        </p:txBody>
      </p:sp>
      <p:sp>
        <p:nvSpPr>
          <p:cNvPr id="5" name="Explosion 1 4"/>
          <p:cNvSpPr>
            <a:spLocks noChangeArrowheads="1"/>
          </p:cNvSpPr>
          <p:nvPr/>
        </p:nvSpPr>
        <p:spPr bwMode="auto">
          <a:xfrm>
            <a:off x="4833363" y="1898674"/>
            <a:ext cx="1752451" cy="2167682"/>
          </a:xfrm>
          <a:prstGeom prst="irregularSeal1">
            <a:avLst/>
          </a:prstGeom>
          <a:noFill/>
          <a:ln w="508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074" tIns="32029" rIns="64074" bIns="32029"/>
          <a:lstStyle>
            <a:lvl1pPr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58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39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520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901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3590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8162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2734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7306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2531"/>
          </a:p>
        </p:txBody>
      </p:sp>
      <p:sp>
        <p:nvSpPr>
          <p:cNvPr id="6" name="Explosion 1 5"/>
          <p:cNvSpPr>
            <a:spLocks noChangeArrowheads="1"/>
          </p:cNvSpPr>
          <p:nvPr/>
        </p:nvSpPr>
        <p:spPr bwMode="auto">
          <a:xfrm>
            <a:off x="6072188" y="4393406"/>
            <a:ext cx="1752451" cy="2167682"/>
          </a:xfrm>
          <a:prstGeom prst="irregularSeal1">
            <a:avLst/>
          </a:prstGeom>
          <a:noFill/>
          <a:ln w="508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074" tIns="32029" rIns="64074" bIns="32029"/>
          <a:lstStyle>
            <a:lvl1pPr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58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39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520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901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3590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8162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2734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7306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2531"/>
          </a:p>
        </p:txBody>
      </p:sp>
    </p:spTree>
    <p:extLst>
      <p:ext uri="{BB962C8B-B14F-4D97-AF65-F5344CB8AC3E}">
        <p14:creationId xmlns:p14="http://schemas.microsoft.com/office/powerpoint/2010/main" val="8376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46" y="1752648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55842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12" tIns="50705" rIns="88712" bIns="50705"/>
          <a:lstStyle/>
          <a:p>
            <a:pPr algn="ctr" defTabSz="91232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14– </a:t>
            </a:r>
            <a:r>
              <a:rPr lang="en-US" sz="36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Airspace</a:t>
            </a:r>
            <a:endParaRPr lang="en-US" sz="36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232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80" y="-1951033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97" y="1219200"/>
            <a:ext cx="3929030" cy="51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66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05" tIns="50705" rIns="50705" bIns="50705" anchor="ctr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05" tIns="50705" rIns="50705" bIns="50705" anchor="ctr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65" tIns="32078" rIns="64165" bIns="32078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219200"/>
            <a:ext cx="8534549" cy="4054078"/>
          </a:xfrm>
        </p:spPr>
        <p:txBody>
          <a:bodyPr lIns="88712" tIns="50705" rIns="88712" bIns="50705" anchor="t"/>
          <a:lstStyle/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the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two categories of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airspace. 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within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these two categories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the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four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types of airspace. 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Explain the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dimensions of various classes of airspace.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b="1" u="sng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EQ</a:t>
            </a: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868" lvl="1" indent="-153720" defTabSz="912320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868" lvl="1" indent="-153720" defTabSz="912320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70" y="274588"/>
            <a:ext cx="8229823" cy="1143000"/>
          </a:xfrm>
        </p:spPr>
        <p:txBody>
          <a:bodyPr lIns="88712" tIns="50705" rIns="88712" bIns="50705"/>
          <a:lstStyle/>
          <a:p>
            <a:pPr algn="l" defTabSz="912320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Introduction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224658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two categories of airspace are: regulatory </a:t>
            </a:r>
            <a:r>
              <a:rPr lang="en-US" sz="2800" b="1" dirty="0" smtClean="0">
                <a:solidFill>
                  <a:srgbClr val="FF0000"/>
                </a:solidFill>
              </a:rPr>
              <a:t>and Non- regulatory.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Within </a:t>
            </a:r>
            <a:r>
              <a:rPr lang="en-US" sz="2800" b="1" dirty="0"/>
              <a:t>these two categories </a:t>
            </a:r>
            <a:r>
              <a:rPr lang="en-US" sz="2800" b="1" dirty="0">
                <a:solidFill>
                  <a:srgbClr val="FF0000"/>
                </a:solidFill>
              </a:rPr>
              <a:t>there are </a:t>
            </a:r>
            <a:r>
              <a:rPr lang="en-US" sz="2800" b="1" dirty="0" smtClean="0">
                <a:solidFill>
                  <a:srgbClr val="FF0000"/>
                </a:solidFill>
              </a:rPr>
              <a:t>four types</a:t>
            </a:r>
            <a:r>
              <a:rPr lang="en-US" sz="2800" b="1" dirty="0">
                <a:solidFill>
                  <a:srgbClr val="FF0000"/>
                </a:solidFill>
              </a:rPr>
              <a:t>: controlled, uncontrolled, special use, and </a:t>
            </a:r>
            <a:r>
              <a:rPr lang="en-US" sz="2800" b="1" dirty="0" smtClean="0">
                <a:solidFill>
                  <a:srgbClr val="FF0000"/>
                </a:solidFill>
              </a:rPr>
              <a:t>other airspace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99195"/>
            <a:ext cx="7580509" cy="30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7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Controlled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3539245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/>
              <a:t>Controlled airspace is a generic term that covers the different </a:t>
            </a:r>
            <a:r>
              <a:rPr lang="en-US" sz="2800" b="1" dirty="0" smtClean="0"/>
              <a:t>classifications of </a:t>
            </a:r>
            <a:r>
              <a:rPr lang="en-US" sz="2800" b="1" dirty="0"/>
              <a:t>airspace </a:t>
            </a:r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Controlled </a:t>
            </a:r>
            <a:r>
              <a:rPr lang="en-US" sz="2800" b="1" dirty="0">
                <a:solidFill>
                  <a:srgbClr val="FF0000"/>
                </a:solidFill>
              </a:rPr>
              <a:t>airspace consists of: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Class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Class </a:t>
            </a:r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Class </a:t>
            </a:r>
            <a:r>
              <a:rPr lang="en-US" sz="2800" b="1" dirty="0">
                <a:solidFill>
                  <a:srgbClr val="FF0000"/>
                </a:solidFill>
              </a:rPr>
              <a:t>C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Class </a:t>
            </a:r>
            <a:r>
              <a:rPr lang="en-US" sz="2800" b="1" dirty="0">
                <a:solidFill>
                  <a:srgbClr val="FF0000"/>
                </a:solidFill>
              </a:rPr>
              <a:t>D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Class 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07" y="4038600"/>
            <a:ext cx="632449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22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Class A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181569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Airspace </a:t>
            </a:r>
            <a:r>
              <a:rPr lang="en-US" sz="2800" b="1" dirty="0">
                <a:solidFill>
                  <a:srgbClr val="FF0000"/>
                </a:solidFill>
              </a:rPr>
              <a:t>from 18,000 feet mean sea level (MSL) up to and including flight level (FL) 600,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All </a:t>
            </a:r>
            <a:r>
              <a:rPr lang="en-US" sz="2800" b="1" dirty="0">
                <a:solidFill>
                  <a:srgbClr val="FF0000"/>
                </a:solidFill>
              </a:rPr>
              <a:t>operation in Class A airspace is </a:t>
            </a:r>
            <a:r>
              <a:rPr lang="en-US" sz="2800" b="1" dirty="0"/>
              <a:t>conducted under instrument flight rules</a:t>
            </a:r>
            <a:r>
              <a:rPr lang="en-US" sz="2800" b="1" dirty="0">
                <a:solidFill>
                  <a:srgbClr val="FF0000"/>
                </a:solidFill>
              </a:rPr>
              <a:t> (IFR</a:t>
            </a:r>
            <a:r>
              <a:rPr lang="en-US" sz="2800" b="1" dirty="0" smtClean="0">
                <a:solidFill>
                  <a:srgbClr val="FF0000"/>
                </a:solidFill>
              </a:rPr>
              <a:t>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45325"/>
            <a:ext cx="8037709" cy="320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Class B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3108357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Airspace </a:t>
            </a:r>
            <a:r>
              <a:rPr lang="en-US" sz="2800" b="1" dirty="0">
                <a:solidFill>
                  <a:srgbClr val="FF0000"/>
                </a:solidFill>
              </a:rPr>
              <a:t>from the surface to 10,000 feet MSL surrounding the nation’s busiest airports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Class </a:t>
            </a:r>
            <a:r>
              <a:rPr lang="en-US" sz="2800" b="1" dirty="0"/>
              <a:t>B airspace areas resemble upside-down wedding </a:t>
            </a:r>
            <a:r>
              <a:rPr lang="en-US" sz="2800" b="1" dirty="0" smtClean="0"/>
              <a:t>cakes 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ATC </a:t>
            </a:r>
            <a:r>
              <a:rPr lang="en-US" sz="2800" b="1" dirty="0">
                <a:solidFill>
                  <a:srgbClr val="FF0000"/>
                </a:solidFill>
              </a:rPr>
              <a:t>clearance is required for all aircraft to operate in the area, </a:t>
            </a:r>
            <a:r>
              <a:rPr lang="en-US" sz="2800" b="1" dirty="0"/>
              <a:t>and all aircraft that are so cleared receive separation services within the airspace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33875"/>
            <a:ext cx="5751709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6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Class C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440101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Surface </a:t>
            </a:r>
            <a:r>
              <a:rPr lang="en-US" sz="2800" b="1" dirty="0">
                <a:solidFill>
                  <a:srgbClr val="FF0000"/>
                </a:solidFill>
              </a:rPr>
              <a:t>to 4,000 feet </a:t>
            </a:r>
            <a:r>
              <a:rPr lang="en-US" sz="2800" b="1" dirty="0"/>
              <a:t>above the airport elevation </a:t>
            </a:r>
            <a:r>
              <a:rPr lang="en-US" sz="2800" b="1" dirty="0" smtClean="0"/>
              <a:t>surrounding </a:t>
            </a:r>
            <a:r>
              <a:rPr lang="en-US" sz="2800" b="1" dirty="0"/>
              <a:t>those airports that have an operational control tower, are serviced by a radar approach control, and have a certain number of IFR operations or passenger enplanements. </a:t>
            </a:r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Airspace </a:t>
            </a:r>
            <a:r>
              <a:rPr lang="en-US" sz="2800" b="1" dirty="0">
                <a:solidFill>
                  <a:srgbClr val="FF0000"/>
                </a:solidFill>
              </a:rPr>
              <a:t>usually consists of a surface area with a five NM radius, an outer circle with a ten NM radius that extends from 1,200 feet to 4,000 feet </a:t>
            </a:r>
            <a:r>
              <a:rPr lang="en-US" sz="2800" b="1" dirty="0"/>
              <a:t>above the airport elevation, and an outer area. </a:t>
            </a:r>
            <a:endParaRPr lang="en-US" sz="28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83590"/>
            <a:ext cx="3694309" cy="147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1" tIns="50771" rIns="50771" bIns="50771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505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1" tIns="50771" rIns="50771" bIns="50771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-8929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4" tIns="32126" rIns="64254" bIns="32126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vert="horz" wrap="square" lIns="88843" tIns="50771" rIns="88843" bIns="50771" numCol="1" anchor="t" anchorCtr="0" compatLnSpc="1">
            <a:prstTxWarp prst="textNoShape">
              <a:avLst/>
            </a:prstTxWarp>
          </a:bodyPr>
          <a:lstStyle/>
          <a:p>
            <a:pPr marL="548040" indent="-471024" defTabSz="91191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smtClean="0">
                <a:latin typeface="Helvetica" panose="020B0604020202020204" pitchFamily="34" charset="0"/>
                <a:sym typeface="Helvetica" panose="020B0604020202020204" pitchFamily="34" charset="0"/>
              </a:rPr>
              <a:t>Utilizing your notes and past knowledge answer the following questions: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31" b="1">
                <a:solidFill>
                  <a:srgbClr val="0070C0"/>
                </a:solidFill>
              </a:rPr>
              <a:t>Describe the electrical system on an aircraft?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Describe compass deviation.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Describe true airspeed versus ground speed?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Describe pilotage?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What are the 18 Great Circles going north to south and are they lines of longitude or latitude?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vert="horz" wrap="square" lIns="88843" tIns="50771" rIns="88843" bIns="50771" numCol="1" anchor="ctr" anchorCtr="0" compatLnSpc="1">
            <a:prstTxWarp prst="textNoShape">
              <a:avLst/>
            </a:prstTxWarp>
          </a:bodyPr>
          <a:lstStyle/>
          <a:p>
            <a:pPr defTabSz="913582" eaLnBrk="1">
              <a:defRPr/>
            </a:pPr>
            <a:r>
              <a:rPr lang="en-US" sz="3586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586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4/23 </a:t>
            </a:r>
            <a:r>
              <a:rPr lang="en-US" sz="3586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522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Class C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224658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Each </a:t>
            </a:r>
            <a:r>
              <a:rPr lang="en-US" sz="2800" b="1" dirty="0">
                <a:solidFill>
                  <a:srgbClr val="FF0000"/>
                </a:solidFill>
              </a:rPr>
              <a:t>aircraft must establish two-way radio communications with the ATC facility </a:t>
            </a:r>
            <a:r>
              <a:rPr lang="en-US" sz="2800" b="1" dirty="0"/>
              <a:t>providing air traffic services</a:t>
            </a:r>
            <a:r>
              <a:rPr lang="en-US" sz="2800" b="1" dirty="0">
                <a:solidFill>
                  <a:srgbClr val="FF0000"/>
                </a:solidFill>
              </a:rPr>
              <a:t> prior to entering the airspace </a:t>
            </a:r>
            <a:r>
              <a:rPr lang="en-US" sz="2800" b="1" dirty="0"/>
              <a:t>and thereafter maintain those communications while within the airspace</a:t>
            </a:r>
            <a:r>
              <a:rPr lang="en-US" sz="2800" b="1" dirty="0" smtClean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29075"/>
            <a:ext cx="5751709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0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Class D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3539245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Surface </a:t>
            </a:r>
            <a:r>
              <a:rPr lang="en-US" sz="2800" b="1" dirty="0">
                <a:solidFill>
                  <a:srgbClr val="FF0000"/>
                </a:solidFill>
              </a:rPr>
              <a:t>to 2,500 feet above the airport </a:t>
            </a:r>
            <a:r>
              <a:rPr lang="en-US" sz="2800" b="1" dirty="0"/>
              <a:t>elevation (charted in MSL) surrounding those airports that have an operational control tower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Aircraft </a:t>
            </a:r>
            <a:r>
              <a:rPr lang="en-US" sz="2800" b="1" dirty="0">
                <a:solidFill>
                  <a:srgbClr val="FF0000"/>
                </a:solidFill>
              </a:rPr>
              <a:t>must establish </a:t>
            </a:r>
            <a:r>
              <a:rPr lang="en-US" sz="2800" b="1" dirty="0"/>
              <a:t>two-way radio </a:t>
            </a:r>
            <a:r>
              <a:rPr lang="en-US" sz="2800" b="1" dirty="0">
                <a:solidFill>
                  <a:srgbClr val="FF0000"/>
                </a:solidFill>
              </a:rPr>
              <a:t>communications with the ATC facility </a:t>
            </a:r>
            <a:r>
              <a:rPr lang="en-US" sz="2800" b="1" dirty="0" smtClean="0"/>
              <a:t>and </a:t>
            </a:r>
            <a:r>
              <a:rPr lang="en-US" sz="2800" b="1" dirty="0"/>
              <a:t>thereafter maintain those communications while in the airspace.</a:t>
            </a:r>
            <a:endParaRPr lang="en-US" sz="28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33875"/>
            <a:ext cx="5751709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7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Class E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267747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Airspace </a:t>
            </a:r>
            <a:r>
              <a:rPr lang="en-US" sz="2800" b="1" dirty="0">
                <a:solidFill>
                  <a:srgbClr val="FF0000"/>
                </a:solidFill>
              </a:rPr>
              <a:t>extends upward from either the surface </a:t>
            </a:r>
            <a:r>
              <a:rPr lang="en-US" sz="2800" b="1" dirty="0"/>
              <a:t>or a designated altitude to </a:t>
            </a:r>
            <a:r>
              <a:rPr lang="en-US" sz="2800" b="1" dirty="0" smtClean="0"/>
              <a:t>the overlying </a:t>
            </a:r>
            <a:r>
              <a:rPr lang="en-US" sz="2800" b="1" dirty="0"/>
              <a:t>or adjacent controlled airspace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Beginning </a:t>
            </a:r>
            <a:r>
              <a:rPr lang="en-US" sz="2800" b="1" dirty="0">
                <a:solidFill>
                  <a:srgbClr val="FF0000"/>
                </a:solidFill>
              </a:rPr>
              <a:t>at either 700 or 1,200 feet above ground level (AGL) </a:t>
            </a:r>
            <a:r>
              <a:rPr lang="en-US" sz="2800" b="1" dirty="0" smtClean="0">
                <a:solidFill>
                  <a:srgbClr val="FF0000"/>
                </a:solidFill>
              </a:rPr>
              <a:t>below </a:t>
            </a:r>
            <a:r>
              <a:rPr lang="en-US" sz="2800" b="1" dirty="0">
                <a:solidFill>
                  <a:srgbClr val="FF0000"/>
                </a:solidFill>
              </a:rPr>
              <a:t>18,000 feet MSL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29075"/>
            <a:ext cx="5751709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81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Uncontrolled Airspace – Class G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3539245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Class </a:t>
            </a:r>
            <a:r>
              <a:rPr lang="en-US" sz="2800" b="1" dirty="0">
                <a:solidFill>
                  <a:srgbClr val="FF0000"/>
                </a:solidFill>
              </a:rPr>
              <a:t>G </a:t>
            </a:r>
            <a:r>
              <a:rPr lang="en-US" sz="2800" b="1" dirty="0"/>
              <a:t>airspace is the portion of the airspace that has not been designated as Class A, B, C, D, or E.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Therefore </a:t>
            </a:r>
            <a:r>
              <a:rPr lang="en-US" sz="2800" b="1" dirty="0"/>
              <a:t>designated </a:t>
            </a:r>
            <a:r>
              <a:rPr lang="en-US" sz="2800" b="1" dirty="0">
                <a:solidFill>
                  <a:srgbClr val="FF0000"/>
                </a:solidFill>
              </a:rPr>
              <a:t>uncontrolled airspace.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Pilots </a:t>
            </a:r>
            <a:r>
              <a:rPr lang="en-US" sz="2800" b="1" dirty="0"/>
              <a:t>should remember </a:t>
            </a:r>
            <a:r>
              <a:rPr lang="en-US" sz="2800" b="1" dirty="0">
                <a:solidFill>
                  <a:srgbClr val="FF0000"/>
                </a:solidFill>
              </a:rPr>
              <a:t>there are visual flight rules (VFR) minimums which apply to Class G airspace.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10075"/>
            <a:ext cx="5751709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0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9" y="175261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4696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ATC Sector 33 - Challenge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921"/>
            <a:ext cx="9144000" cy="4829844"/>
          </a:xfrm>
        </p:spPr>
        <p:txBody>
          <a:bodyPr/>
          <a:lstStyle/>
          <a:p>
            <a:pPr marL="342882" indent="-342882" eaLnBrk="1" hangingPunct="1">
              <a:defRPr/>
            </a:pPr>
            <a:r>
              <a:rPr lang="en-US" dirty="0" smtClean="0"/>
              <a:t>Login to computer</a:t>
            </a:r>
          </a:p>
          <a:p>
            <a:pPr marL="342882" indent="-342882" eaLnBrk="1" hangingPunct="1">
              <a:defRPr/>
            </a:pPr>
            <a:r>
              <a:rPr lang="en-US" dirty="0" smtClean="0"/>
              <a:t>Go to website – </a:t>
            </a:r>
            <a:r>
              <a:rPr lang="en-US" sz="2250" dirty="0"/>
              <a:t>Intro to Aviation / Class Materials – ATC Simulation Worksheet</a:t>
            </a:r>
          </a:p>
          <a:p>
            <a:pPr marL="342882" indent="-342882" eaLnBrk="1" hangingPunct="1">
              <a:defRPr/>
            </a:pPr>
            <a:r>
              <a:rPr lang="en-US" sz="2250" dirty="0"/>
              <a:t>Go to link</a:t>
            </a:r>
            <a:endParaRPr lang="en-US" dirty="0" smtClean="0"/>
          </a:p>
          <a:p>
            <a:pPr marL="742912" lvl="1" indent="-285736" eaLnBrk="1" hangingPunct="1">
              <a:defRPr/>
            </a:pPr>
            <a:r>
              <a:rPr lang="en-US" sz="2250" b="1" dirty="0"/>
              <a:t>https://www.atcsim.nasa.gov/simulator/sim2/sector33.html</a:t>
            </a:r>
          </a:p>
          <a:p>
            <a:pPr marL="342882" indent="-342882" eaLnBrk="1" hangingPunct="1">
              <a:defRPr/>
            </a:pPr>
            <a:r>
              <a:rPr lang="en-US" dirty="0" smtClean="0"/>
              <a:t>Complete assigned levels</a:t>
            </a:r>
          </a:p>
          <a:p>
            <a:pPr marL="742912" lvl="1" indent="-285736" eaLnBrk="1" hangingPunct="1">
              <a:defRPr/>
            </a:pPr>
            <a:r>
              <a:rPr lang="en-US" dirty="0" smtClean="0"/>
              <a:t>Tues – 2.1, 2.3</a:t>
            </a:r>
          </a:p>
          <a:p>
            <a:pPr marL="742912" lvl="1" indent="-285736" eaLnBrk="1" hangingPunct="1">
              <a:defRPr/>
            </a:pPr>
            <a:r>
              <a:rPr lang="en-US" dirty="0" smtClean="0"/>
              <a:t>Wed – 2.6, 3.6</a:t>
            </a:r>
          </a:p>
          <a:p>
            <a:pPr marL="742912" lvl="1" indent="-285736" eaLnBrk="1" hangingPunct="1">
              <a:defRPr/>
            </a:pPr>
            <a:r>
              <a:rPr lang="en-US" dirty="0" smtClean="0"/>
              <a:t>Thurs – 4.8, 5.6</a:t>
            </a:r>
          </a:p>
          <a:p>
            <a:pPr marL="342882" indent="-342882" eaLnBrk="1" hangingPunct="1">
              <a:defRPr/>
            </a:pPr>
            <a:r>
              <a:rPr lang="en-US" sz="2531" dirty="0"/>
              <a:t>Complete conclusion questions – Use Snipping Tool to Snip screen shot and post at end of worksheet and turn-in via website with name</a:t>
            </a:r>
          </a:p>
        </p:txBody>
      </p:sp>
    </p:spTree>
    <p:extLst>
      <p:ext uri="{BB962C8B-B14F-4D97-AF65-F5344CB8AC3E}">
        <p14:creationId xmlns:p14="http://schemas.microsoft.com/office/powerpoint/2010/main" val="39015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9" y="175261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2232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2nd Quarter Requirements</a:t>
            </a:r>
            <a:br>
              <a:rPr lang="en-US" sz="4000" b="1" dirty="0" smtClean="0"/>
            </a:br>
            <a:r>
              <a:rPr lang="en-US" sz="4000" b="1" dirty="0" smtClean="0"/>
              <a:t>(3 weeks – May 18)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563215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Private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5 (Taxiing through Air Traffic Control)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3 quizzes and 1 test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9938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Special Use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483190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Designation </a:t>
            </a:r>
            <a:r>
              <a:rPr lang="en-US" sz="2800" b="1" dirty="0"/>
              <a:t>for airspace in which certain activities must be confined, or where limitations may be imposed on aircraft operations that are not part of those activities. </a:t>
            </a:r>
            <a:endParaRPr lang="en-US" sz="2800" b="1" dirty="0" smtClean="0"/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Special use airspace usually consists of: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Prohibited </a:t>
            </a:r>
            <a:r>
              <a:rPr lang="en-US" sz="2800" b="1" dirty="0">
                <a:solidFill>
                  <a:srgbClr val="FF0000"/>
                </a:solidFill>
              </a:rPr>
              <a:t>areas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Restricted </a:t>
            </a:r>
            <a:r>
              <a:rPr lang="en-US" sz="2800" b="1" dirty="0">
                <a:solidFill>
                  <a:srgbClr val="FF0000"/>
                </a:solidFill>
              </a:rPr>
              <a:t>areas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Warning </a:t>
            </a:r>
            <a:r>
              <a:rPr lang="en-US" sz="2800" b="1" dirty="0">
                <a:solidFill>
                  <a:srgbClr val="FF0000"/>
                </a:solidFill>
              </a:rPr>
              <a:t>areas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Military </a:t>
            </a:r>
            <a:r>
              <a:rPr lang="en-US" sz="2800" b="1" dirty="0">
                <a:solidFill>
                  <a:srgbClr val="FF0000"/>
                </a:solidFill>
              </a:rPr>
              <a:t>operation areas (MOAs)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Alert areas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Prohibited Areas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224658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Contain </a:t>
            </a:r>
            <a:r>
              <a:rPr lang="en-US" sz="2800" b="1" dirty="0"/>
              <a:t>airspace of defined dimensions within which the flight of aircraft is prohibited. </a:t>
            </a:r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stablished </a:t>
            </a:r>
            <a:r>
              <a:rPr lang="en-US" sz="2800" b="1" dirty="0">
                <a:solidFill>
                  <a:srgbClr val="FF0000"/>
                </a:solidFill>
              </a:rPr>
              <a:t>for security or other reasons associated with the national welfare.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These </a:t>
            </a:r>
            <a:r>
              <a:rPr lang="en-US" sz="2800" b="1" dirty="0"/>
              <a:t>areas </a:t>
            </a:r>
            <a:r>
              <a:rPr lang="en-US" sz="2800" b="1" dirty="0" smtClean="0"/>
              <a:t>are </a:t>
            </a:r>
            <a:r>
              <a:rPr lang="en-US" sz="2800" b="1" dirty="0">
                <a:solidFill>
                  <a:srgbClr val="FF0000"/>
                </a:solidFill>
              </a:rPr>
              <a:t>depicted on aeronautical charts.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09" y="3596604"/>
            <a:ext cx="4951697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8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68" tIns="50768" rIns="50768" bIns="50768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17985"/>
            <a:ext cx="4947047" cy="2569518"/>
          </a:xfrm>
        </p:spPr>
        <p:txBody>
          <a:bodyPr vert="horz" wrap="square" lIns="88838" tIns="50768" rIns="88838" bIns="50768" numCol="1" anchor="t" anchorCtr="0" compatLnSpc="1">
            <a:prstTxWarp prst="textNoShape">
              <a:avLst/>
            </a:prstTxWarp>
          </a:bodyPr>
          <a:lstStyle/>
          <a:p>
            <a:pPr marL="276628" indent="-213046" defTabSz="91353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31" b="1" u="sng" dirty="0">
                <a:solidFill>
                  <a:schemeClr val="bg1">
                    <a:lumMod val="85000"/>
                  </a:schemeClr>
                </a:solidFill>
                <a:latin typeface="Helvetica" charset="0"/>
                <a:sym typeface="Helvetica" charset="0"/>
              </a:rPr>
              <a:t>Hydraulic</a:t>
            </a:r>
          </a:p>
          <a:p>
            <a:pPr marL="812033" lvl="2" indent="-213046" defTabSz="91353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31" b="1" dirty="0">
                <a:solidFill>
                  <a:schemeClr val="bg1">
                    <a:lumMod val="85000"/>
                  </a:schemeClr>
                </a:solidFill>
                <a:latin typeface="Helvetica" charset="0"/>
                <a:sym typeface="Helvetica" charset="0"/>
              </a:rPr>
              <a:t>Uses fluid pressure to operate brakes, flight controls, and landing gear</a:t>
            </a:r>
          </a:p>
          <a:p>
            <a:pPr marL="812033" lvl="2" indent="-213046" defTabSz="91353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endParaRPr lang="en-US" sz="2531" b="1" dirty="0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marL="544328" lvl="1" indent="-213046" defTabSz="91353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31" b="1" u="sng" dirty="0">
                <a:solidFill>
                  <a:srgbClr val="FF0000"/>
                </a:solidFill>
                <a:latin typeface="Helvetica" charset="0"/>
                <a:sym typeface="Helvetica" charset="0"/>
              </a:rPr>
              <a:t>Electrical</a:t>
            </a:r>
          </a:p>
          <a:p>
            <a:pPr marL="1079736" lvl="3" indent="-213046" defTabSz="91353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31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Generator attached to engine provides electricity to charge battery, start engine, operate radios, and navigation and landing lights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vert="horz" wrap="square" lIns="88838" tIns="50768" rIns="88838" bIns="50768" numCol="1" anchor="ctr" anchorCtr="0" compatLnSpc="1">
            <a:prstTxWarp prst="textNoShape">
              <a:avLst/>
            </a:prstTxWarp>
          </a:bodyPr>
          <a:lstStyle/>
          <a:p>
            <a:pPr defTabSz="913535" eaLnBrk="1"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Systems</a:t>
            </a:r>
            <a:endParaRPr lang="en-US" sz="4219" dirty="0">
              <a:sym typeface="Helvetica Light" charset="0"/>
            </a:endParaRPr>
          </a:p>
        </p:txBody>
      </p:sp>
      <p:pic>
        <p:nvPicPr>
          <p:cNvPr id="5530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16" y="535781"/>
            <a:ext cx="3301752" cy="340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4114353"/>
            <a:ext cx="3149947" cy="248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122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Restricted Areas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267747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Areas </a:t>
            </a:r>
            <a:r>
              <a:rPr lang="en-US" sz="2800" b="1" dirty="0"/>
              <a:t>where operations are hazardous to nonparticipating aircraft and contain airspace within which the flight of aircraft, while not wholly prohibited, is subject to restrictions. </a:t>
            </a:r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Restricted </a:t>
            </a:r>
            <a:r>
              <a:rPr lang="en-US" sz="2800" b="1" dirty="0">
                <a:solidFill>
                  <a:srgbClr val="FF0000"/>
                </a:solidFill>
              </a:rPr>
              <a:t>areas denote the existence of unusual, often invisible, hazards to aircraft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809110"/>
            <a:ext cx="3562350" cy="28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33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Restricted Areas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267747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Penetration </a:t>
            </a:r>
            <a:r>
              <a:rPr lang="en-US" sz="2800" b="1" dirty="0">
                <a:solidFill>
                  <a:srgbClr val="FF0000"/>
                </a:solidFill>
              </a:rPr>
              <a:t>of restricted areas without authorization from the using or controlling agency may be extremely hazardous to the aircraft and its occupants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Restricted areas are charted with an “R” followed by a </a:t>
            </a:r>
            <a:r>
              <a:rPr lang="en-US" sz="2800" b="1" dirty="0" smtClean="0">
                <a:solidFill>
                  <a:srgbClr val="FF0000"/>
                </a:solidFill>
              </a:rPr>
              <a:t>number.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38" y="3555119"/>
            <a:ext cx="3781012" cy="307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8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Warning Areas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3539245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Similar </a:t>
            </a:r>
            <a:r>
              <a:rPr lang="en-US" sz="2800" b="1" dirty="0"/>
              <a:t>in nature to restricted areas; however, the United States government does not have sole jurisdiction over the airspace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Extending </a:t>
            </a:r>
            <a:r>
              <a:rPr lang="en-US" sz="2800" b="1" dirty="0">
                <a:solidFill>
                  <a:srgbClr val="FF0000"/>
                </a:solidFill>
              </a:rPr>
              <a:t>from 12 NM outward from the coast of the United States, containing activity that may be hazardous to nonparticipating aircraft.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Airspace </a:t>
            </a:r>
            <a:r>
              <a:rPr lang="en-US" sz="2800" b="1" dirty="0">
                <a:solidFill>
                  <a:srgbClr val="FF0000"/>
                </a:solidFill>
              </a:rPr>
              <a:t>is designated with a “W” followed by a number </a:t>
            </a:r>
            <a:r>
              <a:rPr lang="en-US" sz="2800" b="1" dirty="0"/>
              <a:t>(e.g., W-237).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84" y="4267200"/>
            <a:ext cx="3688781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2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Military Operation Areas (MOAs)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267747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Purpose </a:t>
            </a:r>
            <a:r>
              <a:rPr lang="en-US" sz="2800" b="1" dirty="0">
                <a:solidFill>
                  <a:srgbClr val="FF0000"/>
                </a:solidFill>
              </a:rPr>
              <a:t>of separating certain military training activities from IFR traffic.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Whenever </a:t>
            </a:r>
            <a:r>
              <a:rPr lang="en-US" sz="2800" b="1" dirty="0"/>
              <a:t>an MOA is being </a:t>
            </a:r>
            <a:r>
              <a:rPr lang="en-US" sz="2800" b="1" dirty="0" smtClean="0"/>
              <a:t>used ATC </a:t>
            </a:r>
            <a:r>
              <a:rPr lang="en-US" sz="2800" b="1" dirty="0"/>
              <a:t>reroutes or restricts nonparticipating IFR traffic. </a:t>
            </a:r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MOAs </a:t>
            </a:r>
            <a:r>
              <a:rPr lang="en-US" sz="2800" b="1" dirty="0"/>
              <a:t>are depicted on </a:t>
            </a:r>
            <a:r>
              <a:rPr lang="en-US" sz="2800" b="1" dirty="0" smtClean="0"/>
              <a:t>sectional and </a:t>
            </a:r>
            <a:r>
              <a:rPr lang="en-US" sz="2800" b="1" dirty="0"/>
              <a:t>en route low altitude </a:t>
            </a:r>
            <a:r>
              <a:rPr lang="en-US" sz="2800" b="1" dirty="0" smtClean="0"/>
              <a:t>charts.</a:t>
            </a:r>
            <a:endParaRPr lang="en-US" sz="28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44270"/>
            <a:ext cx="419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3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Alert Areas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267747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Depicted </a:t>
            </a:r>
            <a:r>
              <a:rPr lang="en-US" sz="2800" b="1" dirty="0"/>
              <a:t>on aeronautical charts with an “A” followed by a number (e.g., A-211) to inform nonparticipating pilots of areas that may </a:t>
            </a:r>
            <a:r>
              <a:rPr lang="en-US" sz="2800" b="1" dirty="0">
                <a:solidFill>
                  <a:srgbClr val="FF0000"/>
                </a:solidFill>
              </a:rPr>
              <a:t>contain a high volume of pilot training or an unusual type of aerial activity.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Pilots </a:t>
            </a:r>
            <a:r>
              <a:rPr lang="en-US" sz="2800" b="1" dirty="0">
                <a:solidFill>
                  <a:srgbClr val="FF0000"/>
                </a:solidFill>
              </a:rPr>
              <a:t>should exercise caution in alert areas.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48357"/>
            <a:ext cx="5067300" cy="270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3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Other Airspace Areas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5169" y="1179678"/>
            <a:ext cx="9124123" cy="138480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Military </a:t>
            </a:r>
            <a:r>
              <a:rPr lang="en-US" sz="2800" b="1" dirty="0"/>
              <a:t>training route (MTR</a:t>
            </a:r>
            <a:r>
              <a:rPr lang="en-US" sz="2800" b="1" dirty="0" smtClean="0"/>
              <a:t>)</a:t>
            </a:r>
          </a:p>
          <a:p>
            <a:endParaRPr lang="en-US" sz="2800" b="1" dirty="0"/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/>
              <a:t>T</a:t>
            </a:r>
            <a:r>
              <a:rPr lang="en-US" sz="2800" b="1" dirty="0" smtClean="0"/>
              <a:t>emporary </a:t>
            </a:r>
            <a:r>
              <a:rPr lang="en-US" sz="2800" b="1" dirty="0"/>
              <a:t>flight restriction (</a:t>
            </a:r>
            <a:r>
              <a:rPr lang="en-US" sz="2800" b="1" dirty="0" smtClean="0"/>
              <a:t>TFR</a:t>
            </a:r>
            <a:r>
              <a:rPr lang="en-US" sz="2800" b="1" dirty="0"/>
              <a:t>)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4404558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9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Military Training Routes (MTRs)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5169" y="1179678"/>
            <a:ext cx="9124123" cy="181569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Routes </a:t>
            </a:r>
            <a:r>
              <a:rPr lang="en-US" sz="2800" b="1" dirty="0">
                <a:solidFill>
                  <a:srgbClr val="FF0000"/>
                </a:solidFill>
              </a:rPr>
              <a:t>used by military aircraft to maintain proficiency in tactical flying.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Usually </a:t>
            </a:r>
            <a:r>
              <a:rPr lang="en-US" sz="2800" b="1" dirty="0"/>
              <a:t>established below 10,000 feet MSL for operations at speeds in excess of 250 knots. 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82" y="3429000"/>
            <a:ext cx="5124895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3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Temporary Flight Restrictions (TFR)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5169" y="1179678"/>
            <a:ext cx="9124123" cy="440101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 flight data center (FDC) Notice to Airmen (NOTAM) is issued to designate a TFR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NOTAM begins with the phrase “FLIGHT RESTRICTIONS” followed by the location of the temporary restriction, effective time period, area defined in statute miles, and altitudes affected. </a:t>
            </a:r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pilot should check the NOTAMs as part of flight planning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704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Temporary Flight Restrictions (TFR)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5169" y="1179678"/>
            <a:ext cx="9124123" cy="440101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Some </a:t>
            </a:r>
            <a:r>
              <a:rPr lang="en-US" sz="2800" b="1" dirty="0">
                <a:solidFill>
                  <a:srgbClr val="FF0000"/>
                </a:solidFill>
              </a:rPr>
              <a:t>of the purposes for establishing a TFR are: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Protect </a:t>
            </a:r>
            <a:r>
              <a:rPr lang="en-US" sz="2800" b="1" dirty="0">
                <a:solidFill>
                  <a:srgbClr val="FF0000"/>
                </a:solidFill>
              </a:rPr>
              <a:t>persons and property in the air or on the surface from an existing or imminent hazard.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Provide </a:t>
            </a:r>
            <a:r>
              <a:rPr lang="en-US" sz="2800" b="1" dirty="0">
                <a:solidFill>
                  <a:srgbClr val="FF0000"/>
                </a:solidFill>
              </a:rPr>
              <a:t>a safe environment for the operation of disaster relief aircraft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Protect </a:t>
            </a:r>
            <a:r>
              <a:rPr lang="en-US" sz="2800" b="1" dirty="0">
                <a:solidFill>
                  <a:srgbClr val="FF0000"/>
                </a:solidFill>
              </a:rPr>
              <a:t>the President, Vice President, or other public figures.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Provide </a:t>
            </a:r>
            <a:r>
              <a:rPr lang="en-US" sz="2800" b="1" dirty="0">
                <a:solidFill>
                  <a:srgbClr val="FF0000"/>
                </a:solidFill>
              </a:rPr>
              <a:t>a safe environment for space agency operations.</a:t>
            </a:r>
          </a:p>
        </p:txBody>
      </p:sp>
    </p:spTree>
    <p:extLst>
      <p:ext uri="{BB962C8B-B14F-4D97-AF65-F5344CB8AC3E}">
        <p14:creationId xmlns:p14="http://schemas.microsoft.com/office/powerpoint/2010/main" val="160087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Temporary Flight Restrictions (TFR)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5169" y="1179678"/>
            <a:ext cx="9124123" cy="3970132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/>
              <a:t>Since the events of September 11, 2001, the use of TFRs has become much more common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 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It </a:t>
            </a:r>
            <a:r>
              <a:rPr lang="en-US" sz="2800" b="1" dirty="0"/>
              <a:t>is a pilot’s responsibility to be aware of TFRs in their proposed area of flight. </a:t>
            </a:r>
            <a:endParaRPr lang="en-US" sz="2800" b="1" dirty="0" smtClean="0"/>
          </a:p>
          <a:p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One </a:t>
            </a:r>
            <a:r>
              <a:rPr lang="en-US" sz="2800" b="1" dirty="0"/>
              <a:t>way to check is to visit the FAA website, www.tfr.faa.gov, and verify that there is not a TFR in the </a:t>
            </a:r>
            <a:r>
              <a:rPr lang="en-US" sz="2800" b="1" dirty="0" smtClean="0"/>
              <a:t>area.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588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1" tIns="50771" rIns="50771" bIns="50771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7107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1" tIns="50771" rIns="50771" bIns="50771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-8929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4" tIns="32126" rIns="64254" bIns="32126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vert="horz" wrap="square" lIns="88843" tIns="50771" rIns="88843" bIns="50771" numCol="1" anchor="t" anchorCtr="0" compatLnSpc="1">
            <a:prstTxWarp prst="textNoShape">
              <a:avLst/>
            </a:prstTxWarp>
          </a:bodyPr>
          <a:lstStyle/>
          <a:p>
            <a:pPr marL="548040" indent="-471024" defTabSz="91191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smtClean="0">
                <a:latin typeface="Helvetica" panose="020B0604020202020204" pitchFamily="34" charset="0"/>
                <a:sym typeface="Helvetica" panose="020B0604020202020204" pitchFamily="34" charset="0"/>
              </a:rPr>
              <a:t>Utilizing your notes and past knowledge answer the following questions: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Describe the electrical system on an aircraft?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chemeClr val="tx1"/>
                </a:solidFill>
              </a:rPr>
              <a:t>Describe compass deviation.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Describe true airspeed versus ground speed?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Describe pilotage?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What are the 18 Great Circles going north to south and are they lines of longitude or latitude?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vert="horz" wrap="square" lIns="88843" tIns="50771" rIns="88843" bIns="50771" numCol="1" anchor="ctr" anchorCtr="0" compatLnSpc="1">
            <a:prstTxWarp prst="textNoShape">
              <a:avLst/>
            </a:prstTxWarp>
          </a:bodyPr>
          <a:lstStyle/>
          <a:p>
            <a:pPr defTabSz="913582" eaLnBrk="1">
              <a:defRPr/>
            </a:pPr>
            <a:r>
              <a:rPr lang="en-US" sz="3586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586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4/23 </a:t>
            </a:r>
            <a:r>
              <a:rPr lang="en-US" sz="3586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21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Air Traffic Control and the National Airspace System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5169" y="1308504"/>
            <a:ext cx="9124123" cy="181569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primary purpose of the ATC system is to prevent a collision between aircraft operating in the system and to organize and expedite the flow of </a:t>
            </a:r>
            <a:r>
              <a:rPr lang="en-US" sz="2800" b="1" dirty="0" smtClean="0">
                <a:solidFill>
                  <a:srgbClr val="FF0000"/>
                </a:solidFill>
              </a:rPr>
              <a:t>traffic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720606"/>
            <a:ext cx="353218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96793"/>
            <a:ext cx="40130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Operating in the Various Types of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5169" y="1282191"/>
            <a:ext cx="9124123" cy="138480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/>
              <a:t>It is important that pilots be familiar with the operational requirements for each of the various types or classes of airspace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6" y="3133726"/>
            <a:ext cx="8123890" cy="319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Basic VFR Weather Minimums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5169" y="1179678"/>
            <a:ext cx="9124123" cy="3108357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No pilot may operate an aircraft under basic VFR when the flight visibility is less, </a:t>
            </a:r>
            <a:r>
              <a:rPr lang="en-US" sz="2800" b="1" dirty="0"/>
              <a:t>or at a distance from clouds that is less, than that prescribed for the corresponding altitude and class of airspace</a:t>
            </a:r>
            <a:r>
              <a:rPr lang="en-US" sz="2800" b="1" dirty="0" smtClean="0"/>
              <a:t>.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Basic VFR weather minimum.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1,000' ceiling and 3SM of </a:t>
            </a:r>
            <a:r>
              <a:rPr lang="en-US" sz="2800" b="1" dirty="0" smtClean="0">
                <a:solidFill>
                  <a:srgbClr val="FF0000"/>
                </a:solidFill>
              </a:rPr>
              <a:t>visibility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4781"/>
            <a:ext cx="2877208" cy="239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3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Basic VFR Weather Minimums</a:t>
            </a:r>
            <a:endParaRPr lang="en-US" sz="40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58068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3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Chapter Summary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138480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/>
              <a:t>This chapter introduces the various classifications of airspace and provides information on the requirements to operate in such airspace.</a:t>
            </a:r>
            <a:endParaRPr lang="en-US" sz="2800" b="1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6" y="3133726"/>
            <a:ext cx="8123890" cy="319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0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9" y="175261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8" tIns="50778" rIns="50778" bIns="50778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85875"/>
            <a:ext cx="6125766" cy="6482953"/>
          </a:xfrm>
        </p:spPr>
        <p:txBody>
          <a:bodyPr vert="horz" wrap="square" lIns="88857" tIns="50778" rIns="88857" bIns="50778" numCol="1" anchor="t" anchorCtr="0" compatLnSpc="1">
            <a:prstTxWarp prst="textNoShape">
              <a:avLst/>
            </a:prstTxWarp>
          </a:bodyPr>
          <a:lstStyle/>
          <a:p>
            <a:pPr marL="276684" indent="-213090" defTabSz="91372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31" b="1" u="sng" dirty="0">
                <a:solidFill>
                  <a:schemeClr val="bg1">
                    <a:lumMod val="8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True-Course Line</a:t>
            </a:r>
          </a:p>
          <a:p>
            <a:pPr marL="544440" lvl="1" indent="-213090" defTabSz="91372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31" b="1" dirty="0">
                <a:solidFill>
                  <a:schemeClr val="bg1">
                    <a:lumMod val="8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Line or series of lines a pilot will follow</a:t>
            </a:r>
          </a:p>
          <a:p>
            <a:pPr marL="544440" lvl="1" indent="-213090" defTabSz="91372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endParaRPr lang="en-US" sz="2531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6684" indent="-213090" defTabSz="91372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31" b="1" u="sng" dirty="0">
                <a:solidFill>
                  <a:schemeClr val="bg1">
                    <a:lumMod val="8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Magnetic Courses</a:t>
            </a:r>
          </a:p>
          <a:p>
            <a:pPr marL="544440" lvl="1" indent="-213090" defTabSz="91372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31" b="1" dirty="0">
                <a:solidFill>
                  <a:schemeClr val="bg1">
                    <a:lumMod val="8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Magnetic North different from Geographic north due to changing magnetic fields of earth</a:t>
            </a:r>
          </a:p>
          <a:p>
            <a:pPr marL="544440" lvl="1" indent="-213090" defTabSz="91372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endParaRPr lang="en-US" sz="2531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6684" indent="-213090" defTabSz="91372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31" b="1" u="sng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Compass Deviation</a:t>
            </a:r>
          </a:p>
          <a:p>
            <a:pPr marL="544440" lvl="1" indent="-213090" defTabSz="91372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31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Needs to be calibrated due to metals and electrical power within aircraft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vert="horz" wrap="square" lIns="88857" tIns="50778" rIns="88857" bIns="50778" numCol="1" anchor="ctr" anchorCtr="0" compatLnSpc="1">
            <a:prstTxWarp prst="textNoShape">
              <a:avLst/>
            </a:prstTxWarp>
          </a:bodyPr>
          <a:lstStyle/>
          <a:p>
            <a:pPr defTabSz="913722" eaLnBrk="1"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Navigational Practices</a:t>
            </a:r>
            <a:endParaRPr lang="en-US" sz="4219" dirty="0">
              <a:sym typeface="Helvetica Light" charset="0"/>
            </a:endParaRPr>
          </a:p>
        </p:txBody>
      </p:sp>
      <p:pic>
        <p:nvPicPr>
          <p:cNvPr id="5734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57" y="3040559"/>
            <a:ext cx="1614041" cy="156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86" y="910828"/>
            <a:ext cx="2913311" cy="203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86" y="4799707"/>
            <a:ext cx="3171155" cy="175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01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1" tIns="50771" rIns="50771" bIns="50771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9155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1" tIns="50771" rIns="50771" bIns="50771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-8929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4" tIns="32126" rIns="64254" bIns="32126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vert="horz" wrap="square" lIns="88843" tIns="50771" rIns="88843" bIns="50771" numCol="1" anchor="t" anchorCtr="0" compatLnSpc="1">
            <a:prstTxWarp prst="textNoShape">
              <a:avLst/>
            </a:prstTxWarp>
          </a:bodyPr>
          <a:lstStyle/>
          <a:p>
            <a:pPr marL="548040" indent="-471024" defTabSz="91191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smtClean="0">
                <a:latin typeface="Helvetica" panose="020B0604020202020204" pitchFamily="34" charset="0"/>
                <a:sym typeface="Helvetica" panose="020B0604020202020204" pitchFamily="34" charset="0"/>
              </a:rPr>
              <a:t>Utilizing your notes and past knowledge answer the following questions: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Describe the electrical system on an aircraft?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Describe compass deviation.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0070C0"/>
                </a:solidFill>
              </a:rPr>
              <a:t>Describe true airspeed versus ground speed?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Describe pilotage?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What are the 18 Great Circles going north to south and are they lines of longitude or latitude?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vert="horz" wrap="square" lIns="88843" tIns="50771" rIns="88843" bIns="50771" numCol="1" anchor="ctr" anchorCtr="0" compatLnSpc="1">
            <a:prstTxWarp prst="textNoShape">
              <a:avLst/>
            </a:prstTxWarp>
          </a:bodyPr>
          <a:lstStyle/>
          <a:p>
            <a:pPr defTabSz="913582" eaLnBrk="1">
              <a:defRPr/>
            </a:pPr>
            <a:r>
              <a:rPr lang="en-US" sz="3586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586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4/23 </a:t>
            </a:r>
            <a:r>
              <a:rPr lang="en-US" sz="3586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94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8" tIns="50778" rIns="50778" bIns="50778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10828"/>
            <a:ext cx="6125766" cy="2143125"/>
          </a:xfrm>
        </p:spPr>
        <p:txBody>
          <a:bodyPr vert="horz" wrap="square" lIns="88857" tIns="50778" rIns="88857" bIns="50778" numCol="1" anchor="t" anchorCtr="0" compatLnSpc="1">
            <a:prstTxWarp prst="textNoShape">
              <a:avLst/>
            </a:prstTxWarp>
          </a:bodyPr>
          <a:lstStyle/>
          <a:p>
            <a:pPr marL="276684" indent="-213090" defTabSz="91372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31" b="1" u="sng" dirty="0">
                <a:solidFill>
                  <a:schemeClr val="bg1">
                    <a:lumMod val="8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Altimeter</a:t>
            </a:r>
          </a:p>
          <a:p>
            <a:pPr marL="544440" lvl="1" indent="-213090" defTabSz="91372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31" b="1" dirty="0">
                <a:solidFill>
                  <a:schemeClr val="bg1">
                    <a:lumMod val="8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Distance from surface of the Earth</a:t>
            </a:r>
          </a:p>
          <a:p>
            <a:pPr marL="544440" lvl="1" indent="-213090" defTabSz="91372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endParaRPr lang="en-US" sz="2531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6684" indent="-213090" defTabSz="91372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31" b="1" u="sng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True Airspeed </a:t>
            </a:r>
            <a:r>
              <a:rPr lang="en-US" sz="2531" b="1" u="sng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vs</a:t>
            </a:r>
            <a:r>
              <a:rPr lang="en-US" sz="2531" b="1" u="sng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Ground Speed</a:t>
            </a:r>
          </a:p>
          <a:p>
            <a:pPr marL="544440" lvl="1" indent="-213090" defTabSz="91372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31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How fast through air opposed to how fast across surface of Earth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vert="horz" wrap="square" lIns="88857" tIns="50778" rIns="88857" bIns="50778" numCol="1" anchor="ctr" anchorCtr="0" compatLnSpc="1">
            <a:prstTxWarp prst="textNoShape">
              <a:avLst/>
            </a:prstTxWarp>
          </a:bodyPr>
          <a:lstStyle/>
          <a:p>
            <a:pPr defTabSz="913722" eaLnBrk="1"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Navigational Practices</a:t>
            </a:r>
            <a:endParaRPr lang="en-US" sz="4219" dirty="0">
              <a:sym typeface="Helvetica Light" charset="0"/>
            </a:endParaRPr>
          </a:p>
        </p:txBody>
      </p:sp>
      <p:pic>
        <p:nvPicPr>
          <p:cNvPr id="5939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78" y="857250"/>
            <a:ext cx="2732484" cy="273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24734"/>
            <a:ext cx="3911203" cy="35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81" y="3594200"/>
            <a:ext cx="2193355" cy="30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915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1" tIns="50771" rIns="50771" bIns="50771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1203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1" tIns="50771" rIns="50771" bIns="50771" anchor="ctr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-8929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4" tIns="32126" rIns="64254" bIns="32126"/>
          <a:lstStyle/>
          <a:p>
            <a:pPr defTabSz="406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vert="horz" wrap="square" lIns="88843" tIns="50771" rIns="88843" bIns="50771" numCol="1" anchor="t" anchorCtr="0" compatLnSpc="1">
            <a:prstTxWarp prst="textNoShape">
              <a:avLst/>
            </a:prstTxWarp>
          </a:bodyPr>
          <a:lstStyle/>
          <a:p>
            <a:pPr marL="548040" indent="-471024" defTabSz="91191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smtClean="0">
                <a:latin typeface="Helvetica" panose="020B0604020202020204" pitchFamily="34" charset="0"/>
                <a:sym typeface="Helvetica" panose="020B0604020202020204" pitchFamily="34" charset="0"/>
              </a:rPr>
              <a:t>Utilizing your notes and past knowledge answer the following questions: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Describe the electrical system on an aircraft?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Describe compass deviation.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Describe true airspeed versus ground speed?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chemeClr val="tx1"/>
                </a:solidFill>
              </a:rPr>
              <a:t>Describe pilotage?</a:t>
            </a:r>
          </a:p>
          <a:p>
            <a:pPr marL="548040" indent="-471024" defTabSz="911912" eaLnBrk="1">
              <a:spcBef>
                <a:spcPts val="281"/>
              </a:spcBef>
              <a:buClr>
                <a:srgbClr val="0070C0"/>
              </a:buClr>
              <a:buSzPct val="80000"/>
              <a:buFont typeface="Helvetica Light"/>
              <a:buAutoNum type="arabicParenR"/>
            </a:pPr>
            <a:r>
              <a:rPr lang="en-US" altLang="en-US" sz="2531" b="1">
                <a:solidFill>
                  <a:srgbClr val="BFBFBF"/>
                </a:solidFill>
              </a:rPr>
              <a:t>What are the 18 Great Circles going north to south and are they lines of longitude or latitude?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vert="horz" wrap="square" lIns="88843" tIns="50771" rIns="88843" bIns="50771" numCol="1" anchor="ctr" anchorCtr="0" compatLnSpc="1">
            <a:prstTxWarp prst="textNoShape">
              <a:avLst/>
            </a:prstTxWarp>
          </a:bodyPr>
          <a:lstStyle/>
          <a:p>
            <a:pPr defTabSz="913582" eaLnBrk="1">
              <a:defRPr/>
            </a:pPr>
            <a:r>
              <a:rPr lang="en-US" sz="3586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586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4/23 </a:t>
            </a:r>
            <a:r>
              <a:rPr lang="en-US" sz="3586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65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1_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3.xml><?xml version="1.0" encoding="utf-8"?>
<a:theme xmlns:a="http://schemas.openxmlformats.org/drawingml/2006/main" name="7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4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5.xml><?xml version="1.0" encoding="utf-8"?>
<a:theme xmlns:a="http://schemas.openxmlformats.org/drawingml/2006/main" name="1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6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7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9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9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13750</TotalTime>
  <Words>2260</Words>
  <Application>Microsoft Office PowerPoint</Application>
  <PresentationFormat>On-screen Show (4:3)</PresentationFormat>
  <Paragraphs>378</Paragraphs>
  <Slides>55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55</vt:i4>
      </vt:variant>
    </vt:vector>
  </HeadingPairs>
  <TitlesOfParts>
    <vt:vector size="85" baseType="lpstr">
      <vt:lpstr>Arial</vt:lpstr>
      <vt:lpstr>Calibri</vt:lpstr>
      <vt:lpstr>Cambria</vt:lpstr>
      <vt:lpstr>Helvetica</vt:lpstr>
      <vt:lpstr>Helvetica Light</vt:lpstr>
      <vt:lpstr>Lucida Sans Unicode</vt:lpstr>
      <vt:lpstr>Noteworthy Bold</vt:lpstr>
      <vt:lpstr>Times New Roman</vt:lpstr>
      <vt:lpstr>Verdana</vt:lpstr>
      <vt:lpstr>Wingdings 2</vt:lpstr>
      <vt:lpstr>Wingdings 3</vt:lpstr>
      <vt:lpstr>1_Office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4_Custom Design</vt:lpstr>
      <vt:lpstr>5_Custom Design</vt:lpstr>
      <vt:lpstr>2_Office Theme</vt:lpstr>
      <vt:lpstr>1_PowerPointTemplateAE_2009_1217_NEW NEW Template</vt:lpstr>
      <vt:lpstr>3_Office Theme</vt:lpstr>
      <vt:lpstr>13_Office Theme</vt:lpstr>
      <vt:lpstr>7_Office Theme</vt:lpstr>
      <vt:lpstr>5_Office Theme</vt:lpstr>
      <vt:lpstr>16_Office Theme</vt:lpstr>
      <vt:lpstr>8_Office Theme</vt:lpstr>
      <vt:lpstr>2_Concourse</vt:lpstr>
      <vt:lpstr>9_Office Theme</vt:lpstr>
      <vt:lpstr>6_Custom Design</vt:lpstr>
      <vt:lpstr>Warm-Up – 4/23 – 10 minutes</vt:lpstr>
      <vt:lpstr>Questions / Comments</vt:lpstr>
      <vt:lpstr>Warm-Up – 4/23 – 10 minutes</vt:lpstr>
      <vt:lpstr>Systems</vt:lpstr>
      <vt:lpstr>Warm-Up – 4/23 – 10 minutes</vt:lpstr>
      <vt:lpstr>Basic Navigational Practices</vt:lpstr>
      <vt:lpstr>Warm-Up – 4/23 – 10 minutes</vt:lpstr>
      <vt:lpstr>Basic Navigational Practices</vt:lpstr>
      <vt:lpstr>Warm-Up – 4/23 – 10 minutes</vt:lpstr>
      <vt:lpstr>Navigational Techniques</vt:lpstr>
      <vt:lpstr>Warm-Up – 4/23 – 10 minutes</vt:lpstr>
      <vt:lpstr>Global Coordinate System</vt:lpstr>
      <vt:lpstr>Questions / Comments</vt:lpstr>
      <vt:lpstr>THIS DAY IN AVIATION</vt:lpstr>
      <vt:lpstr>THIS DAY IN AVIATION</vt:lpstr>
      <vt:lpstr>THIS DAY IN AVIATION</vt:lpstr>
      <vt:lpstr>THIS DAY IN AVIATION</vt:lpstr>
      <vt:lpstr>THIS DAY IN AVIATION</vt:lpstr>
      <vt:lpstr>Questions / Comments</vt:lpstr>
      <vt:lpstr>AVIATION ACES</vt:lpstr>
      <vt:lpstr>PowerPoint Presentation</vt:lpstr>
      <vt:lpstr>Questions / Comments</vt:lpstr>
      <vt:lpstr>PowerPoint Presentation</vt:lpstr>
      <vt:lpstr>Today’s Mission Requirements</vt:lpstr>
      <vt:lpstr>Introduction</vt:lpstr>
      <vt:lpstr>Controlled Airspace</vt:lpstr>
      <vt:lpstr>Class A Airspace</vt:lpstr>
      <vt:lpstr>Class B Airspace</vt:lpstr>
      <vt:lpstr>Class C Airspace</vt:lpstr>
      <vt:lpstr>Class C Airspace</vt:lpstr>
      <vt:lpstr>Class D Airspace</vt:lpstr>
      <vt:lpstr>Class E Airspace</vt:lpstr>
      <vt:lpstr>Uncontrolled Airspace – Class G</vt:lpstr>
      <vt:lpstr>Questions / Comments</vt:lpstr>
      <vt:lpstr>ATC Sector 33 - Challenge</vt:lpstr>
      <vt:lpstr>Questions / Comments</vt:lpstr>
      <vt:lpstr>2nd Quarter Requirements (3 weeks – May 18)</vt:lpstr>
      <vt:lpstr>Special Use Airspace</vt:lpstr>
      <vt:lpstr>Prohibited Areas</vt:lpstr>
      <vt:lpstr>Restricted Areas</vt:lpstr>
      <vt:lpstr>Restricted Areas</vt:lpstr>
      <vt:lpstr>Warning Areas</vt:lpstr>
      <vt:lpstr>Military Operation Areas (MOAs)</vt:lpstr>
      <vt:lpstr>Alert Areas</vt:lpstr>
      <vt:lpstr>Other Airspace Areas</vt:lpstr>
      <vt:lpstr>Military Training Routes (MTRs)</vt:lpstr>
      <vt:lpstr>Temporary Flight Restrictions (TFR)</vt:lpstr>
      <vt:lpstr>Temporary Flight Restrictions (TFR)</vt:lpstr>
      <vt:lpstr>Temporary Flight Restrictions (TFR)</vt:lpstr>
      <vt:lpstr>Air Traffic Control and the National Airspace System</vt:lpstr>
      <vt:lpstr>Operating in the Various Types of Airspace</vt:lpstr>
      <vt:lpstr>Basic VFR Weather Minimums</vt:lpstr>
      <vt:lpstr>Basic VFR Weather Minimums</vt:lpstr>
      <vt:lpstr>Chapter Summary</vt:lpstr>
      <vt:lpstr>Questions / Comments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753</cp:revision>
  <cp:lastPrinted>2018-04-23T16:24:55Z</cp:lastPrinted>
  <dcterms:created xsi:type="dcterms:W3CDTF">2011-08-16T23:18:18Z</dcterms:created>
  <dcterms:modified xsi:type="dcterms:W3CDTF">2018-04-23T18:21:39Z</dcterms:modified>
</cp:coreProperties>
</file>