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16" r:id="rId2"/>
    <p:sldMasterId id="2147483924" r:id="rId3"/>
    <p:sldMasterId id="2147483936" r:id="rId4"/>
    <p:sldMasterId id="2147484008" r:id="rId5"/>
    <p:sldMasterId id="2147484020" r:id="rId6"/>
    <p:sldMasterId id="2147484032" r:id="rId7"/>
    <p:sldMasterId id="2147484068" r:id="rId8"/>
    <p:sldMasterId id="2147484128" r:id="rId9"/>
    <p:sldMasterId id="2147484272" r:id="rId10"/>
    <p:sldMasterId id="2147484284" r:id="rId11"/>
    <p:sldMasterId id="2147484296" r:id="rId12"/>
    <p:sldMasterId id="2147484308" r:id="rId13"/>
  </p:sldMasterIdLst>
  <p:notesMasterIdLst>
    <p:notesMasterId r:id="rId57"/>
  </p:notesMasterIdLst>
  <p:handoutMasterIdLst>
    <p:handoutMasterId r:id="rId58"/>
  </p:handoutMasterIdLst>
  <p:sldIdLst>
    <p:sldId id="1446" r:id="rId14"/>
    <p:sldId id="1447" r:id="rId15"/>
    <p:sldId id="1448" r:id="rId16"/>
    <p:sldId id="1449" r:id="rId17"/>
    <p:sldId id="1450" r:id="rId18"/>
    <p:sldId id="1451" r:id="rId19"/>
    <p:sldId id="1452" r:id="rId20"/>
    <p:sldId id="1453" r:id="rId21"/>
    <p:sldId id="1454" r:id="rId22"/>
    <p:sldId id="1455" r:id="rId23"/>
    <p:sldId id="1456" r:id="rId24"/>
    <p:sldId id="1457" r:id="rId25"/>
    <p:sldId id="1052" r:id="rId26"/>
    <p:sldId id="1458" r:id="rId27"/>
    <p:sldId id="1459" r:id="rId28"/>
    <p:sldId id="1460" r:id="rId29"/>
    <p:sldId id="397" r:id="rId30"/>
    <p:sldId id="1461" r:id="rId31"/>
    <p:sldId id="1462" r:id="rId32"/>
    <p:sldId id="353" r:id="rId33"/>
    <p:sldId id="1409" r:id="rId34"/>
    <p:sldId id="1410" r:id="rId35"/>
    <p:sldId id="1443" r:id="rId36"/>
    <p:sldId id="1444" r:id="rId37"/>
    <p:sldId id="1445" r:id="rId38"/>
    <p:sldId id="1414" r:id="rId39"/>
    <p:sldId id="1415" r:id="rId40"/>
    <p:sldId id="1416" r:id="rId41"/>
    <p:sldId id="1417" r:id="rId42"/>
    <p:sldId id="1418" r:id="rId43"/>
    <p:sldId id="1419" r:id="rId44"/>
    <p:sldId id="1421" r:id="rId45"/>
    <p:sldId id="1422" r:id="rId46"/>
    <p:sldId id="1423" r:id="rId47"/>
    <p:sldId id="1424" r:id="rId48"/>
    <p:sldId id="1425" r:id="rId49"/>
    <p:sldId id="1426" r:id="rId50"/>
    <p:sldId id="1427" r:id="rId51"/>
    <p:sldId id="1428" r:id="rId52"/>
    <p:sldId id="1429" r:id="rId53"/>
    <p:sldId id="1441" r:id="rId54"/>
    <p:sldId id="1463" r:id="rId55"/>
    <p:sldId id="1442" r:id="rId56"/>
  </p:sldIdLst>
  <p:sldSz cx="9144000" cy="6858000" type="screen4x3"/>
  <p:notesSz cx="6858000" cy="9144000"/>
  <p:defaultTextStyle>
    <a:defPPr>
      <a:defRPr lang="en-US"/>
    </a:defPPr>
    <a:lvl1pPr marL="0" algn="l" defTabSz="912807" rtl="0" eaLnBrk="1" latinLnBrk="0" hangingPunct="1">
      <a:defRPr sz="1800" kern="1200">
        <a:solidFill>
          <a:schemeClr val="tx1"/>
        </a:solidFill>
        <a:latin typeface="+mn-lt"/>
        <a:ea typeface="+mn-ea"/>
        <a:cs typeface="+mn-cs"/>
      </a:defRPr>
    </a:lvl1pPr>
    <a:lvl2pPr marL="456396" algn="l" defTabSz="912807" rtl="0" eaLnBrk="1" latinLnBrk="0" hangingPunct="1">
      <a:defRPr sz="1800" kern="1200">
        <a:solidFill>
          <a:schemeClr val="tx1"/>
        </a:solidFill>
        <a:latin typeface="+mn-lt"/>
        <a:ea typeface="+mn-ea"/>
        <a:cs typeface="+mn-cs"/>
      </a:defRPr>
    </a:lvl2pPr>
    <a:lvl3pPr marL="912807" algn="l" defTabSz="912807" rtl="0" eaLnBrk="1" latinLnBrk="0" hangingPunct="1">
      <a:defRPr sz="1800" kern="1200">
        <a:solidFill>
          <a:schemeClr val="tx1"/>
        </a:solidFill>
        <a:latin typeface="+mn-lt"/>
        <a:ea typeface="+mn-ea"/>
        <a:cs typeface="+mn-cs"/>
      </a:defRPr>
    </a:lvl3pPr>
    <a:lvl4pPr marL="1369220" algn="l" defTabSz="912807" rtl="0" eaLnBrk="1" latinLnBrk="0" hangingPunct="1">
      <a:defRPr sz="1800" kern="1200">
        <a:solidFill>
          <a:schemeClr val="tx1"/>
        </a:solidFill>
        <a:latin typeface="+mn-lt"/>
        <a:ea typeface="+mn-ea"/>
        <a:cs typeface="+mn-cs"/>
      </a:defRPr>
    </a:lvl4pPr>
    <a:lvl5pPr marL="1825622" algn="l" defTabSz="912807" rtl="0" eaLnBrk="1" latinLnBrk="0" hangingPunct="1">
      <a:defRPr sz="1800" kern="1200">
        <a:solidFill>
          <a:schemeClr val="tx1"/>
        </a:solidFill>
        <a:latin typeface="+mn-lt"/>
        <a:ea typeface="+mn-ea"/>
        <a:cs typeface="+mn-cs"/>
      </a:defRPr>
    </a:lvl5pPr>
    <a:lvl6pPr marL="2282022" algn="l" defTabSz="912807" rtl="0" eaLnBrk="1" latinLnBrk="0" hangingPunct="1">
      <a:defRPr sz="1800" kern="1200">
        <a:solidFill>
          <a:schemeClr val="tx1"/>
        </a:solidFill>
        <a:latin typeface="+mn-lt"/>
        <a:ea typeface="+mn-ea"/>
        <a:cs typeface="+mn-cs"/>
      </a:defRPr>
    </a:lvl6pPr>
    <a:lvl7pPr marL="2738435" algn="l" defTabSz="912807" rtl="0" eaLnBrk="1" latinLnBrk="0" hangingPunct="1">
      <a:defRPr sz="1800" kern="1200">
        <a:solidFill>
          <a:schemeClr val="tx1"/>
        </a:solidFill>
        <a:latin typeface="+mn-lt"/>
        <a:ea typeface="+mn-ea"/>
        <a:cs typeface="+mn-cs"/>
      </a:defRPr>
    </a:lvl7pPr>
    <a:lvl8pPr marL="3194836" algn="l" defTabSz="912807" rtl="0" eaLnBrk="1" latinLnBrk="0" hangingPunct="1">
      <a:defRPr sz="1800" kern="1200">
        <a:solidFill>
          <a:schemeClr val="tx1"/>
        </a:solidFill>
        <a:latin typeface="+mn-lt"/>
        <a:ea typeface="+mn-ea"/>
        <a:cs typeface="+mn-cs"/>
      </a:defRPr>
    </a:lvl8pPr>
    <a:lvl9pPr marL="3651242" algn="l" defTabSz="91280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175" autoAdjust="0"/>
    <p:restoredTop sz="94660"/>
  </p:normalViewPr>
  <p:slideViewPr>
    <p:cSldViewPr showGuides="1">
      <p:cViewPr varScale="1">
        <p:scale>
          <a:sx n="65" d="100"/>
          <a:sy n="65" d="100"/>
        </p:scale>
        <p:origin x="-1218" y="-102"/>
      </p:cViewPr>
      <p:guideLst>
        <p:guide orient="horz" pos="2160"/>
        <p:guide pos="2880"/>
      </p:guideLst>
    </p:cSldViewPr>
  </p:slideViewPr>
  <p:notesTextViewPr>
    <p:cViewPr>
      <p:scale>
        <a:sx n="1" d="1"/>
        <a:sy n="1" d="1"/>
      </p:scale>
      <p:origin x="0" y="0"/>
    </p:cViewPr>
  </p:notesTextViewPr>
  <p:sorterViewPr>
    <p:cViewPr>
      <p:scale>
        <a:sx n="100" d="100"/>
        <a:sy n="100" d="100"/>
      </p:scale>
      <p:origin x="0" y="83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F30881-0AC7-433B-AFD4-39F3ADAC4EE5}" type="datetimeFigureOut">
              <a:rPr lang="en-US" smtClean="0"/>
              <a:t>9/26/2015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966E71-27F6-492E-A795-8CF2C8A96E6A}" type="slidenum">
              <a:rPr lang="en-US" smtClean="0"/>
              <a:t>‹#›</a:t>
            </a:fld>
            <a:endParaRPr lang="en-US"/>
          </a:p>
        </p:txBody>
      </p:sp>
    </p:spTree>
    <p:extLst>
      <p:ext uri="{BB962C8B-B14F-4D97-AF65-F5344CB8AC3E}">
        <p14:creationId xmlns:p14="http://schemas.microsoft.com/office/powerpoint/2010/main" val="1610016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05163-2E3C-4F5D-8A9A-93F33607258D}" type="datetimeFigureOut">
              <a:rPr lang="en-US" smtClean="0"/>
              <a:t>9/26/2015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BF124-1FF4-46A8-8F2B-7A56E948DB5F}" type="slidenum">
              <a:rPr lang="en-US" smtClean="0"/>
              <a:t>‹#›</a:t>
            </a:fld>
            <a:endParaRPr lang="en-US"/>
          </a:p>
        </p:txBody>
      </p:sp>
    </p:spTree>
    <p:extLst>
      <p:ext uri="{BB962C8B-B14F-4D97-AF65-F5344CB8AC3E}">
        <p14:creationId xmlns:p14="http://schemas.microsoft.com/office/powerpoint/2010/main" val="1293603628"/>
      </p:ext>
    </p:extLst>
  </p:cSld>
  <p:clrMap bg1="lt1" tx1="dk1" bg2="lt2" tx2="dk2" accent1="accent1" accent2="accent2" accent3="accent3" accent4="accent4" accent5="accent5" accent6="accent6" hlink="hlink" folHlink="folHlink"/>
  <p:notesStyle>
    <a:lvl1pPr marL="0" algn="l" defTabSz="912807" rtl="0" eaLnBrk="1" latinLnBrk="0" hangingPunct="1">
      <a:defRPr sz="1200" kern="1200">
        <a:solidFill>
          <a:schemeClr val="tx1"/>
        </a:solidFill>
        <a:latin typeface="+mn-lt"/>
        <a:ea typeface="+mn-ea"/>
        <a:cs typeface="+mn-cs"/>
      </a:defRPr>
    </a:lvl1pPr>
    <a:lvl2pPr marL="456396" algn="l" defTabSz="912807" rtl="0" eaLnBrk="1" latinLnBrk="0" hangingPunct="1">
      <a:defRPr sz="1200" kern="1200">
        <a:solidFill>
          <a:schemeClr val="tx1"/>
        </a:solidFill>
        <a:latin typeface="+mn-lt"/>
        <a:ea typeface="+mn-ea"/>
        <a:cs typeface="+mn-cs"/>
      </a:defRPr>
    </a:lvl2pPr>
    <a:lvl3pPr marL="912807" algn="l" defTabSz="912807" rtl="0" eaLnBrk="1" latinLnBrk="0" hangingPunct="1">
      <a:defRPr sz="1200" kern="1200">
        <a:solidFill>
          <a:schemeClr val="tx1"/>
        </a:solidFill>
        <a:latin typeface="+mn-lt"/>
        <a:ea typeface="+mn-ea"/>
        <a:cs typeface="+mn-cs"/>
      </a:defRPr>
    </a:lvl3pPr>
    <a:lvl4pPr marL="1369220" algn="l" defTabSz="912807" rtl="0" eaLnBrk="1" latinLnBrk="0" hangingPunct="1">
      <a:defRPr sz="1200" kern="1200">
        <a:solidFill>
          <a:schemeClr val="tx1"/>
        </a:solidFill>
        <a:latin typeface="+mn-lt"/>
        <a:ea typeface="+mn-ea"/>
        <a:cs typeface="+mn-cs"/>
      </a:defRPr>
    </a:lvl4pPr>
    <a:lvl5pPr marL="1825622" algn="l" defTabSz="912807" rtl="0" eaLnBrk="1" latinLnBrk="0" hangingPunct="1">
      <a:defRPr sz="1200" kern="1200">
        <a:solidFill>
          <a:schemeClr val="tx1"/>
        </a:solidFill>
        <a:latin typeface="+mn-lt"/>
        <a:ea typeface="+mn-ea"/>
        <a:cs typeface="+mn-cs"/>
      </a:defRPr>
    </a:lvl5pPr>
    <a:lvl6pPr marL="2282022" algn="l" defTabSz="912807" rtl="0" eaLnBrk="1" latinLnBrk="0" hangingPunct="1">
      <a:defRPr sz="1200" kern="1200">
        <a:solidFill>
          <a:schemeClr val="tx1"/>
        </a:solidFill>
        <a:latin typeface="+mn-lt"/>
        <a:ea typeface="+mn-ea"/>
        <a:cs typeface="+mn-cs"/>
      </a:defRPr>
    </a:lvl6pPr>
    <a:lvl7pPr marL="2738435" algn="l" defTabSz="912807" rtl="0" eaLnBrk="1" latinLnBrk="0" hangingPunct="1">
      <a:defRPr sz="1200" kern="1200">
        <a:solidFill>
          <a:schemeClr val="tx1"/>
        </a:solidFill>
        <a:latin typeface="+mn-lt"/>
        <a:ea typeface="+mn-ea"/>
        <a:cs typeface="+mn-cs"/>
      </a:defRPr>
    </a:lvl7pPr>
    <a:lvl8pPr marL="3194836" algn="l" defTabSz="912807" rtl="0" eaLnBrk="1" latinLnBrk="0" hangingPunct="1">
      <a:defRPr sz="1200" kern="1200">
        <a:solidFill>
          <a:schemeClr val="tx1"/>
        </a:solidFill>
        <a:latin typeface="+mn-lt"/>
        <a:ea typeface="+mn-ea"/>
        <a:cs typeface="+mn-cs"/>
      </a:defRPr>
    </a:lvl8pPr>
    <a:lvl9pPr marL="3651242" algn="l" defTabSz="9128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p:sp>
      <p:sp>
        <p:nvSpPr>
          <p:cNvPr id="1157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80"/>
            <a:ext cx="6400354" cy="1752451"/>
          </a:xfrm>
        </p:spPr>
        <p:txBody>
          <a:bodyPr/>
          <a:lstStyle>
            <a:lvl1pPr marL="0" indent="0" algn="ctr">
              <a:buNone/>
              <a:defRPr/>
            </a:lvl1pPr>
            <a:lvl2pPr marL="320910" indent="0" algn="ctr">
              <a:buNone/>
              <a:defRPr/>
            </a:lvl2pPr>
            <a:lvl3pPr marL="641826" indent="0" algn="ctr">
              <a:buNone/>
              <a:defRPr/>
            </a:lvl3pPr>
            <a:lvl4pPr marL="962741" indent="0" algn="ctr">
              <a:buNone/>
              <a:defRPr/>
            </a:lvl4pPr>
            <a:lvl5pPr marL="1283658" indent="0" algn="ctr">
              <a:buNone/>
              <a:defRPr/>
            </a:lvl5pPr>
            <a:lvl6pPr marL="1604576" indent="0" algn="ctr">
              <a:buNone/>
              <a:defRPr/>
            </a:lvl6pPr>
            <a:lvl7pPr marL="1925487" indent="0" algn="ctr">
              <a:buNone/>
              <a:defRPr/>
            </a:lvl7pPr>
            <a:lvl8pPr marL="2246406" indent="0" algn="ctr">
              <a:buNone/>
              <a:defRPr/>
            </a:lvl8pPr>
            <a:lvl9pPr marL="256731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2065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28714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5"/>
            <a:ext cx="6400354" cy="1752451"/>
          </a:xfrm>
        </p:spPr>
        <p:txBody>
          <a:bodyPr/>
          <a:lstStyle>
            <a:lvl1pPr marL="0" indent="0" algn="ctr">
              <a:buNone/>
              <a:defRPr/>
            </a:lvl1pPr>
            <a:lvl2pPr marL="321324" indent="0" algn="ctr">
              <a:buNone/>
              <a:defRPr/>
            </a:lvl2pPr>
            <a:lvl3pPr marL="642651" indent="0" algn="ctr">
              <a:buNone/>
              <a:defRPr/>
            </a:lvl3pPr>
            <a:lvl4pPr marL="963975" indent="0" algn="ctr">
              <a:buNone/>
              <a:defRPr/>
            </a:lvl4pPr>
            <a:lvl5pPr marL="1285302" indent="0" algn="ctr">
              <a:buNone/>
              <a:defRPr/>
            </a:lvl5pPr>
            <a:lvl6pPr marL="1606628" indent="0" algn="ctr">
              <a:buNone/>
              <a:defRPr/>
            </a:lvl6pPr>
            <a:lvl7pPr marL="1927954" indent="0" algn="ctr">
              <a:buNone/>
              <a:defRPr/>
            </a:lvl7pPr>
            <a:lvl8pPr marL="2249281" indent="0" algn="ctr">
              <a:buNone/>
              <a:defRPr/>
            </a:lvl8pPr>
            <a:lvl9pPr marL="257060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22410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172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24" indent="0">
              <a:buNone/>
              <a:defRPr sz="1300"/>
            </a:lvl2pPr>
            <a:lvl3pPr marL="642651" indent="0">
              <a:buNone/>
              <a:defRPr sz="1100"/>
            </a:lvl3pPr>
            <a:lvl4pPr marL="963975" indent="0">
              <a:buNone/>
              <a:defRPr sz="1000"/>
            </a:lvl4pPr>
            <a:lvl5pPr marL="1285302" indent="0">
              <a:buNone/>
              <a:defRPr sz="1000"/>
            </a:lvl5pPr>
            <a:lvl6pPr marL="1606628" indent="0">
              <a:buNone/>
              <a:defRPr sz="1000"/>
            </a:lvl6pPr>
            <a:lvl7pPr marL="1927954" indent="0">
              <a:buNone/>
              <a:defRPr sz="1000"/>
            </a:lvl7pPr>
            <a:lvl8pPr marL="2249281" indent="0">
              <a:buNone/>
              <a:defRPr sz="1000"/>
            </a:lvl8pPr>
            <a:lvl9pPr marL="2570607" indent="0">
              <a:buNone/>
              <a:defRPr sz="1000"/>
            </a:lvl9pPr>
          </a:lstStyle>
          <a:p>
            <a:pPr lvl="0"/>
            <a:r>
              <a:rPr lang="en-US" smtClean="0"/>
              <a:t>Click to edit Master text styles</a:t>
            </a:r>
          </a:p>
        </p:txBody>
      </p:sp>
    </p:spTree>
    <p:extLst>
      <p:ext uri="{BB962C8B-B14F-4D97-AF65-F5344CB8AC3E}">
        <p14:creationId xmlns:p14="http://schemas.microsoft.com/office/powerpoint/2010/main" val="33746304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8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8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82573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25718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99216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084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5" y="273481"/>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5" y="1435448"/>
            <a:ext cx="3008189" cy="469031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smtClean="0"/>
              <a:t>Click to edit Master text styles</a:t>
            </a:r>
          </a:p>
        </p:txBody>
      </p:sp>
    </p:spTree>
    <p:extLst>
      <p:ext uri="{BB962C8B-B14F-4D97-AF65-F5344CB8AC3E}">
        <p14:creationId xmlns:p14="http://schemas.microsoft.com/office/powerpoint/2010/main" val="42050519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3"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3" y="612800"/>
            <a:ext cx="5486177" cy="4114354"/>
          </a:xfrm>
        </p:spPr>
        <p:txBody>
          <a:bodyPr/>
          <a:lstStyle>
            <a:lvl1pPr marL="0" indent="0">
              <a:buNone/>
              <a:defRPr sz="2200"/>
            </a:lvl1pPr>
            <a:lvl2pPr marL="321324" indent="0">
              <a:buNone/>
              <a:defRPr sz="2000"/>
            </a:lvl2pPr>
            <a:lvl3pPr marL="642651" indent="0">
              <a:buNone/>
              <a:defRPr sz="1700"/>
            </a:lvl3pPr>
            <a:lvl4pPr marL="963975" indent="0">
              <a:buNone/>
              <a:defRPr sz="1400"/>
            </a:lvl4pPr>
            <a:lvl5pPr marL="1285302" indent="0">
              <a:buNone/>
              <a:defRPr sz="1400"/>
            </a:lvl5pPr>
            <a:lvl6pPr marL="1606628" indent="0">
              <a:buNone/>
              <a:defRPr sz="1400"/>
            </a:lvl6pPr>
            <a:lvl7pPr marL="1927954" indent="0">
              <a:buNone/>
              <a:defRPr sz="1400"/>
            </a:lvl7pPr>
            <a:lvl8pPr marL="2249281" indent="0">
              <a:buNone/>
              <a:defRPr sz="1400"/>
            </a:lvl8pPr>
            <a:lvl9pPr marL="2570607"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3" y="5367860"/>
            <a:ext cx="5486177" cy="80478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smtClean="0"/>
              <a:t>Click to edit Master text styles</a:t>
            </a:r>
          </a:p>
        </p:txBody>
      </p:sp>
    </p:spTree>
    <p:extLst>
      <p:ext uri="{BB962C8B-B14F-4D97-AF65-F5344CB8AC3E}">
        <p14:creationId xmlns:p14="http://schemas.microsoft.com/office/powerpoint/2010/main" val="10787960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5136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02"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74498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7"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89021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4871" indent="0" algn="ctr">
              <a:buNone/>
              <a:defRPr>
                <a:solidFill>
                  <a:schemeClr val="tx1">
                    <a:tint val="75000"/>
                  </a:schemeClr>
                </a:solidFill>
              </a:defRPr>
            </a:lvl2pPr>
            <a:lvl3pPr marL="889812" indent="0" algn="ctr">
              <a:buNone/>
              <a:defRPr>
                <a:solidFill>
                  <a:schemeClr val="tx1">
                    <a:tint val="75000"/>
                  </a:schemeClr>
                </a:solidFill>
              </a:defRPr>
            </a:lvl3pPr>
            <a:lvl4pPr marL="1334623" indent="0" algn="ctr">
              <a:buNone/>
              <a:defRPr>
                <a:solidFill>
                  <a:schemeClr val="tx1">
                    <a:tint val="75000"/>
                  </a:schemeClr>
                </a:solidFill>
              </a:defRPr>
            </a:lvl4pPr>
            <a:lvl5pPr marL="1779497" indent="0" algn="ctr">
              <a:buNone/>
              <a:defRPr>
                <a:solidFill>
                  <a:schemeClr val="tx1">
                    <a:tint val="75000"/>
                  </a:schemeClr>
                </a:solidFill>
              </a:defRPr>
            </a:lvl5pPr>
            <a:lvl6pPr marL="2224373" indent="0" algn="ctr">
              <a:buNone/>
              <a:defRPr>
                <a:solidFill>
                  <a:schemeClr val="tx1">
                    <a:tint val="75000"/>
                  </a:schemeClr>
                </a:solidFill>
              </a:defRPr>
            </a:lvl6pPr>
            <a:lvl7pPr marL="2669243" indent="0" algn="ctr">
              <a:buNone/>
              <a:defRPr>
                <a:solidFill>
                  <a:schemeClr val="tx1">
                    <a:tint val="75000"/>
                  </a:schemeClr>
                </a:solidFill>
              </a:defRPr>
            </a:lvl7pPr>
            <a:lvl8pPr marL="3114116" indent="0" algn="ctr">
              <a:buNone/>
              <a:defRPr>
                <a:solidFill>
                  <a:schemeClr val="tx1">
                    <a:tint val="75000"/>
                  </a:schemeClr>
                </a:solidFill>
              </a:defRPr>
            </a:lvl8pPr>
            <a:lvl9pPr marL="35589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343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4402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solidFill>
                  <a:schemeClr val="tx1">
                    <a:tint val="75000"/>
                  </a:schemeClr>
                </a:solidFill>
              </a:defRPr>
            </a:lvl1pPr>
            <a:lvl2pPr marL="444871" indent="0">
              <a:buNone/>
              <a:defRPr sz="1800">
                <a:solidFill>
                  <a:schemeClr val="tx1">
                    <a:tint val="75000"/>
                  </a:schemeClr>
                </a:solidFill>
              </a:defRPr>
            </a:lvl2pPr>
            <a:lvl3pPr marL="889812" indent="0">
              <a:buNone/>
              <a:defRPr sz="1600">
                <a:solidFill>
                  <a:schemeClr val="tx1">
                    <a:tint val="75000"/>
                  </a:schemeClr>
                </a:solidFill>
              </a:defRPr>
            </a:lvl3pPr>
            <a:lvl4pPr marL="1334623" indent="0">
              <a:buNone/>
              <a:defRPr sz="1400">
                <a:solidFill>
                  <a:schemeClr val="tx1">
                    <a:tint val="75000"/>
                  </a:schemeClr>
                </a:solidFill>
              </a:defRPr>
            </a:lvl4pPr>
            <a:lvl5pPr marL="1779497" indent="0">
              <a:buNone/>
              <a:defRPr sz="1400">
                <a:solidFill>
                  <a:schemeClr val="tx1">
                    <a:tint val="75000"/>
                  </a:schemeClr>
                </a:solidFill>
              </a:defRPr>
            </a:lvl5pPr>
            <a:lvl6pPr marL="2224373" indent="0">
              <a:buNone/>
              <a:defRPr sz="1400">
                <a:solidFill>
                  <a:schemeClr val="tx1">
                    <a:tint val="75000"/>
                  </a:schemeClr>
                </a:solidFill>
              </a:defRPr>
            </a:lvl6pPr>
            <a:lvl7pPr marL="2669243" indent="0">
              <a:buNone/>
              <a:defRPr sz="1400">
                <a:solidFill>
                  <a:schemeClr val="tx1">
                    <a:tint val="75000"/>
                  </a:schemeClr>
                </a:solidFill>
              </a:defRPr>
            </a:lvl7pPr>
            <a:lvl8pPr marL="3114116" indent="0">
              <a:buNone/>
              <a:defRPr sz="1400">
                <a:solidFill>
                  <a:schemeClr val="tx1">
                    <a:tint val="75000"/>
                  </a:schemeClr>
                </a:solidFill>
              </a:defRPr>
            </a:lvl8pPr>
            <a:lvl9pPr marL="35589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8377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9/26/2015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1082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21BB8-495E-46BC-9F46-5E7C92D679A5}" type="datetimeFigureOut">
              <a:rPr lang="en-US" smtClean="0">
                <a:solidFill>
                  <a:prstClr val="black">
                    <a:tint val="75000"/>
                  </a:prstClr>
                </a:solidFill>
              </a:rPr>
              <a:pPr/>
              <a:t>9/26/2015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0670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21BB8-495E-46BC-9F46-5E7C92D679A5}" type="datetimeFigureOut">
              <a:rPr lang="en-US" smtClean="0">
                <a:solidFill>
                  <a:prstClr val="black">
                    <a:tint val="75000"/>
                  </a:prstClr>
                </a:solidFill>
              </a:rPr>
              <a:pPr/>
              <a:t>9/26/2015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059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21BB8-495E-46BC-9F46-5E7C92D679A5}" type="datetimeFigureOut">
              <a:rPr lang="en-US" smtClean="0">
                <a:solidFill>
                  <a:prstClr val="black">
                    <a:tint val="75000"/>
                  </a:prstClr>
                </a:solidFill>
              </a:rPr>
              <a:pPr/>
              <a:t>9/26/2015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3743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9/26/2015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9912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44871" indent="0">
              <a:buNone/>
              <a:defRPr sz="2800"/>
            </a:lvl2pPr>
            <a:lvl3pPr marL="889812" indent="0">
              <a:buNone/>
              <a:defRPr sz="2400"/>
            </a:lvl3pPr>
            <a:lvl4pPr marL="1334623" indent="0">
              <a:buNone/>
              <a:defRPr sz="2000"/>
            </a:lvl4pPr>
            <a:lvl5pPr marL="1779497" indent="0">
              <a:buNone/>
              <a:defRPr sz="2000"/>
            </a:lvl5pPr>
            <a:lvl6pPr marL="2224373" indent="0">
              <a:buNone/>
              <a:defRPr sz="2000"/>
            </a:lvl6pPr>
            <a:lvl7pPr marL="2669243" indent="0">
              <a:buNone/>
              <a:defRPr sz="2000"/>
            </a:lvl7pPr>
            <a:lvl8pPr marL="3114116" indent="0">
              <a:buNone/>
              <a:defRPr sz="2000"/>
            </a:lvl8pPr>
            <a:lvl9pPr marL="35589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9/26/2015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888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2"/>
            <a:ext cx="6400354" cy="1752451"/>
          </a:xfrm>
        </p:spPr>
        <p:txBody>
          <a:bodyPr/>
          <a:lstStyle>
            <a:lvl1pPr marL="0" indent="0" algn="ctr">
              <a:buNone/>
              <a:defRPr/>
            </a:lvl1pPr>
            <a:lvl2pPr marL="321374" indent="0" algn="ctr">
              <a:buNone/>
              <a:defRPr/>
            </a:lvl2pPr>
            <a:lvl3pPr marL="642750" indent="0" algn="ctr">
              <a:buNone/>
              <a:defRPr/>
            </a:lvl3pPr>
            <a:lvl4pPr marL="964124" indent="0" algn="ctr">
              <a:buNone/>
              <a:defRPr/>
            </a:lvl4pPr>
            <a:lvl5pPr marL="1285500" indent="0" algn="ctr">
              <a:buNone/>
              <a:defRPr/>
            </a:lvl5pPr>
            <a:lvl6pPr marL="1606877" indent="0" algn="ctr">
              <a:buNone/>
              <a:defRPr/>
            </a:lvl6pPr>
            <a:lvl7pPr marL="1928250" indent="0" algn="ctr">
              <a:buNone/>
              <a:defRPr/>
            </a:lvl7pPr>
            <a:lvl8pPr marL="2249626" indent="0" algn="ctr">
              <a:buNone/>
              <a:defRPr/>
            </a:lvl8pPr>
            <a:lvl9pPr marL="257100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771268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9024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7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7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9900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3"/>
            <a:ext cx="6400354" cy="1752451"/>
          </a:xfrm>
        </p:spPr>
        <p:txBody>
          <a:bodyPr/>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5461818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53322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smtClean="0"/>
              <a:t>Click to edit Master text styles</a:t>
            </a:r>
          </a:p>
        </p:txBody>
      </p:sp>
    </p:spTree>
    <p:extLst>
      <p:ext uri="{BB962C8B-B14F-4D97-AF65-F5344CB8AC3E}">
        <p14:creationId xmlns:p14="http://schemas.microsoft.com/office/powerpoint/2010/main" val="18408740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8"/>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8"/>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62842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66422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51138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5412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3" y="273479"/>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3" y="1435448"/>
            <a:ext cx="3008189" cy="469031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Tree>
    <p:extLst>
      <p:ext uri="{BB962C8B-B14F-4D97-AF65-F5344CB8AC3E}">
        <p14:creationId xmlns:p14="http://schemas.microsoft.com/office/powerpoint/2010/main" val="1140229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7621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1"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1" y="612800"/>
            <a:ext cx="5486177" cy="4114354"/>
          </a:xfrm>
        </p:spPr>
        <p:txBody>
          <a:bodyPr/>
          <a:lstStyle>
            <a:lvl1pPr marL="0" indent="0">
              <a:buNone/>
              <a:defRPr sz="2200"/>
            </a:lvl1pPr>
            <a:lvl2pPr marL="321357" indent="0">
              <a:buNone/>
              <a:defRPr sz="2000"/>
            </a:lvl2pPr>
            <a:lvl3pPr marL="642717" indent="0">
              <a:buNone/>
              <a:defRPr sz="1700"/>
            </a:lvl3pPr>
            <a:lvl4pPr marL="964075" indent="0">
              <a:buNone/>
              <a:defRPr sz="1400"/>
            </a:lvl4pPr>
            <a:lvl5pPr marL="1285434" indent="0">
              <a:buNone/>
              <a:defRPr sz="1400"/>
            </a:lvl5pPr>
            <a:lvl6pPr marL="1606794" indent="0">
              <a:buNone/>
              <a:defRPr sz="1400"/>
            </a:lvl6pPr>
            <a:lvl7pPr marL="1928151" indent="0">
              <a:buNone/>
              <a:defRPr sz="1400"/>
            </a:lvl7pPr>
            <a:lvl8pPr marL="2249511" indent="0">
              <a:buNone/>
              <a:defRPr sz="1400"/>
            </a:lvl8pPr>
            <a:lvl9pPr marL="2570870"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1" y="5367860"/>
            <a:ext cx="5486177" cy="80478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Tree>
    <p:extLst>
      <p:ext uri="{BB962C8B-B14F-4D97-AF65-F5344CB8AC3E}">
        <p14:creationId xmlns:p14="http://schemas.microsoft.com/office/powerpoint/2010/main" val="35926756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61132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5"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69197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0"/>
            <a:ext cx="6400354" cy="1752451"/>
          </a:xfrm>
        </p:spPr>
        <p:txBody>
          <a:bodyPr/>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035881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28581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07" indent="0">
              <a:buNone/>
              <a:defRPr sz="1300"/>
            </a:lvl2pPr>
            <a:lvl3pPr marL="642816" indent="0">
              <a:buNone/>
              <a:defRPr sz="1100"/>
            </a:lvl3pPr>
            <a:lvl4pPr marL="964224" indent="0">
              <a:buNone/>
              <a:defRPr sz="1000"/>
            </a:lvl4pPr>
            <a:lvl5pPr marL="1285631" indent="0">
              <a:buNone/>
              <a:defRPr sz="1000"/>
            </a:lvl5pPr>
            <a:lvl6pPr marL="1607041" indent="0">
              <a:buNone/>
              <a:defRPr sz="1000"/>
            </a:lvl6pPr>
            <a:lvl7pPr marL="1928447" indent="0">
              <a:buNone/>
              <a:defRPr sz="1000"/>
            </a:lvl7pPr>
            <a:lvl8pPr marL="2249856" indent="0">
              <a:buNone/>
              <a:defRPr sz="1000"/>
            </a:lvl8pPr>
            <a:lvl9pPr marL="2571264" indent="0">
              <a:buNone/>
              <a:defRPr sz="1000"/>
            </a:lvl9pPr>
          </a:lstStyle>
          <a:p>
            <a:pPr lvl="0"/>
            <a:r>
              <a:rPr lang="en-US" smtClean="0"/>
              <a:t>Click to edit Master text styles</a:t>
            </a:r>
          </a:p>
        </p:txBody>
      </p:sp>
    </p:spTree>
    <p:extLst>
      <p:ext uri="{BB962C8B-B14F-4D97-AF65-F5344CB8AC3E}">
        <p14:creationId xmlns:p14="http://schemas.microsoft.com/office/powerpoint/2010/main" val="18173284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57091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2301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76732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219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74" indent="0">
              <a:buNone/>
              <a:defRPr sz="1300"/>
            </a:lvl2pPr>
            <a:lvl3pPr marL="642750" indent="0">
              <a:buNone/>
              <a:defRPr sz="1100"/>
            </a:lvl3pPr>
            <a:lvl4pPr marL="964124" indent="0">
              <a:buNone/>
              <a:defRPr sz="1000"/>
            </a:lvl4pPr>
            <a:lvl5pPr marL="1285500" indent="0">
              <a:buNone/>
              <a:defRPr sz="1000"/>
            </a:lvl5pPr>
            <a:lvl6pPr marL="1606877" indent="0">
              <a:buNone/>
              <a:defRPr sz="1000"/>
            </a:lvl6pPr>
            <a:lvl7pPr marL="1928250" indent="0">
              <a:buNone/>
              <a:defRPr sz="1000"/>
            </a:lvl7pPr>
            <a:lvl8pPr marL="2249626" indent="0">
              <a:buNone/>
              <a:defRPr sz="1000"/>
            </a:lvl8pPr>
            <a:lvl9pPr marL="2571001" indent="0">
              <a:buNone/>
              <a:defRPr sz="1000"/>
            </a:lvl9pPr>
          </a:lstStyle>
          <a:p>
            <a:pPr lvl="0"/>
            <a:r>
              <a:rPr lang="en-US" smtClean="0"/>
              <a:t>Click to edit Master text styles</a:t>
            </a:r>
          </a:p>
        </p:txBody>
      </p:sp>
    </p:spTree>
    <p:extLst>
      <p:ext uri="{BB962C8B-B14F-4D97-AF65-F5344CB8AC3E}">
        <p14:creationId xmlns:p14="http://schemas.microsoft.com/office/powerpoint/2010/main" val="343494213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0" y="27347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0" y="1435448"/>
            <a:ext cx="3008189" cy="469031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Tree>
    <p:extLst>
      <p:ext uri="{BB962C8B-B14F-4D97-AF65-F5344CB8AC3E}">
        <p14:creationId xmlns:p14="http://schemas.microsoft.com/office/powerpoint/2010/main" val="409403363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8" y="612800"/>
            <a:ext cx="5486177" cy="4114354"/>
          </a:xfrm>
        </p:spPr>
        <p:txBody>
          <a:bodyPr/>
          <a:lstStyle>
            <a:lvl1pPr marL="0" indent="0">
              <a:buNone/>
              <a:defRPr sz="2200"/>
            </a:lvl1pPr>
            <a:lvl2pPr marL="321407" indent="0">
              <a:buNone/>
              <a:defRPr sz="2000"/>
            </a:lvl2pPr>
            <a:lvl3pPr marL="642816" indent="0">
              <a:buNone/>
              <a:defRPr sz="1700"/>
            </a:lvl3pPr>
            <a:lvl4pPr marL="964224" indent="0">
              <a:buNone/>
              <a:defRPr sz="1400"/>
            </a:lvl4pPr>
            <a:lvl5pPr marL="1285631" indent="0">
              <a:buNone/>
              <a:defRPr sz="1400"/>
            </a:lvl5pPr>
            <a:lvl6pPr marL="1607041" indent="0">
              <a:buNone/>
              <a:defRPr sz="1400"/>
            </a:lvl6pPr>
            <a:lvl7pPr marL="1928447" indent="0">
              <a:buNone/>
              <a:defRPr sz="1400"/>
            </a:lvl7pPr>
            <a:lvl8pPr marL="2249856" indent="0">
              <a:buNone/>
              <a:defRPr sz="1400"/>
            </a:lvl8pPr>
            <a:lvl9pPr marL="2571264"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8" y="5367860"/>
            <a:ext cx="5486177" cy="80478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Tree>
    <p:extLst>
      <p:ext uri="{BB962C8B-B14F-4D97-AF65-F5344CB8AC3E}">
        <p14:creationId xmlns:p14="http://schemas.microsoft.com/office/powerpoint/2010/main" val="40626542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06466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2"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0735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7"/>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7"/>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137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4656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430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826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2" y="273478"/>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2" y="1435448"/>
            <a:ext cx="3008189" cy="469031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129110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0517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0"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0" y="612800"/>
            <a:ext cx="5486177" cy="4114354"/>
          </a:xfrm>
        </p:spPr>
        <p:txBody>
          <a:bodyPr/>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0" y="5367860"/>
            <a:ext cx="5486177" cy="80478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1743259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9480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4"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65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5"/>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16" tIns="45709" rIns="91416" bIns="45709"/>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5" y="381000"/>
            <a:ext cx="6246479" cy="2377440"/>
          </a:xfrm>
          <a:prstGeom prst="rect">
            <a:avLst/>
          </a:prstGeom>
        </p:spPr>
      </p:pic>
    </p:spTree>
    <p:extLst>
      <p:ext uri="{BB962C8B-B14F-4D97-AF65-F5344CB8AC3E}">
        <p14:creationId xmlns:p14="http://schemas.microsoft.com/office/powerpoint/2010/main" val="13674079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5"/>
            <a:ext cx="8229600" cy="4525963"/>
          </a:xfrm>
          <a:prstGeom prst="rect">
            <a:avLst/>
          </a:prstGeom>
        </p:spPr>
        <p:txBody>
          <a:bodyPr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81213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a:prstGeom prst="rect">
            <a:avLst/>
          </a:prstGeom>
        </p:spPr>
        <p:txBody>
          <a:bodyPr lIns="91416" tIns="45709" rIns="91416" bIns="45709"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Tree>
    <p:extLst>
      <p:ext uri="{BB962C8B-B14F-4D97-AF65-F5344CB8AC3E}">
        <p14:creationId xmlns:p14="http://schemas.microsoft.com/office/powerpoint/2010/main" val="28050902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0382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5894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254784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456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910" indent="0">
              <a:buNone/>
              <a:defRPr sz="1300"/>
            </a:lvl2pPr>
            <a:lvl3pPr marL="641826" indent="0">
              <a:buNone/>
              <a:defRPr sz="1100"/>
            </a:lvl3pPr>
            <a:lvl4pPr marL="962741" indent="0">
              <a:buNone/>
              <a:defRPr sz="1000"/>
            </a:lvl4pPr>
            <a:lvl5pPr marL="1283658" indent="0">
              <a:buNone/>
              <a:defRPr sz="1000"/>
            </a:lvl5pPr>
            <a:lvl6pPr marL="1604576" indent="0">
              <a:buNone/>
              <a:defRPr sz="1000"/>
            </a:lvl6pPr>
            <a:lvl7pPr marL="1925487" indent="0">
              <a:buNone/>
              <a:defRPr sz="1000"/>
            </a:lvl7pPr>
            <a:lvl8pPr marL="2246406" indent="0">
              <a:buNone/>
              <a:defRPr sz="1000"/>
            </a:lvl8pPr>
            <a:lvl9pPr marL="2567318" indent="0">
              <a:buNone/>
              <a:defRPr sz="1000"/>
            </a:lvl9pPr>
          </a:lstStyle>
          <a:p>
            <a:pPr lvl="0"/>
            <a:r>
              <a:rPr lang="en-US" smtClean="0"/>
              <a:t>Click to edit Master text styles</a:t>
            </a:r>
          </a:p>
        </p:txBody>
      </p:sp>
    </p:spTree>
    <p:extLst>
      <p:ext uri="{BB962C8B-B14F-4D97-AF65-F5344CB8AC3E}">
        <p14:creationId xmlns:p14="http://schemas.microsoft.com/office/powerpoint/2010/main" val="3040065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a:prstGeom prst="rect">
            <a:avLst/>
          </a:prstGeom>
        </p:spPr>
        <p:txBody>
          <a:bodyPr lIns="91416" tIns="45709" rIns="91416" bIns="4570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425222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16" tIns="45709" rIns="91416" bIns="45709"/>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260024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254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13167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435677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318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4834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0944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855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0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0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38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2757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8902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84060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3267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9785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2874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527943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9566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9416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65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910" indent="0">
              <a:buNone/>
              <a:defRPr sz="1400" b="1"/>
            </a:lvl2pPr>
            <a:lvl3pPr marL="641826" indent="0">
              <a:buNone/>
              <a:defRPr sz="1300" b="1"/>
            </a:lvl3pPr>
            <a:lvl4pPr marL="962741" indent="0">
              <a:buNone/>
              <a:defRPr sz="1100" b="1"/>
            </a:lvl4pPr>
            <a:lvl5pPr marL="1283658" indent="0">
              <a:buNone/>
              <a:defRPr sz="1100" b="1"/>
            </a:lvl5pPr>
            <a:lvl6pPr marL="1604576" indent="0">
              <a:buNone/>
              <a:defRPr sz="1100" b="1"/>
            </a:lvl6pPr>
            <a:lvl7pPr marL="1925487" indent="0">
              <a:buNone/>
              <a:defRPr sz="1100" b="1"/>
            </a:lvl7pPr>
            <a:lvl8pPr marL="2246406" indent="0">
              <a:buNone/>
              <a:defRPr sz="1100" b="1"/>
            </a:lvl8pPr>
            <a:lvl9pPr marL="256731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910" indent="0">
              <a:buNone/>
              <a:defRPr sz="1400" b="1"/>
            </a:lvl2pPr>
            <a:lvl3pPr marL="641826" indent="0">
              <a:buNone/>
              <a:defRPr sz="1300" b="1"/>
            </a:lvl3pPr>
            <a:lvl4pPr marL="962741" indent="0">
              <a:buNone/>
              <a:defRPr sz="1100" b="1"/>
            </a:lvl4pPr>
            <a:lvl5pPr marL="1283658" indent="0">
              <a:buNone/>
              <a:defRPr sz="1100" b="1"/>
            </a:lvl5pPr>
            <a:lvl6pPr marL="1604576" indent="0">
              <a:buNone/>
              <a:defRPr sz="1100" b="1"/>
            </a:lvl6pPr>
            <a:lvl7pPr marL="1925487" indent="0">
              <a:buNone/>
              <a:defRPr sz="1100" b="1"/>
            </a:lvl7pPr>
            <a:lvl8pPr marL="2246406" indent="0">
              <a:buNone/>
              <a:defRPr sz="1100" b="1"/>
            </a:lvl8pPr>
            <a:lvl9pPr marL="256731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222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557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6825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89251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874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20995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6836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5"/>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16" tIns="45709" rIns="91416" bIns="45709"/>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5" y="381000"/>
            <a:ext cx="6246479" cy="2377440"/>
          </a:xfrm>
          <a:prstGeom prst="rect">
            <a:avLst/>
          </a:prstGeom>
        </p:spPr>
      </p:pic>
    </p:spTree>
    <p:extLst>
      <p:ext uri="{BB962C8B-B14F-4D97-AF65-F5344CB8AC3E}">
        <p14:creationId xmlns:p14="http://schemas.microsoft.com/office/powerpoint/2010/main" val="157410767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5"/>
            <a:ext cx="8229600" cy="4525963"/>
          </a:xfrm>
          <a:prstGeom prst="rect">
            <a:avLst/>
          </a:prstGeom>
        </p:spPr>
        <p:txBody>
          <a:bodyPr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25180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a:prstGeom prst="rect">
            <a:avLst/>
          </a:prstGeom>
        </p:spPr>
        <p:txBody>
          <a:bodyPr lIns="91416" tIns="45709" rIns="91416" bIns="45709"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Tree>
    <p:extLst>
      <p:ext uri="{BB962C8B-B14F-4D97-AF65-F5344CB8AC3E}">
        <p14:creationId xmlns:p14="http://schemas.microsoft.com/office/powerpoint/2010/main" val="194166323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61844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6035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15087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9632979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8882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a:prstGeom prst="rect">
            <a:avLst/>
          </a:prstGeom>
        </p:spPr>
        <p:txBody>
          <a:bodyPr lIns="91416" tIns="45709" rIns="91416" bIns="4570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2173035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16" tIns="45709" rIns="91416" bIns="45709"/>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17449835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0464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3216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1160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674912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132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555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08751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10247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10276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88222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77757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52053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19631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91318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6649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50150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80" y="27350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80" y="1435448"/>
            <a:ext cx="3008189" cy="4690318"/>
          </a:xfrm>
        </p:spPr>
        <p:txBody>
          <a:bodyPr/>
          <a:lstStyle>
            <a:lvl1pPr marL="0" indent="0">
              <a:buNone/>
              <a:defRPr sz="1000"/>
            </a:lvl1pPr>
            <a:lvl2pPr marL="320910" indent="0">
              <a:buNone/>
              <a:defRPr sz="800"/>
            </a:lvl2pPr>
            <a:lvl3pPr marL="641826" indent="0">
              <a:buNone/>
              <a:defRPr sz="700"/>
            </a:lvl3pPr>
            <a:lvl4pPr marL="962741" indent="0">
              <a:buNone/>
              <a:defRPr sz="600"/>
            </a:lvl4pPr>
            <a:lvl5pPr marL="1283658" indent="0">
              <a:buNone/>
              <a:defRPr sz="600"/>
            </a:lvl5pPr>
            <a:lvl6pPr marL="1604576" indent="0">
              <a:buNone/>
              <a:defRPr sz="600"/>
            </a:lvl6pPr>
            <a:lvl7pPr marL="1925487" indent="0">
              <a:buNone/>
              <a:defRPr sz="600"/>
            </a:lvl7pPr>
            <a:lvl8pPr marL="2246406" indent="0">
              <a:buNone/>
              <a:defRPr sz="600"/>
            </a:lvl8pPr>
            <a:lvl9pPr marL="2567318" indent="0">
              <a:buNone/>
              <a:defRPr sz="600"/>
            </a:lvl9pPr>
          </a:lstStyle>
          <a:p>
            <a:pPr lvl="0"/>
            <a:r>
              <a:rPr lang="en-US" smtClean="0"/>
              <a:t>Click to edit Master text styles</a:t>
            </a:r>
          </a:p>
        </p:txBody>
      </p:sp>
    </p:spTree>
    <p:extLst>
      <p:ext uri="{BB962C8B-B14F-4D97-AF65-F5344CB8AC3E}">
        <p14:creationId xmlns:p14="http://schemas.microsoft.com/office/powerpoint/2010/main" val="26760115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27843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43807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77623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09305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81294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74930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94525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8157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99847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767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8" y="612800"/>
            <a:ext cx="5486177" cy="4114354"/>
          </a:xfrm>
        </p:spPr>
        <p:txBody>
          <a:bodyPr/>
          <a:lstStyle>
            <a:lvl1pPr marL="0" indent="0">
              <a:buNone/>
              <a:defRPr sz="2200"/>
            </a:lvl1pPr>
            <a:lvl2pPr marL="320910" indent="0">
              <a:buNone/>
              <a:defRPr sz="2000"/>
            </a:lvl2pPr>
            <a:lvl3pPr marL="641826" indent="0">
              <a:buNone/>
              <a:defRPr sz="1700"/>
            </a:lvl3pPr>
            <a:lvl4pPr marL="962741" indent="0">
              <a:buNone/>
              <a:defRPr sz="1400"/>
            </a:lvl4pPr>
            <a:lvl5pPr marL="1283658" indent="0">
              <a:buNone/>
              <a:defRPr sz="1400"/>
            </a:lvl5pPr>
            <a:lvl6pPr marL="1604576" indent="0">
              <a:buNone/>
              <a:defRPr sz="1400"/>
            </a:lvl6pPr>
            <a:lvl7pPr marL="1925487" indent="0">
              <a:buNone/>
              <a:defRPr sz="1400"/>
            </a:lvl7pPr>
            <a:lvl8pPr marL="2246406" indent="0">
              <a:buNone/>
              <a:defRPr sz="1400"/>
            </a:lvl8pPr>
            <a:lvl9pPr marL="2567318"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68" y="5367860"/>
            <a:ext cx="5486177" cy="804788"/>
          </a:xfrm>
        </p:spPr>
        <p:txBody>
          <a:bodyPr/>
          <a:lstStyle>
            <a:lvl1pPr marL="0" indent="0">
              <a:buNone/>
              <a:defRPr sz="1000"/>
            </a:lvl1pPr>
            <a:lvl2pPr marL="320910" indent="0">
              <a:buNone/>
              <a:defRPr sz="800"/>
            </a:lvl2pPr>
            <a:lvl3pPr marL="641826" indent="0">
              <a:buNone/>
              <a:defRPr sz="700"/>
            </a:lvl3pPr>
            <a:lvl4pPr marL="962741" indent="0">
              <a:buNone/>
              <a:defRPr sz="600"/>
            </a:lvl4pPr>
            <a:lvl5pPr marL="1283658" indent="0">
              <a:buNone/>
              <a:defRPr sz="600"/>
            </a:lvl5pPr>
            <a:lvl6pPr marL="1604576" indent="0">
              <a:buNone/>
              <a:defRPr sz="600"/>
            </a:lvl6pPr>
            <a:lvl7pPr marL="1925487" indent="0">
              <a:buNone/>
              <a:defRPr sz="600"/>
            </a:lvl7pPr>
            <a:lvl8pPr marL="2246406" indent="0">
              <a:buNone/>
              <a:defRPr sz="600"/>
            </a:lvl8pPr>
            <a:lvl9pPr marL="2567318" indent="0">
              <a:buNone/>
              <a:defRPr sz="600"/>
            </a:lvl9pPr>
          </a:lstStyle>
          <a:p>
            <a:pPr lvl="0"/>
            <a:r>
              <a:rPr lang="en-US" smtClean="0"/>
              <a:t>Click to edit Master text styles</a:t>
            </a:r>
          </a:p>
        </p:txBody>
      </p:sp>
    </p:spTree>
    <p:extLst>
      <p:ext uri="{BB962C8B-B14F-4D97-AF65-F5344CB8AC3E}">
        <p14:creationId xmlns:p14="http://schemas.microsoft.com/office/powerpoint/2010/main" val="26083349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195338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94794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1781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70702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83540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59422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8008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18421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55669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800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002"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2" tIns="35652" rIns="35652" bIns="35652"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3002" y="1946705"/>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2" tIns="35652" rIns="35652" bIns="35652"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12126695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10058"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10"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826"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741"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658"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424"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852"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2290"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717"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7139"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8058"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8972"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99887"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0799"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826" rtl="0" eaLnBrk="1" latinLnBrk="0" hangingPunct="1">
        <a:defRPr sz="1300" kern="1200">
          <a:solidFill>
            <a:schemeClr val="tx1"/>
          </a:solidFill>
          <a:latin typeface="+mn-lt"/>
          <a:ea typeface="+mn-ea"/>
          <a:cs typeface="+mn-cs"/>
        </a:defRPr>
      </a:lvl1pPr>
      <a:lvl2pPr marL="320910" algn="l" defTabSz="641826" rtl="0" eaLnBrk="1" latinLnBrk="0" hangingPunct="1">
        <a:defRPr sz="1300" kern="1200">
          <a:solidFill>
            <a:schemeClr val="tx1"/>
          </a:solidFill>
          <a:latin typeface="+mn-lt"/>
          <a:ea typeface="+mn-ea"/>
          <a:cs typeface="+mn-cs"/>
        </a:defRPr>
      </a:lvl2pPr>
      <a:lvl3pPr marL="641826" algn="l" defTabSz="641826" rtl="0" eaLnBrk="1" latinLnBrk="0" hangingPunct="1">
        <a:defRPr sz="1300" kern="1200">
          <a:solidFill>
            <a:schemeClr val="tx1"/>
          </a:solidFill>
          <a:latin typeface="+mn-lt"/>
          <a:ea typeface="+mn-ea"/>
          <a:cs typeface="+mn-cs"/>
        </a:defRPr>
      </a:lvl3pPr>
      <a:lvl4pPr marL="962741" algn="l" defTabSz="641826" rtl="0" eaLnBrk="1" latinLnBrk="0" hangingPunct="1">
        <a:defRPr sz="1300" kern="1200">
          <a:solidFill>
            <a:schemeClr val="tx1"/>
          </a:solidFill>
          <a:latin typeface="+mn-lt"/>
          <a:ea typeface="+mn-ea"/>
          <a:cs typeface="+mn-cs"/>
        </a:defRPr>
      </a:lvl4pPr>
      <a:lvl5pPr marL="1283658" algn="l" defTabSz="641826" rtl="0" eaLnBrk="1" latinLnBrk="0" hangingPunct="1">
        <a:defRPr sz="1300" kern="1200">
          <a:solidFill>
            <a:schemeClr val="tx1"/>
          </a:solidFill>
          <a:latin typeface="+mn-lt"/>
          <a:ea typeface="+mn-ea"/>
          <a:cs typeface="+mn-cs"/>
        </a:defRPr>
      </a:lvl5pPr>
      <a:lvl6pPr marL="1604576" algn="l" defTabSz="641826" rtl="0" eaLnBrk="1" latinLnBrk="0" hangingPunct="1">
        <a:defRPr sz="1300" kern="1200">
          <a:solidFill>
            <a:schemeClr val="tx1"/>
          </a:solidFill>
          <a:latin typeface="+mn-lt"/>
          <a:ea typeface="+mn-ea"/>
          <a:cs typeface="+mn-cs"/>
        </a:defRPr>
      </a:lvl6pPr>
      <a:lvl7pPr marL="1925487" algn="l" defTabSz="641826" rtl="0" eaLnBrk="1" latinLnBrk="0" hangingPunct="1">
        <a:defRPr sz="1300" kern="1200">
          <a:solidFill>
            <a:schemeClr val="tx1"/>
          </a:solidFill>
          <a:latin typeface="+mn-lt"/>
          <a:ea typeface="+mn-ea"/>
          <a:cs typeface="+mn-cs"/>
        </a:defRPr>
      </a:lvl7pPr>
      <a:lvl8pPr marL="2246406" algn="l" defTabSz="641826" rtl="0" eaLnBrk="1" latinLnBrk="0" hangingPunct="1">
        <a:defRPr sz="1300" kern="1200">
          <a:solidFill>
            <a:schemeClr val="tx1"/>
          </a:solidFill>
          <a:latin typeface="+mn-lt"/>
          <a:ea typeface="+mn-ea"/>
          <a:cs typeface="+mn-cs"/>
        </a:defRPr>
      </a:lvl8pPr>
      <a:lvl9pPr marL="2567318" algn="l" defTabSz="641826"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77"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1" tIns="35701" rIns="35701" bIns="35701" numCol="1" anchor="ctr" anchorCtr="0" compatLnSpc="1">
            <a:prstTxWarp prst="textNoShape">
              <a:avLst/>
            </a:prstTxWarp>
          </a:bodyPr>
          <a:lstStyle/>
          <a:p>
            <a:pPr lvl="0"/>
            <a:r>
              <a:rPr lang="en-US" smtClean="0">
                <a:sym typeface="Helvetica Light" charset="0"/>
              </a:rPr>
              <a:t>Click to edit Master title style</a:t>
            </a:r>
          </a:p>
        </p:txBody>
      </p:sp>
      <p:sp>
        <p:nvSpPr>
          <p:cNvPr id="1027" name="Rectangle 2"/>
          <p:cNvSpPr>
            <a:spLocks noGrp="1"/>
          </p:cNvSpPr>
          <p:nvPr>
            <p:ph type="body" idx="1"/>
          </p:nvPr>
        </p:nvSpPr>
        <p:spPr bwMode="auto">
          <a:xfrm>
            <a:off x="892977" y="1946680"/>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1" tIns="35701" rIns="35701" bIns="35701"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extLst>
      <p:ext uri="{BB962C8B-B14F-4D97-AF65-F5344CB8AC3E}">
        <p14:creationId xmlns:p14="http://schemas.microsoft.com/office/powerpoint/2010/main" val="3485692227"/>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410583"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58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58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58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58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24" algn="ctr" defTabSz="41058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651" algn="ctr" defTabSz="41058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975" algn="ctr" defTabSz="41058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302" algn="ctr" defTabSz="41058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770" indent="-267770" algn="l" defTabSz="410583"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541" indent="-267770" algn="l" defTabSz="410583"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315" indent="-267770" algn="l" defTabSz="410583"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084" indent="-267770" algn="l" defTabSz="410583"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8856" indent="-267770" algn="l" defTabSz="410583"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183" indent="-267770" algn="l" defTabSz="41058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1507" indent="-267770" algn="l" defTabSz="41058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2833" indent="-267770" algn="l" defTabSz="41058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160" indent="-267770" algn="l" defTabSz="41058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651" rtl="0" eaLnBrk="1" latinLnBrk="0" hangingPunct="1">
        <a:defRPr sz="1300" kern="1200">
          <a:solidFill>
            <a:schemeClr val="tx1"/>
          </a:solidFill>
          <a:latin typeface="+mn-lt"/>
          <a:ea typeface="+mn-ea"/>
          <a:cs typeface="+mn-cs"/>
        </a:defRPr>
      </a:lvl1pPr>
      <a:lvl2pPr marL="321324" algn="l" defTabSz="642651" rtl="0" eaLnBrk="1" latinLnBrk="0" hangingPunct="1">
        <a:defRPr sz="1300" kern="1200">
          <a:solidFill>
            <a:schemeClr val="tx1"/>
          </a:solidFill>
          <a:latin typeface="+mn-lt"/>
          <a:ea typeface="+mn-ea"/>
          <a:cs typeface="+mn-cs"/>
        </a:defRPr>
      </a:lvl2pPr>
      <a:lvl3pPr marL="642651" algn="l" defTabSz="642651" rtl="0" eaLnBrk="1" latinLnBrk="0" hangingPunct="1">
        <a:defRPr sz="1300" kern="1200">
          <a:solidFill>
            <a:schemeClr val="tx1"/>
          </a:solidFill>
          <a:latin typeface="+mn-lt"/>
          <a:ea typeface="+mn-ea"/>
          <a:cs typeface="+mn-cs"/>
        </a:defRPr>
      </a:lvl3pPr>
      <a:lvl4pPr marL="963975" algn="l" defTabSz="642651" rtl="0" eaLnBrk="1" latinLnBrk="0" hangingPunct="1">
        <a:defRPr sz="1300" kern="1200">
          <a:solidFill>
            <a:schemeClr val="tx1"/>
          </a:solidFill>
          <a:latin typeface="+mn-lt"/>
          <a:ea typeface="+mn-ea"/>
          <a:cs typeface="+mn-cs"/>
        </a:defRPr>
      </a:lvl4pPr>
      <a:lvl5pPr marL="1285302" algn="l" defTabSz="642651" rtl="0" eaLnBrk="1" latinLnBrk="0" hangingPunct="1">
        <a:defRPr sz="1300" kern="1200">
          <a:solidFill>
            <a:schemeClr val="tx1"/>
          </a:solidFill>
          <a:latin typeface="+mn-lt"/>
          <a:ea typeface="+mn-ea"/>
          <a:cs typeface="+mn-cs"/>
        </a:defRPr>
      </a:lvl5pPr>
      <a:lvl6pPr marL="1606628" algn="l" defTabSz="642651" rtl="0" eaLnBrk="1" latinLnBrk="0" hangingPunct="1">
        <a:defRPr sz="1300" kern="1200">
          <a:solidFill>
            <a:schemeClr val="tx1"/>
          </a:solidFill>
          <a:latin typeface="+mn-lt"/>
          <a:ea typeface="+mn-ea"/>
          <a:cs typeface="+mn-cs"/>
        </a:defRPr>
      </a:lvl6pPr>
      <a:lvl7pPr marL="1927954" algn="l" defTabSz="642651" rtl="0" eaLnBrk="1" latinLnBrk="0" hangingPunct="1">
        <a:defRPr sz="1300" kern="1200">
          <a:solidFill>
            <a:schemeClr val="tx1"/>
          </a:solidFill>
          <a:latin typeface="+mn-lt"/>
          <a:ea typeface="+mn-ea"/>
          <a:cs typeface="+mn-cs"/>
        </a:defRPr>
      </a:lvl7pPr>
      <a:lvl8pPr marL="2249281" algn="l" defTabSz="642651" rtl="0" eaLnBrk="1" latinLnBrk="0" hangingPunct="1">
        <a:defRPr sz="1300" kern="1200">
          <a:solidFill>
            <a:schemeClr val="tx1"/>
          </a:solidFill>
          <a:latin typeface="+mn-lt"/>
          <a:ea typeface="+mn-ea"/>
          <a:cs typeface="+mn-cs"/>
        </a:defRPr>
      </a:lvl8pPr>
      <a:lvl9pPr marL="2570607" algn="l" defTabSz="642651"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8911" tIns="44456" rIns="88911" bIns="44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734"/>
            <a:ext cx="8229600" cy="4525963"/>
          </a:xfrm>
          <a:prstGeom prst="rect">
            <a:avLst/>
          </a:prstGeom>
        </p:spPr>
        <p:txBody>
          <a:bodyPr vert="horz" lIns="88911" tIns="44456" rIns="88911" bIns="44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884"/>
            <a:ext cx="2133600" cy="365125"/>
          </a:xfrm>
          <a:prstGeom prst="rect">
            <a:avLst/>
          </a:prstGeom>
        </p:spPr>
        <p:txBody>
          <a:bodyPr vert="horz" lIns="88911" tIns="44456" rIns="88911" bIns="44456" rtlCol="0" anchor="ctr"/>
          <a:lstStyle>
            <a:lvl1pPr algn="l">
              <a:defRPr sz="1200">
                <a:solidFill>
                  <a:schemeClr val="tx1">
                    <a:tint val="75000"/>
                  </a:schemeClr>
                </a:solidFill>
              </a:defRPr>
            </a:lvl1pPr>
          </a:lstStyle>
          <a:p>
            <a:pPr defTabSz="889812"/>
            <a:fld id="{15121BB8-495E-46BC-9F46-5E7C92D679A5}" type="datetimeFigureOut">
              <a:rPr lang="en-US" smtClean="0">
                <a:solidFill>
                  <a:prstClr val="black">
                    <a:tint val="75000"/>
                  </a:prstClr>
                </a:solidFill>
              </a:rPr>
              <a:pPr defTabSz="889812"/>
              <a:t>9/26/2015</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884"/>
            <a:ext cx="2895600" cy="365125"/>
          </a:xfrm>
          <a:prstGeom prst="rect">
            <a:avLst/>
          </a:prstGeom>
        </p:spPr>
        <p:txBody>
          <a:bodyPr vert="horz" lIns="88911" tIns="44456" rIns="88911" bIns="44456" rtlCol="0" anchor="ctr"/>
          <a:lstStyle>
            <a:lvl1pPr algn="ctr">
              <a:defRPr sz="1200">
                <a:solidFill>
                  <a:schemeClr val="tx1">
                    <a:tint val="75000"/>
                  </a:schemeClr>
                </a:solidFill>
              </a:defRPr>
            </a:lvl1pPr>
          </a:lstStyle>
          <a:p>
            <a:pPr defTabSz="88981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884"/>
            <a:ext cx="2133600" cy="365125"/>
          </a:xfrm>
          <a:prstGeom prst="rect">
            <a:avLst/>
          </a:prstGeom>
        </p:spPr>
        <p:txBody>
          <a:bodyPr vert="horz" lIns="88911" tIns="44456" rIns="88911" bIns="44456" rtlCol="0" anchor="ctr"/>
          <a:lstStyle>
            <a:lvl1pPr algn="r">
              <a:defRPr sz="1200">
                <a:solidFill>
                  <a:schemeClr val="tx1">
                    <a:tint val="75000"/>
                  </a:schemeClr>
                </a:solidFill>
              </a:defRPr>
            </a:lvl1pPr>
          </a:lstStyle>
          <a:p>
            <a:pPr defTabSz="889812"/>
            <a:fld id="{16D10090-4924-486D-92ED-66D9784C13DB}" type="slidenum">
              <a:rPr lang="en-US" smtClean="0">
                <a:solidFill>
                  <a:prstClr val="black">
                    <a:tint val="75000"/>
                  </a:prstClr>
                </a:solidFill>
              </a:rPr>
              <a:pPr defTabSz="889812"/>
              <a:t>‹#›</a:t>
            </a:fld>
            <a:endParaRPr lang="en-US">
              <a:solidFill>
                <a:prstClr val="black">
                  <a:tint val="75000"/>
                </a:prstClr>
              </a:solidFill>
            </a:endParaRPr>
          </a:p>
        </p:txBody>
      </p:sp>
    </p:spTree>
    <p:extLst>
      <p:ext uri="{BB962C8B-B14F-4D97-AF65-F5344CB8AC3E}">
        <p14:creationId xmlns:p14="http://schemas.microsoft.com/office/powerpoint/2010/main" val="1840562857"/>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889812" rtl="0" eaLnBrk="1" latinLnBrk="0" hangingPunct="1">
        <a:spcBef>
          <a:spcPct val="0"/>
        </a:spcBef>
        <a:buNone/>
        <a:defRPr sz="4400" kern="1200">
          <a:solidFill>
            <a:schemeClr val="tx1"/>
          </a:solidFill>
          <a:latin typeface="+mj-lt"/>
          <a:ea typeface="+mj-ea"/>
          <a:cs typeface="+mj-cs"/>
        </a:defRPr>
      </a:lvl1pPr>
    </p:titleStyle>
    <p:bodyStyle>
      <a:lvl1pPr marL="333709" indent="-333709" algn="l" defTabSz="88981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22842" indent="-278158" algn="l" defTabSz="88981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12208" indent="-222286" algn="l" defTabSz="88981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5705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0193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46800"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9168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3655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81407"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89812" rtl="0" eaLnBrk="1" latinLnBrk="0" hangingPunct="1">
        <a:defRPr sz="1800" kern="1200">
          <a:solidFill>
            <a:schemeClr val="tx1"/>
          </a:solidFill>
          <a:latin typeface="+mn-lt"/>
          <a:ea typeface="+mn-ea"/>
          <a:cs typeface="+mn-cs"/>
        </a:defRPr>
      </a:lvl1pPr>
      <a:lvl2pPr marL="444871" algn="l" defTabSz="889812" rtl="0" eaLnBrk="1" latinLnBrk="0" hangingPunct="1">
        <a:defRPr sz="1800" kern="1200">
          <a:solidFill>
            <a:schemeClr val="tx1"/>
          </a:solidFill>
          <a:latin typeface="+mn-lt"/>
          <a:ea typeface="+mn-ea"/>
          <a:cs typeface="+mn-cs"/>
        </a:defRPr>
      </a:lvl2pPr>
      <a:lvl3pPr marL="889812" algn="l" defTabSz="889812" rtl="0" eaLnBrk="1" latinLnBrk="0" hangingPunct="1">
        <a:defRPr sz="1800" kern="1200">
          <a:solidFill>
            <a:schemeClr val="tx1"/>
          </a:solidFill>
          <a:latin typeface="+mn-lt"/>
          <a:ea typeface="+mn-ea"/>
          <a:cs typeface="+mn-cs"/>
        </a:defRPr>
      </a:lvl3pPr>
      <a:lvl4pPr marL="1334623" algn="l" defTabSz="889812" rtl="0" eaLnBrk="1" latinLnBrk="0" hangingPunct="1">
        <a:defRPr sz="1800" kern="1200">
          <a:solidFill>
            <a:schemeClr val="tx1"/>
          </a:solidFill>
          <a:latin typeface="+mn-lt"/>
          <a:ea typeface="+mn-ea"/>
          <a:cs typeface="+mn-cs"/>
        </a:defRPr>
      </a:lvl4pPr>
      <a:lvl5pPr marL="1779497" algn="l" defTabSz="889812" rtl="0" eaLnBrk="1" latinLnBrk="0" hangingPunct="1">
        <a:defRPr sz="1800" kern="1200">
          <a:solidFill>
            <a:schemeClr val="tx1"/>
          </a:solidFill>
          <a:latin typeface="+mn-lt"/>
          <a:ea typeface="+mn-ea"/>
          <a:cs typeface="+mn-cs"/>
        </a:defRPr>
      </a:lvl5pPr>
      <a:lvl6pPr marL="2224373" algn="l" defTabSz="889812" rtl="0" eaLnBrk="1" latinLnBrk="0" hangingPunct="1">
        <a:defRPr sz="1800" kern="1200">
          <a:solidFill>
            <a:schemeClr val="tx1"/>
          </a:solidFill>
          <a:latin typeface="+mn-lt"/>
          <a:ea typeface="+mn-ea"/>
          <a:cs typeface="+mn-cs"/>
        </a:defRPr>
      </a:lvl6pPr>
      <a:lvl7pPr marL="2669243" algn="l" defTabSz="889812" rtl="0" eaLnBrk="1" latinLnBrk="0" hangingPunct="1">
        <a:defRPr sz="1800" kern="1200">
          <a:solidFill>
            <a:schemeClr val="tx1"/>
          </a:solidFill>
          <a:latin typeface="+mn-lt"/>
          <a:ea typeface="+mn-ea"/>
          <a:cs typeface="+mn-cs"/>
        </a:defRPr>
      </a:lvl7pPr>
      <a:lvl8pPr marL="3114116" algn="l" defTabSz="889812" rtl="0" eaLnBrk="1" latinLnBrk="0" hangingPunct="1">
        <a:defRPr sz="1800" kern="1200">
          <a:solidFill>
            <a:schemeClr val="tx1"/>
          </a:solidFill>
          <a:latin typeface="+mn-lt"/>
          <a:ea typeface="+mn-ea"/>
          <a:cs typeface="+mn-cs"/>
        </a:defRPr>
      </a:lvl8pPr>
      <a:lvl9pPr marL="3558978" algn="l" defTabSz="88981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5" tIns="35705" rIns="35705" bIns="35705" numCol="1" anchor="ctr" anchorCtr="0" compatLnSpc="1">
            <a:prstTxWarp prst="textNoShape">
              <a:avLst/>
            </a:prstTxWarp>
          </a:bodyPr>
          <a:lstStyle/>
          <a:p>
            <a:pPr lvl="0"/>
            <a:r>
              <a:rPr lang="en-US" altLang="en-US" smtClean="0">
                <a:sym typeface="Helvetica Light" charset="0"/>
              </a:rPr>
              <a:t>Click to edit Master title style</a:t>
            </a:r>
          </a:p>
        </p:txBody>
      </p:sp>
      <p:sp>
        <p:nvSpPr>
          <p:cNvPr id="3075" name="Rectangle 2"/>
          <p:cNvSpPr>
            <a:spLocks noGrp="1"/>
          </p:cNvSpPr>
          <p:nvPr>
            <p:ph type="body" idx="1"/>
          </p:nvPr>
        </p:nvSpPr>
        <p:spPr bwMode="auto">
          <a:xfrm>
            <a:off x="892969" y="194667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5" tIns="35705" rIns="35705" bIns="35705"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2043283253"/>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406286"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0628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0628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0628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0628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57" algn="ctr" defTabSz="41062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17" algn="ctr" defTabSz="41062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075" algn="ctr" defTabSz="41062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434" algn="ctr" defTabSz="410625"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3416" indent="-263416" algn="l" defTabSz="40628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1298" indent="-263416" algn="l" defTabSz="40628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799179" indent="-263416" algn="l" defTabSz="40628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67060" indent="-263416" algn="l" defTabSz="40628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4941" indent="-263416" algn="l" defTabSz="40628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353" indent="-267798" algn="l" defTabSz="41062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1711" indent="-267798" algn="l" defTabSz="41062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069" indent="-267798" algn="l" defTabSz="41062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428" indent="-267798" algn="l" defTabSz="410625"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717" rtl="0" eaLnBrk="1" latinLnBrk="0" hangingPunct="1">
        <a:defRPr sz="1300" kern="1200">
          <a:solidFill>
            <a:schemeClr val="tx1"/>
          </a:solidFill>
          <a:latin typeface="+mn-lt"/>
          <a:ea typeface="+mn-ea"/>
          <a:cs typeface="+mn-cs"/>
        </a:defRPr>
      </a:lvl1pPr>
      <a:lvl2pPr marL="321357" algn="l" defTabSz="642717" rtl="0" eaLnBrk="1" latinLnBrk="0" hangingPunct="1">
        <a:defRPr sz="1300" kern="1200">
          <a:solidFill>
            <a:schemeClr val="tx1"/>
          </a:solidFill>
          <a:latin typeface="+mn-lt"/>
          <a:ea typeface="+mn-ea"/>
          <a:cs typeface="+mn-cs"/>
        </a:defRPr>
      </a:lvl2pPr>
      <a:lvl3pPr marL="642717" algn="l" defTabSz="642717" rtl="0" eaLnBrk="1" latinLnBrk="0" hangingPunct="1">
        <a:defRPr sz="1300" kern="1200">
          <a:solidFill>
            <a:schemeClr val="tx1"/>
          </a:solidFill>
          <a:latin typeface="+mn-lt"/>
          <a:ea typeface="+mn-ea"/>
          <a:cs typeface="+mn-cs"/>
        </a:defRPr>
      </a:lvl3pPr>
      <a:lvl4pPr marL="964075" algn="l" defTabSz="642717" rtl="0" eaLnBrk="1" latinLnBrk="0" hangingPunct="1">
        <a:defRPr sz="1300" kern="1200">
          <a:solidFill>
            <a:schemeClr val="tx1"/>
          </a:solidFill>
          <a:latin typeface="+mn-lt"/>
          <a:ea typeface="+mn-ea"/>
          <a:cs typeface="+mn-cs"/>
        </a:defRPr>
      </a:lvl4pPr>
      <a:lvl5pPr marL="1285434" algn="l" defTabSz="642717" rtl="0" eaLnBrk="1" latinLnBrk="0" hangingPunct="1">
        <a:defRPr sz="1300" kern="1200">
          <a:solidFill>
            <a:schemeClr val="tx1"/>
          </a:solidFill>
          <a:latin typeface="+mn-lt"/>
          <a:ea typeface="+mn-ea"/>
          <a:cs typeface="+mn-cs"/>
        </a:defRPr>
      </a:lvl5pPr>
      <a:lvl6pPr marL="1606794" algn="l" defTabSz="642717" rtl="0" eaLnBrk="1" latinLnBrk="0" hangingPunct="1">
        <a:defRPr sz="1300" kern="1200">
          <a:solidFill>
            <a:schemeClr val="tx1"/>
          </a:solidFill>
          <a:latin typeface="+mn-lt"/>
          <a:ea typeface="+mn-ea"/>
          <a:cs typeface="+mn-cs"/>
        </a:defRPr>
      </a:lvl6pPr>
      <a:lvl7pPr marL="1928151" algn="l" defTabSz="642717" rtl="0" eaLnBrk="1" latinLnBrk="0" hangingPunct="1">
        <a:defRPr sz="1300" kern="1200">
          <a:solidFill>
            <a:schemeClr val="tx1"/>
          </a:solidFill>
          <a:latin typeface="+mn-lt"/>
          <a:ea typeface="+mn-ea"/>
          <a:cs typeface="+mn-cs"/>
        </a:defRPr>
      </a:lvl7pPr>
      <a:lvl8pPr marL="2249511" algn="l" defTabSz="642717" rtl="0" eaLnBrk="1" latinLnBrk="0" hangingPunct="1">
        <a:defRPr sz="1300" kern="1200">
          <a:solidFill>
            <a:schemeClr val="tx1"/>
          </a:solidFill>
          <a:latin typeface="+mn-lt"/>
          <a:ea typeface="+mn-ea"/>
          <a:cs typeface="+mn-cs"/>
        </a:defRPr>
      </a:lvl8pPr>
      <a:lvl9pPr marL="2570870" algn="l" defTabSz="642717"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72"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1" tIns="35711" rIns="35711" bIns="35711" numCol="1" anchor="ctr" anchorCtr="0" compatLnSpc="1">
            <a:prstTxWarp prst="textNoShape">
              <a:avLst/>
            </a:prstTxWarp>
          </a:bodyPr>
          <a:lstStyle/>
          <a:p>
            <a:pPr lvl="0"/>
            <a:r>
              <a:rPr lang="en-US" smtClean="0">
                <a:sym typeface="Helvetica Light" charset="0"/>
              </a:rPr>
              <a:t>Click to edit Master title style</a:t>
            </a:r>
          </a:p>
        </p:txBody>
      </p:sp>
      <p:sp>
        <p:nvSpPr>
          <p:cNvPr id="1027" name="Rectangle 2"/>
          <p:cNvSpPr>
            <a:spLocks noGrp="1"/>
          </p:cNvSpPr>
          <p:nvPr>
            <p:ph type="body" idx="1"/>
          </p:nvPr>
        </p:nvSpPr>
        <p:spPr bwMode="auto">
          <a:xfrm>
            <a:off x="892972" y="1946675"/>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1" tIns="35711" rIns="35711" bIns="35711"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extLst>
      <p:ext uri="{BB962C8B-B14F-4D97-AF65-F5344CB8AC3E}">
        <p14:creationId xmlns:p14="http://schemas.microsoft.com/office/powerpoint/2010/main" val="3667605190"/>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ctr" defTabSz="410688"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68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8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8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8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07" algn="ctr" defTabSz="41068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16" algn="ctr" defTabSz="41068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24" algn="ctr" defTabSz="41068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31" algn="ctr" defTabSz="41068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40" indent="-267840" algn="l" defTabSz="410688"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679" indent="-267840" algn="l" defTabSz="410688"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520" indent="-267840" algn="l" defTabSz="410688"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359" indent="-267840" algn="l" defTabSz="410688"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9199" indent="-267840" algn="l" defTabSz="410688"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608" indent="-267840" algn="l" defTabSz="41068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016" indent="-267840" algn="l" defTabSz="41068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423" indent="-267840" algn="l" defTabSz="41068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830" indent="-267840" algn="l" defTabSz="41068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816" rtl="0" eaLnBrk="1" latinLnBrk="0" hangingPunct="1">
        <a:defRPr sz="1300" kern="1200">
          <a:solidFill>
            <a:schemeClr val="tx1"/>
          </a:solidFill>
          <a:latin typeface="+mn-lt"/>
          <a:ea typeface="+mn-ea"/>
          <a:cs typeface="+mn-cs"/>
        </a:defRPr>
      </a:lvl1pPr>
      <a:lvl2pPr marL="321407" algn="l" defTabSz="642816" rtl="0" eaLnBrk="1" latinLnBrk="0" hangingPunct="1">
        <a:defRPr sz="1300" kern="1200">
          <a:solidFill>
            <a:schemeClr val="tx1"/>
          </a:solidFill>
          <a:latin typeface="+mn-lt"/>
          <a:ea typeface="+mn-ea"/>
          <a:cs typeface="+mn-cs"/>
        </a:defRPr>
      </a:lvl2pPr>
      <a:lvl3pPr marL="642816" algn="l" defTabSz="642816" rtl="0" eaLnBrk="1" latinLnBrk="0" hangingPunct="1">
        <a:defRPr sz="1300" kern="1200">
          <a:solidFill>
            <a:schemeClr val="tx1"/>
          </a:solidFill>
          <a:latin typeface="+mn-lt"/>
          <a:ea typeface="+mn-ea"/>
          <a:cs typeface="+mn-cs"/>
        </a:defRPr>
      </a:lvl3pPr>
      <a:lvl4pPr marL="964224" algn="l" defTabSz="642816" rtl="0" eaLnBrk="1" latinLnBrk="0" hangingPunct="1">
        <a:defRPr sz="1300" kern="1200">
          <a:solidFill>
            <a:schemeClr val="tx1"/>
          </a:solidFill>
          <a:latin typeface="+mn-lt"/>
          <a:ea typeface="+mn-ea"/>
          <a:cs typeface="+mn-cs"/>
        </a:defRPr>
      </a:lvl4pPr>
      <a:lvl5pPr marL="1285631" algn="l" defTabSz="642816" rtl="0" eaLnBrk="1" latinLnBrk="0" hangingPunct="1">
        <a:defRPr sz="1300" kern="1200">
          <a:solidFill>
            <a:schemeClr val="tx1"/>
          </a:solidFill>
          <a:latin typeface="+mn-lt"/>
          <a:ea typeface="+mn-ea"/>
          <a:cs typeface="+mn-cs"/>
        </a:defRPr>
      </a:lvl5pPr>
      <a:lvl6pPr marL="1607041" algn="l" defTabSz="642816" rtl="0" eaLnBrk="1" latinLnBrk="0" hangingPunct="1">
        <a:defRPr sz="1300" kern="1200">
          <a:solidFill>
            <a:schemeClr val="tx1"/>
          </a:solidFill>
          <a:latin typeface="+mn-lt"/>
          <a:ea typeface="+mn-ea"/>
          <a:cs typeface="+mn-cs"/>
        </a:defRPr>
      </a:lvl6pPr>
      <a:lvl7pPr marL="1928447" algn="l" defTabSz="642816" rtl="0" eaLnBrk="1" latinLnBrk="0" hangingPunct="1">
        <a:defRPr sz="1300" kern="1200">
          <a:solidFill>
            <a:schemeClr val="tx1"/>
          </a:solidFill>
          <a:latin typeface="+mn-lt"/>
          <a:ea typeface="+mn-ea"/>
          <a:cs typeface="+mn-cs"/>
        </a:defRPr>
      </a:lvl7pPr>
      <a:lvl8pPr marL="2249856" algn="l" defTabSz="642816" rtl="0" eaLnBrk="1" latinLnBrk="0" hangingPunct="1">
        <a:defRPr sz="1300" kern="1200">
          <a:solidFill>
            <a:schemeClr val="tx1"/>
          </a:solidFill>
          <a:latin typeface="+mn-lt"/>
          <a:ea typeface="+mn-ea"/>
          <a:cs typeface="+mn-cs"/>
        </a:defRPr>
      </a:lvl8pPr>
      <a:lvl9pPr marL="2571264" algn="l" defTabSz="642816"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892974"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7" tIns="35707" rIns="35707" bIns="35707" numCol="1" anchor="ctr" anchorCtr="0" compatLnSpc="1">
            <a:prstTxWarp prst="textNoShape">
              <a:avLst/>
            </a:prstTxWarp>
          </a:bodyPr>
          <a:lstStyle/>
          <a:p>
            <a:pPr lvl="0"/>
            <a:r>
              <a:rPr lang="en-US" altLang="en-US" smtClean="0">
                <a:sym typeface="Helvetica Light" charset="0"/>
              </a:rPr>
              <a:t>Click to edit Master title style</a:t>
            </a:r>
          </a:p>
        </p:txBody>
      </p:sp>
      <p:sp>
        <p:nvSpPr>
          <p:cNvPr id="2051" name="Rectangle 2"/>
          <p:cNvSpPr>
            <a:spLocks noGrp="1"/>
          </p:cNvSpPr>
          <p:nvPr>
            <p:ph type="body" idx="1"/>
          </p:nvPr>
        </p:nvSpPr>
        <p:spPr bwMode="auto">
          <a:xfrm>
            <a:off x="892974" y="1946677"/>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7" tIns="35707" rIns="35707" bIns="35707"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239577563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410646"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74"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50"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124"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500"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12"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624"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438"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249"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9062"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438"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1813"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187"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562"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750" rtl="0" eaLnBrk="1" latinLnBrk="0" hangingPunct="1">
        <a:defRPr sz="1300" kern="1200">
          <a:solidFill>
            <a:schemeClr val="tx1"/>
          </a:solidFill>
          <a:latin typeface="+mn-lt"/>
          <a:ea typeface="+mn-ea"/>
          <a:cs typeface="+mn-cs"/>
        </a:defRPr>
      </a:lvl1pPr>
      <a:lvl2pPr marL="321374" algn="l" defTabSz="642750" rtl="0" eaLnBrk="1" latinLnBrk="0" hangingPunct="1">
        <a:defRPr sz="1300" kern="1200">
          <a:solidFill>
            <a:schemeClr val="tx1"/>
          </a:solidFill>
          <a:latin typeface="+mn-lt"/>
          <a:ea typeface="+mn-ea"/>
          <a:cs typeface="+mn-cs"/>
        </a:defRPr>
      </a:lvl2pPr>
      <a:lvl3pPr marL="642750" algn="l" defTabSz="642750" rtl="0" eaLnBrk="1" latinLnBrk="0" hangingPunct="1">
        <a:defRPr sz="1300" kern="1200">
          <a:solidFill>
            <a:schemeClr val="tx1"/>
          </a:solidFill>
          <a:latin typeface="+mn-lt"/>
          <a:ea typeface="+mn-ea"/>
          <a:cs typeface="+mn-cs"/>
        </a:defRPr>
      </a:lvl3pPr>
      <a:lvl4pPr marL="964124" algn="l" defTabSz="642750" rtl="0" eaLnBrk="1" latinLnBrk="0" hangingPunct="1">
        <a:defRPr sz="1300" kern="1200">
          <a:solidFill>
            <a:schemeClr val="tx1"/>
          </a:solidFill>
          <a:latin typeface="+mn-lt"/>
          <a:ea typeface="+mn-ea"/>
          <a:cs typeface="+mn-cs"/>
        </a:defRPr>
      </a:lvl4pPr>
      <a:lvl5pPr marL="1285500" algn="l" defTabSz="642750" rtl="0" eaLnBrk="1" latinLnBrk="0" hangingPunct="1">
        <a:defRPr sz="1300" kern="1200">
          <a:solidFill>
            <a:schemeClr val="tx1"/>
          </a:solidFill>
          <a:latin typeface="+mn-lt"/>
          <a:ea typeface="+mn-ea"/>
          <a:cs typeface="+mn-cs"/>
        </a:defRPr>
      </a:lvl5pPr>
      <a:lvl6pPr marL="1606877" algn="l" defTabSz="642750" rtl="0" eaLnBrk="1" latinLnBrk="0" hangingPunct="1">
        <a:defRPr sz="1300" kern="1200">
          <a:solidFill>
            <a:schemeClr val="tx1"/>
          </a:solidFill>
          <a:latin typeface="+mn-lt"/>
          <a:ea typeface="+mn-ea"/>
          <a:cs typeface="+mn-cs"/>
        </a:defRPr>
      </a:lvl6pPr>
      <a:lvl7pPr marL="1928250" algn="l" defTabSz="642750" rtl="0" eaLnBrk="1" latinLnBrk="0" hangingPunct="1">
        <a:defRPr sz="1300" kern="1200">
          <a:solidFill>
            <a:schemeClr val="tx1"/>
          </a:solidFill>
          <a:latin typeface="+mn-lt"/>
          <a:ea typeface="+mn-ea"/>
          <a:cs typeface="+mn-cs"/>
        </a:defRPr>
      </a:lvl7pPr>
      <a:lvl8pPr marL="2249626" algn="l" defTabSz="642750" rtl="0" eaLnBrk="1" latinLnBrk="0" hangingPunct="1">
        <a:defRPr sz="1300" kern="1200">
          <a:solidFill>
            <a:schemeClr val="tx1"/>
          </a:solidFill>
          <a:latin typeface="+mn-lt"/>
          <a:ea typeface="+mn-ea"/>
          <a:cs typeface="+mn-cs"/>
        </a:defRPr>
      </a:lvl8pPr>
      <a:lvl9pPr marL="2571001" algn="l" defTabSz="642750"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6" tIns="45709" rIns="91416" bIns="45709"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93353752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82" algn="ctr" rtl="0" eaLnBrk="1" fontAlgn="base" hangingPunct="1">
        <a:spcBef>
          <a:spcPct val="0"/>
        </a:spcBef>
        <a:spcAft>
          <a:spcPct val="0"/>
        </a:spcAft>
        <a:defRPr sz="4400">
          <a:solidFill>
            <a:schemeClr val="tx2"/>
          </a:solidFill>
          <a:latin typeface="Arial" charset="0"/>
        </a:defRPr>
      </a:lvl6pPr>
      <a:lvl7pPr marL="914165" algn="ctr" rtl="0" eaLnBrk="1" fontAlgn="base" hangingPunct="1">
        <a:spcBef>
          <a:spcPct val="0"/>
        </a:spcBef>
        <a:spcAft>
          <a:spcPct val="0"/>
        </a:spcAft>
        <a:defRPr sz="4400">
          <a:solidFill>
            <a:schemeClr val="tx2"/>
          </a:solidFill>
          <a:latin typeface="Arial" charset="0"/>
        </a:defRPr>
      </a:lvl7pPr>
      <a:lvl8pPr marL="1371250" algn="ctr" rtl="0" eaLnBrk="1" fontAlgn="base" hangingPunct="1">
        <a:spcBef>
          <a:spcPct val="0"/>
        </a:spcBef>
        <a:spcAft>
          <a:spcPct val="0"/>
        </a:spcAft>
        <a:defRPr sz="4400">
          <a:solidFill>
            <a:schemeClr val="tx2"/>
          </a:solidFill>
          <a:latin typeface="Arial" charset="0"/>
        </a:defRPr>
      </a:lvl8pPr>
      <a:lvl9pPr marL="1828332" algn="ctr" rtl="0" eaLnBrk="1" fontAlgn="base" hangingPunct="1">
        <a:spcBef>
          <a:spcPct val="0"/>
        </a:spcBef>
        <a:spcAft>
          <a:spcPct val="0"/>
        </a:spcAft>
        <a:defRPr sz="4400">
          <a:solidFill>
            <a:schemeClr val="tx2"/>
          </a:solidFill>
          <a:latin typeface="Arial" charset="0"/>
        </a:defRPr>
      </a:lvl9pPr>
    </p:titleStyle>
    <p:bodyStyle>
      <a:lvl1pPr marL="342813" indent="-342813" algn="l" rtl="0" eaLnBrk="1" fontAlgn="base" hangingPunct="1">
        <a:spcBef>
          <a:spcPct val="20000"/>
        </a:spcBef>
        <a:spcAft>
          <a:spcPct val="0"/>
        </a:spcAft>
        <a:buChar char="•"/>
        <a:defRPr sz="3200">
          <a:solidFill>
            <a:schemeClr val="tx1"/>
          </a:solidFill>
          <a:latin typeface="+mn-lt"/>
          <a:ea typeface="+mn-ea"/>
          <a:cs typeface="+mn-cs"/>
        </a:defRPr>
      </a:lvl1pPr>
      <a:lvl2pPr marL="742760" indent="-285677" algn="l" rtl="0" eaLnBrk="1" fontAlgn="base" hangingPunct="1">
        <a:spcBef>
          <a:spcPct val="20000"/>
        </a:spcBef>
        <a:spcAft>
          <a:spcPct val="0"/>
        </a:spcAft>
        <a:buChar char="–"/>
        <a:defRPr sz="2800">
          <a:solidFill>
            <a:schemeClr val="tx1"/>
          </a:solidFill>
          <a:latin typeface="+mn-lt"/>
        </a:defRPr>
      </a:lvl2pPr>
      <a:lvl3pPr marL="1142706" indent="-228541" algn="l" rtl="0" eaLnBrk="1" fontAlgn="base" hangingPunct="1">
        <a:spcBef>
          <a:spcPct val="20000"/>
        </a:spcBef>
        <a:spcAft>
          <a:spcPct val="0"/>
        </a:spcAft>
        <a:buChar char="•"/>
        <a:defRPr sz="2400">
          <a:solidFill>
            <a:schemeClr val="tx1"/>
          </a:solidFill>
          <a:latin typeface="+mn-lt"/>
        </a:defRPr>
      </a:lvl3pPr>
      <a:lvl4pPr marL="1599790" indent="-228541" algn="l" rtl="0" eaLnBrk="1" fontAlgn="base" hangingPunct="1">
        <a:spcBef>
          <a:spcPct val="20000"/>
        </a:spcBef>
        <a:spcAft>
          <a:spcPct val="0"/>
        </a:spcAft>
        <a:buChar char="–"/>
        <a:defRPr sz="2000">
          <a:solidFill>
            <a:schemeClr val="tx1"/>
          </a:solidFill>
          <a:latin typeface="+mn-lt"/>
        </a:defRPr>
      </a:lvl4pPr>
      <a:lvl5pPr marL="2056875" indent="-228541" algn="l" rtl="0" eaLnBrk="1" fontAlgn="base" hangingPunct="1">
        <a:spcBef>
          <a:spcPct val="20000"/>
        </a:spcBef>
        <a:spcAft>
          <a:spcPct val="0"/>
        </a:spcAft>
        <a:buChar char="»"/>
        <a:defRPr sz="2000">
          <a:solidFill>
            <a:schemeClr val="tx1"/>
          </a:solidFill>
          <a:latin typeface="+mn-lt"/>
        </a:defRPr>
      </a:lvl5pPr>
      <a:lvl6pPr marL="2513959" indent="-228541" algn="l" rtl="0" eaLnBrk="1" fontAlgn="base" hangingPunct="1">
        <a:spcBef>
          <a:spcPct val="20000"/>
        </a:spcBef>
        <a:spcAft>
          <a:spcPct val="0"/>
        </a:spcAft>
        <a:buChar char="»"/>
        <a:defRPr sz="2000">
          <a:solidFill>
            <a:schemeClr val="tx1"/>
          </a:solidFill>
          <a:latin typeface="+mn-lt"/>
        </a:defRPr>
      </a:lvl6pPr>
      <a:lvl7pPr marL="2971040" indent="-228541" algn="l" rtl="0" eaLnBrk="1" fontAlgn="base" hangingPunct="1">
        <a:spcBef>
          <a:spcPct val="20000"/>
        </a:spcBef>
        <a:spcAft>
          <a:spcPct val="0"/>
        </a:spcAft>
        <a:buChar char="»"/>
        <a:defRPr sz="2000">
          <a:solidFill>
            <a:schemeClr val="tx1"/>
          </a:solidFill>
          <a:latin typeface="+mn-lt"/>
        </a:defRPr>
      </a:lvl7pPr>
      <a:lvl8pPr marL="3428124" indent="-228541" algn="l" rtl="0" eaLnBrk="1" fontAlgn="base" hangingPunct="1">
        <a:spcBef>
          <a:spcPct val="20000"/>
        </a:spcBef>
        <a:spcAft>
          <a:spcPct val="0"/>
        </a:spcAft>
        <a:buChar char="»"/>
        <a:defRPr sz="2000">
          <a:solidFill>
            <a:schemeClr val="tx1"/>
          </a:solidFill>
          <a:latin typeface="+mn-lt"/>
        </a:defRPr>
      </a:lvl8pPr>
      <a:lvl9pPr marL="3885205" indent="-22854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6834137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66136548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6" tIns="45709" rIns="91416" bIns="45709"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51229615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82" algn="ctr" rtl="0" eaLnBrk="1" fontAlgn="base" hangingPunct="1">
        <a:spcBef>
          <a:spcPct val="0"/>
        </a:spcBef>
        <a:spcAft>
          <a:spcPct val="0"/>
        </a:spcAft>
        <a:defRPr sz="4400">
          <a:solidFill>
            <a:schemeClr val="tx2"/>
          </a:solidFill>
          <a:latin typeface="Arial" charset="0"/>
        </a:defRPr>
      </a:lvl6pPr>
      <a:lvl7pPr marL="914165" algn="ctr" rtl="0" eaLnBrk="1" fontAlgn="base" hangingPunct="1">
        <a:spcBef>
          <a:spcPct val="0"/>
        </a:spcBef>
        <a:spcAft>
          <a:spcPct val="0"/>
        </a:spcAft>
        <a:defRPr sz="4400">
          <a:solidFill>
            <a:schemeClr val="tx2"/>
          </a:solidFill>
          <a:latin typeface="Arial" charset="0"/>
        </a:defRPr>
      </a:lvl7pPr>
      <a:lvl8pPr marL="1371250" algn="ctr" rtl="0" eaLnBrk="1" fontAlgn="base" hangingPunct="1">
        <a:spcBef>
          <a:spcPct val="0"/>
        </a:spcBef>
        <a:spcAft>
          <a:spcPct val="0"/>
        </a:spcAft>
        <a:defRPr sz="4400">
          <a:solidFill>
            <a:schemeClr val="tx2"/>
          </a:solidFill>
          <a:latin typeface="Arial" charset="0"/>
        </a:defRPr>
      </a:lvl8pPr>
      <a:lvl9pPr marL="1828332" algn="ctr" rtl="0" eaLnBrk="1" fontAlgn="base" hangingPunct="1">
        <a:spcBef>
          <a:spcPct val="0"/>
        </a:spcBef>
        <a:spcAft>
          <a:spcPct val="0"/>
        </a:spcAft>
        <a:defRPr sz="4400">
          <a:solidFill>
            <a:schemeClr val="tx2"/>
          </a:solidFill>
          <a:latin typeface="Arial" charset="0"/>
        </a:defRPr>
      </a:lvl9pPr>
    </p:titleStyle>
    <p:bodyStyle>
      <a:lvl1pPr marL="342813" indent="-342813" algn="l" rtl="0" eaLnBrk="1" fontAlgn="base" hangingPunct="1">
        <a:spcBef>
          <a:spcPct val="20000"/>
        </a:spcBef>
        <a:spcAft>
          <a:spcPct val="0"/>
        </a:spcAft>
        <a:buChar char="•"/>
        <a:defRPr sz="3200">
          <a:solidFill>
            <a:schemeClr val="tx1"/>
          </a:solidFill>
          <a:latin typeface="+mn-lt"/>
          <a:ea typeface="+mn-ea"/>
          <a:cs typeface="+mn-cs"/>
        </a:defRPr>
      </a:lvl1pPr>
      <a:lvl2pPr marL="742760" indent="-285677" algn="l" rtl="0" eaLnBrk="1" fontAlgn="base" hangingPunct="1">
        <a:spcBef>
          <a:spcPct val="20000"/>
        </a:spcBef>
        <a:spcAft>
          <a:spcPct val="0"/>
        </a:spcAft>
        <a:buChar char="–"/>
        <a:defRPr sz="2800">
          <a:solidFill>
            <a:schemeClr val="tx1"/>
          </a:solidFill>
          <a:latin typeface="+mn-lt"/>
        </a:defRPr>
      </a:lvl2pPr>
      <a:lvl3pPr marL="1142706" indent="-228541" algn="l" rtl="0" eaLnBrk="1" fontAlgn="base" hangingPunct="1">
        <a:spcBef>
          <a:spcPct val="20000"/>
        </a:spcBef>
        <a:spcAft>
          <a:spcPct val="0"/>
        </a:spcAft>
        <a:buChar char="•"/>
        <a:defRPr sz="2400">
          <a:solidFill>
            <a:schemeClr val="tx1"/>
          </a:solidFill>
          <a:latin typeface="+mn-lt"/>
        </a:defRPr>
      </a:lvl3pPr>
      <a:lvl4pPr marL="1599790" indent="-228541" algn="l" rtl="0" eaLnBrk="1" fontAlgn="base" hangingPunct="1">
        <a:spcBef>
          <a:spcPct val="20000"/>
        </a:spcBef>
        <a:spcAft>
          <a:spcPct val="0"/>
        </a:spcAft>
        <a:buChar char="–"/>
        <a:defRPr sz="2000">
          <a:solidFill>
            <a:schemeClr val="tx1"/>
          </a:solidFill>
          <a:latin typeface="+mn-lt"/>
        </a:defRPr>
      </a:lvl4pPr>
      <a:lvl5pPr marL="2056875" indent="-228541" algn="l" rtl="0" eaLnBrk="1" fontAlgn="base" hangingPunct="1">
        <a:spcBef>
          <a:spcPct val="20000"/>
        </a:spcBef>
        <a:spcAft>
          <a:spcPct val="0"/>
        </a:spcAft>
        <a:buChar char="»"/>
        <a:defRPr sz="2000">
          <a:solidFill>
            <a:schemeClr val="tx1"/>
          </a:solidFill>
          <a:latin typeface="+mn-lt"/>
        </a:defRPr>
      </a:lvl5pPr>
      <a:lvl6pPr marL="2513959" indent="-228541" algn="l" rtl="0" eaLnBrk="1" fontAlgn="base" hangingPunct="1">
        <a:spcBef>
          <a:spcPct val="20000"/>
        </a:spcBef>
        <a:spcAft>
          <a:spcPct val="0"/>
        </a:spcAft>
        <a:buChar char="»"/>
        <a:defRPr sz="2000">
          <a:solidFill>
            <a:schemeClr val="tx1"/>
          </a:solidFill>
          <a:latin typeface="+mn-lt"/>
        </a:defRPr>
      </a:lvl6pPr>
      <a:lvl7pPr marL="2971040" indent="-228541" algn="l" rtl="0" eaLnBrk="1" fontAlgn="base" hangingPunct="1">
        <a:spcBef>
          <a:spcPct val="20000"/>
        </a:spcBef>
        <a:spcAft>
          <a:spcPct val="0"/>
        </a:spcAft>
        <a:buChar char="»"/>
        <a:defRPr sz="2000">
          <a:solidFill>
            <a:schemeClr val="tx1"/>
          </a:solidFill>
          <a:latin typeface="+mn-lt"/>
        </a:defRPr>
      </a:lvl7pPr>
      <a:lvl8pPr marL="3428124" indent="-228541" algn="l" rtl="0" eaLnBrk="1" fontAlgn="base" hangingPunct="1">
        <a:spcBef>
          <a:spcPct val="20000"/>
        </a:spcBef>
        <a:spcAft>
          <a:spcPct val="0"/>
        </a:spcAft>
        <a:buChar char="»"/>
        <a:defRPr sz="2000">
          <a:solidFill>
            <a:schemeClr val="tx1"/>
          </a:solidFill>
          <a:latin typeface="+mn-lt"/>
        </a:defRPr>
      </a:lvl8pPr>
      <a:lvl9pPr marL="3885205" indent="-22854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9248885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118969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068B3C12-BC1A-4959-8182-8B391870C7D3}" type="slidenum">
              <a:rPr lang="en-US">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22578261"/>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rmy%20Air%20Service%20planes%20during%20forest%20fire%20season%201921&amp;source=images&amp;cd=&amp;cad=rja&amp;docid=bkHMd20Lu8l19M&amp;tbnid=IpMSTyeWEwAFSM:&amp;ved=0CAUQjRw&amp;url=http://www.nps.gov/fire/wildland-fire/learning-center/fireside-chats/history-timeline/operational-inventions-and-developments.cfm&amp;ei=AeXvUdLKHYSA9gS4w4C4Cw&amp;bvm=bv.49641647,d.eWU&amp;psig=AFQjCNEVJxuUV4XUM0BOj96J6v8lR3XxjQ&amp;ust=1374762615117483" TargetMode="External"/><Relationship Id="rId2" Type="http://schemas.openxmlformats.org/officeDocument/2006/relationships/image" Target="../media/image2.png"/><Relationship Id="rId1" Type="http://schemas.openxmlformats.org/officeDocument/2006/relationships/slideLayout" Target="../slideLayouts/slideLayout112.xml"/><Relationship Id="rId6" Type="http://schemas.openxmlformats.org/officeDocument/2006/relationships/image" Target="../media/image9.jpeg"/><Relationship Id="rId5" Type="http://schemas.openxmlformats.org/officeDocument/2006/relationships/hyperlink" Target="http://www.google.com/url?sa=i&amp;rct=j&amp;q=Army%20Air%20Service%20planes%20during%20forest%20fire%20season%201921&amp;source=images&amp;cd=&amp;cad=rja&amp;docid=Y1X9fs0YeqMokM&amp;tbnid=Wh5mqMURAkb64M:&amp;ved=0CAUQjRw&amp;url=http://www.foresthistory.org/ASPNET/Publications/first_century/sec3.htm&amp;ei=IeXvUcSUM4n28gT3p4Eo&amp;bvm=bv.49641647,d.eWU&amp;psig=AFQjCNEVJxuUV4XUM0BOj96J6v8lR3XxjQ&amp;ust=1374762615117483" TargetMode="Externa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google.com/url?sa=i&amp;rct=j&amp;q=Berlin%20Airlift&amp;source=images&amp;cd=&amp;cad=rja&amp;docid=ssMPvMry5tyQUM&amp;tbnid=i0p3WM7dwErzhM:&amp;ved=0CAUQjRw&amp;url=http://en.wikipedia.org/wiki/Berlin_Blockade&amp;ei=UuXvUYToDoeG9gT7woCADg&amp;bvm=bv.49641647,d.eWU&amp;psig=AFQjCNFcIZ2Gjh-W5sltjGCj84c7Z1JuLQ&amp;ust=1374762694489281" TargetMode="External"/><Relationship Id="rId7" Type="http://schemas.openxmlformats.org/officeDocument/2006/relationships/hyperlink" Target="http://www.google.com/url?sa=i&amp;rct=j&amp;q=Berlin%20Airlift&amp;source=images&amp;cd=&amp;cad=rja&amp;docid=ssMPvMry5tyQUM&amp;tbnid=i0p3WM7dwErzhM:&amp;ved=&amp;url=http://fly.historicwings.com/2012/06/&amp;ei=f-XvUYilC5KI9gT3yYG4CA&amp;bvm=bv.49641647,d.eWU&amp;psig=AFQjCNFcIZ2Gjh-W5sltjGCj84c7Z1JuLQ&amp;ust=1374762694489281" TargetMode="External"/><Relationship Id="rId2" Type="http://schemas.openxmlformats.org/officeDocument/2006/relationships/image" Target="../media/image2.png"/><Relationship Id="rId1" Type="http://schemas.openxmlformats.org/officeDocument/2006/relationships/slideLayout" Target="../slideLayouts/slideLayout112.xml"/><Relationship Id="rId6" Type="http://schemas.openxmlformats.org/officeDocument/2006/relationships/image" Target="../media/image11.jpeg"/><Relationship Id="rId5" Type="http://schemas.openxmlformats.org/officeDocument/2006/relationships/hyperlink" Target="http://www.google.com/url?sa=i&amp;rct=j&amp;q=Berlin%20Airlift&amp;source=images&amp;cd=&amp;cad=rja&amp;docid=ssMPvMry5tyQUM&amp;tbnid=i0p3WM7dwErzhM:&amp;ved=0CAUQjRw&amp;url=http://www.museumofflight.org/exhibits/berlin-airlift&amp;ei=bOXvUYDlBYLE9gTo14GgBQ&amp;bvm=bv.49641647,d.eWU&amp;psig=AFQjCNFcIZ2Gjh-W5sltjGCj84c7Z1JuLQ&amp;ust=1374762694489281" TargetMode="Externa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Bell%20%E2%80%9CLong%20Ranger%20II%20-%20ross%20perot&amp;source=images&amp;cd=&amp;cad=rja&amp;docid=x50qXE7ZsqsQsM&amp;tbnid=xESs4FdOwEP-qM:&amp;ved=0CAUQjRw&amp;url=http://www.djibnet.com/photo/bell206/bell-206-longranger-ii-spirit-of-texas-3345069534.html&amp;ei=6uXvUaSeMIu-9QSugoC4Cw&amp;bvm=bv.49641647,d.eWU&amp;psig=AFQjCNGnMcM1CgaJITwyh3NPt_BQGwpZBA&amp;ust=1374762841878293" TargetMode="External"/><Relationship Id="rId2" Type="http://schemas.openxmlformats.org/officeDocument/2006/relationships/image" Target="../media/image2.png"/><Relationship Id="rId1" Type="http://schemas.openxmlformats.org/officeDocument/2006/relationships/slideLayout" Target="../slideLayouts/slideLayout11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google.com/url?sa=i&amp;rct=j&amp;q=&amp;esrc=s&amp;frm=1&amp;source=images&amp;cd=&amp;cad=rja&amp;docid=GNlH7iEXdX8KXM&amp;tbnid=pn0FejNFf9vumM:&amp;ved=0CAUQjRw&amp;url=http://www.slideshare.net/junio_oliveira/flight-controls-chapter-5&amp;ei=z1TAUoylBsjIkAewv4DoAg&amp;bvm=bv.58187178,d.eW0&amp;psig=AFQjCNECxRAZOAuG9cjkLjDJoOvjGJLrcw&amp;ust=138842270896530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google.com/url?sa=i&amp;rct=j&amp;q=&amp;esrc=s&amp;frm=1&amp;source=images&amp;cd=&amp;cad=rja&amp;docid=ePPES0oj9pABCM&amp;tbnid=6GadxLOPNkHxbM:&amp;ved=0CAUQjRw&amp;url=http://www.flightlearnings.com/2009/09/05/flight-controls-part-six-%E2%80%93-stabilator/&amp;ei=XfzGUv6SE9OlkQeNm4GQBA&amp;bvm=bv.58187178,d.eW0&amp;psig=AFQjCNFszNFNa5HhP1y9GLU_2AXVuNDgYA&amp;ust=1388858802913576"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google.com/url?sa=i&amp;rct=j&amp;q=&amp;esrc=s&amp;frm=1&amp;source=images&amp;cd=&amp;cad=rja&amp;docid=ePPES0oj9pABCM&amp;tbnid=6GadxLOPNkHxbM:&amp;ved=0CAUQjRw&amp;url=http://www.flightlearnings.com/2009/09/05/flight-controls-part-six-%E2%80%93-stabilator/&amp;ei=XfzGUv6SE9OlkQeNm4GQBA&amp;bvm=bv.58187178,d.eW0&amp;psig=AFQjCNFszNFNa5HhP1y9GLU_2AXVuNDgYA&amp;ust=1388858802913576"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google.com/url?sa=i&amp;rct=j&amp;q=&amp;esrc=s&amp;frm=1&amp;source=images&amp;cd=&amp;cad=rja&amp;docid=ePPES0oj9pABCM&amp;tbnid=6GadxLOPNkHxbM:&amp;ved=0CAUQjRw&amp;url=http://www.flightlearnings.com/2009/09/05/flight-controls-part-six-%E2%80%93-stabilator/&amp;ei=XfzGUv6SE9OlkQeNm4GQBA&amp;bvm=bv.58187178,d.eW0&amp;psig=AFQjCNFszNFNa5HhP1y9GLU_2AXVuNDgYA&amp;ust=1388858802913576" TargetMode="Externa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hyperlink" Target="http://www.google.com/url?sa=i&amp;rct=j&amp;q=&amp;esrc=s&amp;frm=1&amp;source=images&amp;cd=&amp;cad=rja&amp;docid=ePPES0oj9pABCM&amp;tbnid=6GadxLOPNkHxbM:&amp;ved=0CAUQjRw&amp;url=http://www.flightlearnings.com/2009/09/12/secondary-flight-controls-part-five-%E2%80%93-balance-tabs-and-antiservo-tabs/&amp;ei=tvzGUp2GIYbNkQf6k4CABA&amp;bvm=bv.58187178,d.eW0&amp;psig=AFQjCNFszNFNa5HhP1y9GLU_2AXVuNDgYA&amp;ust=138885880291357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frm=1&amp;source=images&amp;cd=&amp;cad=rja&amp;docid=4cU8XSCN_r8CqM&amp;tbnid=6H1mXg4Duqg7iM:&amp;ved=0CAUQjRw&amp;url=http://commons.wikimedia.org/wiki/File:Cessna_172S_Skyhawk_SP_N5204A_tail_1.JPG&amp;ei=pP7GUoODOcGmkQeMgIGQBg&amp;bvm=bv.58187178,d.eW0&amp;psig=AFQjCNGKydv9y1L5rT_t9s52kRUequ_jbw&amp;ust=1388859239790071"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frm=1&amp;source=images&amp;cd=&amp;cad=rja&amp;docid=XDdPltupcxe6HM&amp;tbnid=M5a54L37H4EpDM:&amp;ved=0CAUQjRw&amp;url=http://www.advancetec.co.uk/saitek-pro-flight-cessna-licensed-rudder-pedals-with-toe-brake.html&amp;ei=I__GUuOqCImrkAfEhoHQDg&amp;bvm=bv.58187178,d.eW0&amp;psig=AFQjCNGKydv9y1L5rT_t9s52kRUequ_jbw&amp;ust=1388859239790071" TargetMode="Externa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hyperlink" Target="http://www.google.com/url?sa=i&amp;rct=j&amp;q=&amp;esrc=s&amp;frm=1&amp;source=images&amp;cd=&amp;cad=rja&amp;docid=tcJLYGqrMuen7M&amp;tbnid=r1UH02Kflsld0M:&amp;ved=0CAUQjRw&amp;url=http://www.flightlearnings.com/2009/09/07/flight-controls-part-eight-%E2%80%93-rudder/&amp;ei=Vf_GUv7mGMXxkQeOmIHADQ&amp;bvm=bv.58187178,d.eW0&amp;psig=AFQjCNGKydv9y1L5rT_t9s52kRUequ_jbw&amp;ust=1388859239790071"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amp;esrc=s&amp;frm=1&amp;source=images&amp;cd=&amp;cad=rja&amp;docid=4cU8XSCN_r8CqM&amp;tbnid=6H1mXg4Duqg7iM:&amp;ved=0CAUQjRw&amp;url=http://www.cfinotebook.net/notebook/systems/flight-controls.html&amp;ei=a_7GUqr6EpO5kQeYgYGgCA&amp;bvm=bv.58187178,d.eW0&amp;psig=AFQjCNGKydv9y1L5rT_t9s52kRUequ_jbw&amp;ust=1388859239790071"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esrc=s&amp;frm=1&amp;source=images&amp;cd=&amp;cad=rja&amp;docid=SFzqhVXC9nEAaM&amp;tbnid=1YCz5AYx13S2IM:&amp;ved=0CAUQjRw&amp;url=http://airfactsjournal.com/2012/06/tail-tale-what-was-wrong-with-v-tail-bonanza-pilots/&amp;ei=wP_GUpneFobNkQf6k4CABA&amp;bvm=bv.58187178,d.eW0&amp;psig=AFQjCNEMERIvIb94AwTlr-LBbwd9tuZuMw&amp;ust=1388859678163443" TargetMode="Externa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hyperlink" Target="http://www.google.com/url?sa=i&amp;rct=j&amp;q=&amp;esrc=s&amp;frm=1&amp;source=images&amp;cd=&amp;cad=rja&amp;docid=SFzqhVXC9nEAaM&amp;tbnid=1YCz5AYx13S2IM:&amp;ved=0CAUQjRw&amp;url=http://www.pilotmission.com/_blog/Aircraft_Blog&amp;ei=3__GUp2wGsS2kQeVqYC4Dg&amp;bvm=bv.58187178,d.eW0&amp;psig=AFQjCNEMERIvIb94AwTlr-LBbwd9tuZuMw&amp;ust=138885967816344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frm=1&amp;source=images&amp;cd=&amp;cad=rja&amp;docid=3VQdoOJO3Vn-4M&amp;tbnid=9KEkx1V93QZZHM:&amp;ved=0CAUQjRw&amp;url=http://www.rcgroups.com/forums/attachment.php?attachmentid%3D2225298&amp;ei=ZADHUp2RFIWPkAem64HgAw&amp;bvm=bv.58187178,d.eW0&amp;psig=AFQjCNEMERIvIb94AwTlr-LBbwd9tuZuMw&amp;ust=1388859678163443"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frm=1&amp;source=images&amp;cd=&amp;cad=rja&amp;docid=3VQdoOJO3Vn-4M&amp;tbnid=9KEkx1V93QZZHM:&amp;ved=0CAUQjRw&amp;url=http://www.rcgroups.com/forums/attachment.php?attachmentid%3D2225298&amp;ei=ZADHUp2RFIWPkAem64HgAw&amp;bvm=bv.58187178,d.eW0&amp;psig=AFQjCNEMERIvIb94AwTlr-LBbwd9tuZuMw&amp;ust=1388859678163443"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google.com/url?sa=i&amp;rct=j&amp;q=&amp;esrc=s&amp;frm=1&amp;source=images&amp;cd=&amp;cad=rja&amp;docid=HPdoVs7cvJ0H4M&amp;tbnid=CrZx4selSgj3-M:&amp;ved=0CAUQjRw&amp;url=http://www.picstopin.com/453/secondary-flight-control-systems-may-consist-of-the-flaps-leading-/http:||www*free-online-private-pilot-ground-school*com|images|flaps*gif/&amp;ei=qgHHUv7UGo2tkAfX8oCwDQ&amp;bvm=bv.58187178,d.eW0&amp;psig=AFQjCNG5CuGKtoDXAhC8WehUUOWCTxIxww&amp;ust=1388860135340635"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url?sa=i&amp;rct=j&amp;q=&amp;esrc=s&amp;frm=1&amp;source=images&amp;cd=&amp;cad=rja&amp;docid=NEMEZtV7-ZQdyM&amp;tbnid=XtJydeNzV0GZlM:&amp;ved=0CAUQjRw&amp;url=http://trainers.hitechcreations.com/flightcontrols/flightcontrols.htm&amp;ei=3ALHUtzzOoWtkAfx4YCYBQ&amp;bvm=bv.58187178,d.eW0&amp;psig=AFQjCNGJXjBa2W8r6BJ9scGU5ian4ii3Vg&amp;ust=1388860368269580" TargetMode="Externa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hyperlink" Target="http://www.google.com/url?sa=i&amp;rct=j&amp;q=&amp;esrc=s&amp;frm=1&amp;source=images&amp;cd=&amp;cad=rja&amp;docid=gBN73dkD5HPHvM&amp;tbnid=XxopmXsoLtcifM:&amp;ved=0CAUQjRw&amp;url=http://en.wikipedia.org/wiki/Flight_control_surfaces&amp;ei=jALHUrCGM4XRkQf-2YHQBw&amp;bvm=bv.58187178,d.eW0&amp;psig=AFQjCNGJXjBa2W8r6BJ9scGU5ian4ii3Vg&amp;ust=1388860368269580"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url?sa=i&amp;rct=j&amp;q=&amp;esrc=s&amp;frm=1&amp;source=images&amp;cd=&amp;cad=rja&amp;docid=NEMEZtV7-ZQdyM&amp;tbnid=XtJydeNzV0GZlM:&amp;ved=0CAUQjRw&amp;url=http://trainers.hitechcreations.com/flightcontrols/flightcontrols.htm&amp;ei=3ALHUtzzOoWtkAfx4YCYBQ&amp;bvm=bv.58187178,d.eW0&amp;psig=AFQjCNGJXjBa2W8r6BJ9scGU5ian4ii3Vg&amp;ust=1388860368269580" TargetMode="Externa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hyperlink" Target="http://www.google.com/url?sa=i&amp;rct=j&amp;q=&amp;esrc=s&amp;frm=1&amp;source=images&amp;cd=&amp;cad=rja&amp;docid=gBN73dkD5HPHvM&amp;tbnid=XxopmXsoLtcifM:&amp;ved=0CAUQjRw&amp;url=http://en.wikipedia.org/wiki/Flight_control_surfaces&amp;ei=jALHUrCGM4XRkQf-2YHQBw&amp;bvm=bv.58187178,d.eW0&amp;psig=AFQjCNGJXjBa2W8r6BJ9scGU5ian4ii3Vg&amp;ust=138886036826958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url?sa=i&amp;rct=j&amp;q=&amp;esrc=s&amp;frm=1&amp;source=images&amp;cd=&amp;cad=rja&amp;docid=pu-gQg0Zvs20eM&amp;tbnid=K3oSwxOEAfQqyM:&amp;ved=0CAUQjRw&amp;url=http://avstop.com/ac/Aviation_Maintenance_Technician_Handbook_General/3-48.html&amp;ei=oQXHUp3hFdGrkQflx4HgAw&amp;bvm=bv.58187178,d.eW0&amp;psig=AFQjCNGEsxziyxbVAryITU90p3tsxUPa0w&amp;ust=1388861126457188"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hyperlink" Target="http://www.google.com/url?sa=i&amp;rct=j&amp;q=&amp;esrc=s&amp;frm=1&amp;source=images&amp;cd=&amp;cad=rja&amp;docid=EWpjL0L25SLUkM&amp;tbnid=-RFejpLvLUQZNM:&amp;ved=0CAUQjRw&amp;url=http://learntoflylv.com/aerodynamicspage3.htm&amp;ei=6APHUsrXNsuGkQe6Zw&amp;bvm=bv.58187178,d.eW0&amp;psig=AFQjCNGJXjBa2W8r6BJ9scGU5ian4ii3Vg&amp;ust=1388860368269580"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hyperlink" Target="http://www.google.com/url?sa=i&amp;rct=j&amp;q=&amp;esrc=s&amp;frm=1&amp;source=images&amp;cd=&amp;cad=rja&amp;docid=EWpjL0L25SLUkM&amp;tbnid=-RFejpLvLUQZNM:&amp;ved=0CAUQjRw&amp;url=http://learntoflylv.com/aerodynamicspage3.htm&amp;ei=6APHUsrXNsuGkQe6Zw&amp;bvm=bv.58187178,d.eW0&amp;psig=AFQjCNGJXjBa2W8r6BJ9scGU5ian4ii3Vg&amp;ust=1388860368269580"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url?sa=i&amp;rct=j&amp;q=&amp;esrc=s&amp;frm=1&amp;source=images&amp;cd=&amp;cad=rja&amp;docid=EjkkLWHCkKPGdM&amp;tbnid=P-iFWKQJaXB2yM:&amp;ved=0CAUQjRw&amp;url=http://flighttraining.aopa.org/magazine/2011/May/Cover_aerodynamics.html&amp;ei=uQTHUoLjMM3nkAfn64HoCQ&amp;bvm=bv.58187178,d.eW0&amp;psig=AFQjCNGJXjBa2W8r6BJ9scGU5ian4ii3Vg&amp;ust=1388860368269580"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url?sa=i&amp;rct=j&amp;q=&amp;esrc=s&amp;frm=1&amp;source=images&amp;cd=&amp;cad=rja&amp;docid=pu-gQg0Zvs20eM&amp;tbnid=K3oSwxOEAfQqyM:&amp;ved=0CAUQjRw&amp;url=http://airplanegroundschools.com/Transition-to-Complex-Airplanes/&amp;ei=CQbHUuH3GI_NkQfzt4CgCg&amp;bvm=bv.58187178,d.eW0&amp;psig=AFQjCNGEsxziyxbVAryITU90p3tsxUPa0w&amp;ust=1388861126457188"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url?sa=i&amp;rct=j&amp;q=&amp;esrc=s&amp;frm=1&amp;source=images&amp;cd=&amp;cad=rja&amp;docid=hVWCY9ifRz-ZlM&amp;tbnid=b2SzbBbIJh_t3M:&amp;ved=0CAUQjRw&amp;url=http://www.flightlearnings.com/2009/09/01/flight-controls-part-two-adverse-yaw/&amp;ei=QO3GUsD1Is6gkAe4oIH4CA&amp;bvm=bv.58187178,d.eW0&amp;psig=AFQjCNEOPzb81as1bCPztGL0mxphHJEmOA&amp;ust=1388854840915464"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google.com/url?sa=i&amp;rct=j&amp;q=&amp;esrc=s&amp;frm=1&amp;source=images&amp;cd=&amp;cad=rja&amp;docid=m1yMbZPk0DdV4M&amp;tbnid=CC8B5Zt7OtipaM:&amp;ved=0CAUQjRw&amp;url=http://aamirrauf.com/2011/10/27/flying-with-flaps/&amp;ei=LAfHUoS1CNHKkAfIvYCYCQ&amp;bvm=bv.58187178,d.eW0&amp;psig=AFQjCNH50LTuu2rbT9RzdpSICaxOQldHbg&amp;ust=1388861549257799" TargetMode="Externa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hyperlink" Target="http://www.google.com/url?sa=i&amp;rct=j&amp;q=&amp;esrc=s&amp;frm=1&amp;source=images&amp;cd=&amp;cad=rja&amp;docid=m1yMbZPk0DdV4M&amp;tbnid=CC8B5Zt7OtipaM:&amp;ved=0CAUQjRw&amp;url=http://commons.wikimedia.org/wiki/File:A_fully_extended_flap.jpg&amp;ei=OAfHUon6ApTqkAe-pIGAAg&amp;bvm=bv.58187178,d.eW0&amp;psig=AFQjCNH50LTuu2rbT9RzdpSICaxOQldHbg&amp;ust=1388861549257799"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frm=1&amp;source=images&amp;cd=&amp;cad=rja&amp;docid=hVWCY9ifRz-ZlM&amp;tbnid=b2SzbBbIJh_t3M:&amp;ved=0CAUQjRw&amp;url=http://www.cfinotebook.net/notebook/performance/turns.html&amp;ei=zPHGUtrAFs6gkAe4oIH4CA&amp;bvm=bv.58187178,d.eW0&amp;psig=AFQjCNEOPzb81as1bCPztGL0mxphHJEmOA&amp;ust=1388854840915464"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url?sa=i&amp;rct=j&amp;q=&amp;esrc=s&amp;frm=1&amp;source=images&amp;cd=&amp;cad=rja&amp;docid=hVWCY9ifRz-ZlM&amp;tbnid=b2SzbBbIJh_t3M:&amp;ved=0CAUQjRw&amp;url=http://www.flightlearnings.com/2009/09/01/flight-controls-part-two-adverse-yaw/&amp;ei=iPLGUqzmOMW2kQfv4IGgDA&amp;bvm=bv.58187178,d.eW0&amp;psig=AFQjCNEOPzb81as1bCPztGL0mxphHJEmOA&amp;ust=1388854840915464" TargetMode="Externa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www.google.com/url?sa=i&amp;rct=j&amp;q=&amp;esrc=s&amp;frm=1&amp;source=images&amp;cd=&amp;cad=rja&amp;docid=WiUb2qj3k9F72M&amp;tbnid=C_HqCDBaIm_yzM:&amp;ved=0CAUQjRw&amp;url=http://www.gleim.com/aviation/learn-to-fly/?page%3D3&amp;ei=uvTGUtOTIsbokAe9v4GwCg&amp;bvm=bv.58187178,d.eW0&amp;psig=AFQjCNE0hoUvpAQj8AA76xiOaukYQY00wQ&amp;ust=138885679994035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smtClean="0">
                <a:solidFill>
                  <a:srgbClr val="0070C0"/>
                </a:solidFill>
              </a:rPr>
              <a:t>From a pilot’s perspective, what is the direction of the yaw and what do we refer to this type of motion?</a:t>
            </a:r>
            <a:endParaRPr lang="en-US" altLang="en-US" sz="2500" b="1" dirty="0">
              <a:solidFill>
                <a:srgbClr val="0070C0"/>
              </a:solidFill>
            </a:endParaRPr>
          </a:p>
          <a:p>
            <a:pPr marL="550105" indent="-473112" defTabSz="913863" eaLnBrk="1">
              <a:spcBef>
                <a:spcPts val="281"/>
              </a:spcBef>
              <a:buClr>
                <a:srgbClr val="0070C0"/>
              </a:buClr>
              <a:buSzPct val="80000"/>
              <a:buFontTx/>
              <a:buAutoNum type="arabicParenR"/>
            </a:pPr>
            <a:r>
              <a:rPr lang="en-US" altLang="en-US" sz="2500" b="1" dirty="0" smtClean="0">
                <a:solidFill>
                  <a:schemeClr val="tx1"/>
                </a:solidFill>
              </a:rPr>
              <a:t>How do you counter the effects of adverse yaw?</a:t>
            </a:r>
            <a:endParaRPr lang="en-US" altLang="en-US" sz="2500" b="1" dirty="0">
              <a:solidFill>
                <a:schemeClr val="tx1"/>
              </a:solidFill>
            </a:endParaRPr>
          </a:p>
          <a:p>
            <a:pPr marL="550105" indent="-473112" defTabSz="913863" eaLnBrk="1">
              <a:spcBef>
                <a:spcPts val="281"/>
              </a:spcBef>
              <a:buClr>
                <a:srgbClr val="0070C0"/>
              </a:buClr>
              <a:buSzPct val="80000"/>
              <a:buFontTx/>
              <a:buAutoNum type="arabicParenR"/>
            </a:pPr>
            <a:r>
              <a:rPr lang="en-US" altLang="en-US" sz="2500" b="1" dirty="0">
                <a:solidFill>
                  <a:srgbClr val="0070C0"/>
                </a:solidFill>
              </a:rPr>
              <a:t>What </a:t>
            </a:r>
            <a:r>
              <a:rPr lang="en-US" altLang="en-US" sz="2500" b="1" dirty="0" smtClean="0">
                <a:solidFill>
                  <a:srgbClr val="0070C0"/>
                </a:solidFill>
              </a:rPr>
              <a:t>must a pilot do to maintain steady altitude during a roll or bank of an aircraft?</a:t>
            </a:r>
            <a:endParaRPr lang="en-US" altLang="en-US" sz="2500" b="1" dirty="0">
              <a:solidFill>
                <a:srgbClr val="0070C0"/>
              </a:solidFill>
            </a:endParaRPr>
          </a:p>
          <a:p>
            <a:pPr marL="550105" indent="-473112" defTabSz="913863" eaLnBrk="1">
              <a:spcBef>
                <a:spcPts val="281"/>
              </a:spcBef>
              <a:buClr>
                <a:srgbClr val="0070C0"/>
              </a:buClr>
              <a:buSzPct val="80000"/>
              <a:buFontTx/>
              <a:buAutoNum type="arabicParenR"/>
            </a:pPr>
            <a:r>
              <a:rPr lang="en-US" altLang="en-US" sz="2500" b="1" dirty="0">
                <a:solidFill>
                  <a:schemeClr val="tx1"/>
                </a:solidFill>
              </a:rPr>
              <a:t>In </a:t>
            </a:r>
            <a:r>
              <a:rPr lang="en-US" altLang="en-US" sz="2500" b="1" dirty="0" smtClean="0">
                <a:solidFill>
                  <a:schemeClr val="tx1"/>
                </a:solidFill>
              </a:rPr>
              <a:t>an aircraft with a </a:t>
            </a:r>
            <a:r>
              <a:rPr lang="en-US" altLang="en-US" sz="2500" b="1" dirty="0">
                <a:solidFill>
                  <a:schemeClr val="tx1"/>
                </a:solidFill>
              </a:rPr>
              <a:t>T-tail </a:t>
            </a:r>
            <a:r>
              <a:rPr lang="en-US" altLang="en-US" sz="2500" b="1" dirty="0" smtClean="0">
                <a:solidFill>
                  <a:schemeClr val="tx1"/>
                </a:solidFill>
              </a:rPr>
              <a:t>configuration during normal flight conditions, what effects are removed from influencing the elevator? </a:t>
            </a:r>
            <a:endParaRPr lang="en-US" altLang="en-US" sz="2500" b="1" dirty="0">
              <a:solidFill>
                <a:schemeClr val="tx1"/>
              </a:solidFill>
            </a:endParaRPr>
          </a:p>
          <a:p>
            <a:pPr marL="550105" indent="-473112" defTabSz="913863" eaLnBrk="1">
              <a:spcBef>
                <a:spcPts val="281"/>
              </a:spcBef>
              <a:buClr>
                <a:srgbClr val="0070C0"/>
              </a:buClr>
              <a:buSzPct val="80000"/>
              <a:buFontTx/>
              <a:buAutoNum type="arabicParenR"/>
            </a:pPr>
            <a:r>
              <a:rPr lang="en-US" altLang="en-US" sz="2500" b="1" dirty="0" smtClean="0">
                <a:solidFill>
                  <a:srgbClr val="0070C0"/>
                </a:solidFill>
              </a:rPr>
              <a:t>At </a:t>
            </a:r>
            <a:r>
              <a:rPr lang="en-US" altLang="en-US" sz="2500" b="1" dirty="0">
                <a:solidFill>
                  <a:srgbClr val="0070C0"/>
                </a:solidFill>
              </a:rPr>
              <a:t>slow speeds, the elevator on a T-tail aircraft must be moved through a </a:t>
            </a:r>
            <a:r>
              <a:rPr lang="en-US" altLang="en-US" sz="2500" b="1" dirty="0">
                <a:solidFill>
                  <a:srgbClr val="FF0000"/>
                </a:solidFill>
              </a:rPr>
              <a:t>(</a:t>
            </a:r>
            <a:r>
              <a:rPr lang="en-US" altLang="en-US" sz="2500" b="1" dirty="0" smtClean="0">
                <a:solidFill>
                  <a:srgbClr val="FF0000"/>
                </a:solidFill>
              </a:rPr>
              <a:t>larger or smaller)</a:t>
            </a:r>
            <a:r>
              <a:rPr lang="en-US" altLang="en-US" sz="2500" b="1" dirty="0" smtClean="0">
                <a:solidFill>
                  <a:srgbClr val="0070C0"/>
                </a:solidFill>
              </a:rPr>
              <a:t> </a:t>
            </a:r>
            <a:r>
              <a:rPr lang="en-US" altLang="en-US" sz="2500" b="1" dirty="0">
                <a:solidFill>
                  <a:srgbClr val="0070C0"/>
                </a:solidFill>
              </a:rPr>
              <a:t>number of degrees of travel to raise the nose </a:t>
            </a:r>
            <a:r>
              <a:rPr lang="en-US" altLang="en-US" sz="2500" b="1" dirty="0" smtClean="0">
                <a:solidFill>
                  <a:srgbClr val="0070C0"/>
                </a:solidFill>
              </a:rPr>
              <a:t>the same amount as on a conventional aircraft.</a:t>
            </a:r>
            <a:endParaRPr lang="en-US" altLang="en-US" sz="2500" b="1" dirty="0">
              <a:solidFill>
                <a:srgbClr val="0070C0"/>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9/30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33185792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Flight Control Systems</a:t>
            </a:r>
            <a:br>
              <a:rPr lang="en-US" sz="4000" b="1" dirty="0" smtClean="0"/>
            </a:br>
            <a:r>
              <a:rPr lang="en-US" sz="4000" b="1" dirty="0" smtClean="0"/>
              <a:t>T-Tail</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828800"/>
            <a:ext cx="4800599" cy="3970156"/>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a:solidFill>
                  <a:srgbClr val="FF0000"/>
                </a:solidFill>
              </a:rPr>
              <a:t>In a T-tail configuration, the elevator is above most of the effects of downwash from the propeller as well as airflow around the fuselage and/or wings during normal flight conditions. </a:t>
            </a:r>
            <a:endParaRPr lang="en-US" sz="2800" b="1" dirty="0" smtClean="0">
              <a:solidFill>
                <a:srgbClr val="FF0000"/>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6582" y="2228850"/>
            <a:ext cx="4142618"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8688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From a pilot’s perspective, what is the direction of the yaw and what do we refer to this type of motion?</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How do you counter the effects of adverse yaw?</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What </a:t>
            </a:r>
            <a:r>
              <a:rPr lang="en-US" altLang="en-US" sz="2500" b="1" dirty="0" smtClean="0">
                <a:solidFill>
                  <a:schemeClr val="bg1">
                    <a:lumMod val="85000"/>
                  </a:schemeClr>
                </a:solidFill>
              </a:rPr>
              <a:t>must a pilot do to maintain steady altitude during a roll or bank of an aircraft?</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In </a:t>
            </a:r>
            <a:r>
              <a:rPr lang="en-US" altLang="en-US" sz="2500" b="1" dirty="0" smtClean="0">
                <a:solidFill>
                  <a:schemeClr val="bg1">
                    <a:lumMod val="85000"/>
                  </a:schemeClr>
                </a:solidFill>
              </a:rPr>
              <a:t>an aircraft with a </a:t>
            </a:r>
            <a:r>
              <a:rPr lang="en-US" altLang="en-US" sz="2500" b="1" dirty="0">
                <a:solidFill>
                  <a:schemeClr val="bg1">
                    <a:lumMod val="85000"/>
                  </a:schemeClr>
                </a:solidFill>
              </a:rPr>
              <a:t>T-tail </a:t>
            </a:r>
            <a:r>
              <a:rPr lang="en-US" altLang="en-US" sz="2500" b="1" dirty="0" smtClean="0">
                <a:solidFill>
                  <a:schemeClr val="bg1">
                    <a:lumMod val="85000"/>
                  </a:schemeClr>
                </a:solidFill>
              </a:rPr>
              <a:t>configuration during normal flight conditions, what effects are removed from influencing the elevator? </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smtClean="0">
                <a:solidFill>
                  <a:srgbClr val="0070C0"/>
                </a:solidFill>
              </a:rPr>
              <a:t>At </a:t>
            </a:r>
            <a:r>
              <a:rPr lang="en-US" altLang="en-US" sz="2500" b="1" dirty="0">
                <a:solidFill>
                  <a:srgbClr val="0070C0"/>
                </a:solidFill>
              </a:rPr>
              <a:t>slow speeds, the elevator on a T-tail aircraft must be moved through a </a:t>
            </a:r>
            <a:r>
              <a:rPr lang="en-US" altLang="en-US" sz="2500" b="1" dirty="0">
                <a:solidFill>
                  <a:srgbClr val="FF0000"/>
                </a:solidFill>
              </a:rPr>
              <a:t>(</a:t>
            </a:r>
            <a:r>
              <a:rPr lang="en-US" altLang="en-US" sz="2500" b="1" dirty="0" smtClean="0">
                <a:solidFill>
                  <a:srgbClr val="FF0000"/>
                </a:solidFill>
              </a:rPr>
              <a:t>larger or smaller)</a:t>
            </a:r>
            <a:r>
              <a:rPr lang="en-US" altLang="en-US" sz="2500" b="1" dirty="0" smtClean="0">
                <a:solidFill>
                  <a:srgbClr val="0070C0"/>
                </a:solidFill>
              </a:rPr>
              <a:t> </a:t>
            </a:r>
            <a:r>
              <a:rPr lang="en-US" altLang="en-US" sz="2500" b="1" dirty="0">
                <a:solidFill>
                  <a:srgbClr val="0070C0"/>
                </a:solidFill>
              </a:rPr>
              <a:t>number of degrees of travel to raise the nose </a:t>
            </a:r>
            <a:r>
              <a:rPr lang="en-US" altLang="en-US" sz="2500" b="1" dirty="0" smtClean="0">
                <a:solidFill>
                  <a:srgbClr val="0070C0"/>
                </a:solidFill>
              </a:rPr>
              <a:t>the same amount as on a conventional aircraft.</a:t>
            </a:r>
            <a:endParaRPr lang="en-US" altLang="en-US" sz="2500" b="1" dirty="0">
              <a:solidFill>
                <a:srgbClr val="0070C0"/>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9/30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04520792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8063" y="2228850"/>
            <a:ext cx="4345937"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57200" y="152400"/>
            <a:ext cx="8229600" cy="1143000"/>
          </a:xfrm>
        </p:spPr>
        <p:txBody>
          <a:bodyPr/>
          <a:lstStyle/>
          <a:p>
            <a:r>
              <a:rPr lang="en-US" sz="4000" b="1" dirty="0" smtClean="0"/>
              <a:t>Flight Control Systems</a:t>
            </a:r>
            <a:br>
              <a:rPr lang="en-US" sz="4000" b="1" dirty="0" smtClean="0"/>
            </a:br>
            <a:r>
              <a:rPr lang="en-US" sz="4000" b="1" dirty="0" smtClean="0"/>
              <a:t>T-Tail</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600200"/>
            <a:ext cx="5257800" cy="483193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000000"/>
                </a:solidFill>
              </a:rPr>
              <a:t>An </a:t>
            </a:r>
            <a:r>
              <a:rPr lang="en-US" sz="2800" b="1" dirty="0">
                <a:solidFill>
                  <a:srgbClr val="000000"/>
                </a:solidFill>
              </a:rPr>
              <a:t>additional benefit is reduced vibration and noise inside the aircraft.</a:t>
            </a:r>
          </a:p>
          <a:p>
            <a:pPr marL="342328" indent="-342328">
              <a:buFont typeface="Arial" pitchFamily="34" charset="0"/>
              <a:buChar char="•"/>
            </a:pPr>
            <a:endParaRPr lang="en-US" sz="2800" b="1" dirty="0" smtClean="0">
              <a:solidFill>
                <a:srgbClr val="FF0000"/>
              </a:solidFill>
            </a:endParaRPr>
          </a:p>
          <a:p>
            <a:pPr marL="342328" indent="-342328">
              <a:buFont typeface="Arial" pitchFamily="34" charset="0"/>
              <a:buChar char="•"/>
            </a:pPr>
            <a:r>
              <a:rPr lang="en-US" sz="2800" b="1" dirty="0" smtClean="0">
                <a:solidFill>
                  <a:srgbClr val="FF0000"/>
                </a:solidFill>
              </a:rPr>
              <a:t>At </a:t>
            </a:r>
            <a:r>
              <a:rPr lang="en-US" sz="2800" b="1" dirty="0">
                <a:solidFill>
                  <a:srgbClr val="FF0000"/>
                </a:solidFill>
              </a:rPr>
              <a:t>slow speeds, the elevator on a T-tail aircraft must be moved through a larger number of degrees of travel to raise the nose a given amount than on a conventional-tail aircraft. </a:t>
            </a:r>
          </a:p>
        </p:txBody>
      </p:sp>
    </p:spTree>
    <p:extLst>
      <p:ext uri="{BB962C8B-B14F-4D97-AF65-F5344CB8AC3E}">
        <p14:creationId xmlns:p14="http://schemas.microsoft.com/office/powerpoint/2010/main" val="2770547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750214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4731619"/>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September 30</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t> 1921 — Forty-seven Army Air Service planes during forest fire season 1921, operating from Pacific Coast bases, discover 832 forest fires in 396 patrols, flying 148,113 miles over area of 7,230,459 square miles National Parks.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7170" name="Picture 2" descr="http://www.nps.gov/fire/wildland-fire/resources/images/history-timeline/118_nps_timelineimages_oid-1955.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925" y="1066925"/>
            <a:ext cx="2733675" cy="23526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foresthistory.org/ASPNET/Publications/first_century/images/fig28.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661743"/>
            <a:ext cx="428625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45696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1753491"/>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September 30</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t> 1949 — The Berlin Airlift is officially terminated.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8194" name="Picture 2" descr="http://upload.wikimedia.org/wikipedia/commons/thumb/d/d8/C-54landingattemplehof.jpg/310px-C-54landingattemplehof.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143000"/>
            <a:ext cx="2952750" cy="280987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museumofflight.org/files/imagecache/lightbox/BerlinAirlift2.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352800"/>
            <a:ext cx="4870450" cy="330357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fly.historicwings.com/wp-content/uploads/2012/05/HighFlight-BerlinAirlift2-C-46s-onRamp-1024x817.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3358" y="4105276"/>
            <a:ext cx="3243117" cy="2589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53938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0709"/>
            <a:ext cx="4339828" cy="4731619"/>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September 30</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t> 1982 — The first round-the-world flight in a helicopter is completed as the Bell “Long Ranger II,” flown by Americans H. Ross Perot Jr. and Jay Coburn, lands safely.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9218" name="Picture 2" descr="http://www.djibnet.com/photo/3345069534-bell-206-longranger-ii-spirit-of-texa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286000"/>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82488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3297098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25707078"/>
              </p:ext>
            </p:extLst>
          </p:nvPr>
        </p:nvGraphicFramePr>
        <p:xfrm>
          <a:off x="228824" y="813720"/>
          <a:ext cx="8688587" cy="8425774"/>
        </p:xfrm>
        <a:graphic>
          <a:graphicData uri="http://schemas.openxmlformats.org/drawingml/2006/table">
            <a:tbl>
              <a:tblPr/>
              <a:tblGrid>
                <a:gridCol w="1236762"/>
                <a:gridCol w="1240110"/>
                <a:gridCol w="1243459"/>
                <a:gridCol w="1241227"/>
                <a:gridCol w="1242343"/>
                <a:gridCol w="1243459"/>
                <a:gridCol w="1241227"/>
              </a:tblGrid>
              <a:tr h="273471">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dirty="0" smtClean="0">
                          <a:ln>
                            <a:noFill/>
                          </a:ln>
                          <a:solidFill>
                            <a:srgbClr val="404040"/>
                          </a:solidFill>
                          <a:effectLst/>
                          <a:latin typeface="Cambria" pitchFamily="18" charset="0"/>
                          <a:ea typeface="Cambria" pitchFamily="18" charset="0"/>
                          <a:cs typeface="Times New Roman" pitchFamily="18" charset="0"/>
                          <a:sym typeface="Helvetica Light" charset="0"/>
                        </a:rPr>
                        <a:t>SUNDAY</a:t>
                      </a:r>
                    </a:p>
                  </a:txBody>
                  <a:tcPr marL="60269" marR="60269"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itchFamily="18" charset="0"/>
                          <a:ea typeface="Cambria" pitchFamily="18" charset="0"/>
                          <a:cs typeface="Times New Roman" pitchFamily="18" charset="0"/>
                          <a:sym typeface="Helvetica Light" charset="0"/>
                        </a:rPr>
                        <a:t>MONDAY</a:t>
                      </a:r>
                    </a:p>
                  </a:txBody>
                  <a:tcPr marL="60269" marR="60269"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itchFamily="18" charset="0"/>
                          <a:ea typeface="Cambria" pitchFamily="18" charset="0"/>
                          <a:cs typeface="Times New Roman" pitchFamily="18" charset="0"/>
                          <a:sym typeface="Helvetica Light" charset="0"/>
                        </a:rPr>
                        <a:t>TUESDAY</a:t>
                      </a:r>
                    </a:p>
                  </a:txBody>
                  <a:tcPr marL="60269" marR="60269"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itchFamily="18" charset="0"/>
                          <a:ea typeface="Cambria" pitchFamily="18" charset="0"/>
                          <a:cs typeface="Times New Roman" pitchFamily="18" charset="0"/>
                          <a:sym typeface="Helvetica Light" charset="0"/>
                        </a:rPr>
                        <a:t>WEDNESDAY</a:t>
                      </a:r>
                    </a:p>
                  </a:txBody>
                  <a:tcPr marL="60269" marR="60269"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itchFamily="18" charset="0"/>
                          <a:ea typeface="Cambria" pitchFamily="18" charset="0"/>
                          <a:cs typeface="Times New Roman" pitchFamily="18" charset="0"/>
                          <a:sym typeface="Helvetica Light" charset="0"/>
                        </a:rPr>
                        <a:t>THURSDAY</a:t>
                      </a:r>
                    </a:p>
                  </a:txBody>
                  <a:tcPr marL="60269" marR="60269"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itchFamily="18" charset="0"/>
                          <a:ea typeface="Cambria" pitchFamily="18" charset="0"/>
                          <a:cs typeface="Times New Roman" pitchFamily="18" charset="0"/>
                          <a:sym typeface="Helvetica Light" charset="0"/>
                        </a:rPr>
                        <a:t>FRIDAY</a:t>
                      </a:r>
                    </a:p>
                  </a:txBody>
                  <a:tcPr marL="60269" marR="60269"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ctr" defTabSz="912813" rtl="0" eaLnBrk="1" fontAlgn="base" latinLnBrk="0" hangingPunct="1">
                        <a:lnSpc>
                          <a:spcPct val="100000"/>
                        </a:lnSpc>
                        <a:spcBef>
                          <a:spcPts val="200"/>
                        </a:spcBef>
                        <a:spcAft>
                          <a:spcPts val="200"/>
                        </a:spcAft>
                        <a:buClrTx/>
                        <a:buSzTx/>
                        <a:buFontTx/>
                        <a:buNone/>
                        <a:tabLst/>
                      </a:pPr>
                      <a:r>
                        <a:rPr kumimoji="0" lang="en-US" altLang="en-US" sz="800" b="0" i="0" u="none" strike="noStrike" cap="none" normalizeH="0" baseline="0" smtClean="0">
                          <a:ln>
                            <a:noFill/>
                          </a:ln>
                          <a:solidFill>
                            <a:srgbClr val="404040"/>
                          </a:solidFill>
                          <a:effectLst/>
                          <a:latin typeface="Cambria" pitchFamily="18" charset="0"/>
                          <a:ea typeface="Cambria" pitchFamily="18" charset="0"/>
                          <a:cs typeface="Times New Roman" pitchFamily="18" charset="0"/>
                          <a:sym typeface="Helvetica Light" charset="0"/>
                        </a:rPr>
                        <a:t>SATURDAY</a:t>
                      </a:r>
                    </a:p>
                  </a:txBody>
                  <a:tcPr marL="60269" marR="60269" marT="0" marB="0" anchor="b" horzOverflow="overflow">
                    <a:lnL>
                      <a:noFill/>
                    </a:lnL>
                    <a:lnR>
                      <a:noFill/>
                    </a:lnR>
                    <a:lnT>
                      <a:noFill/>
                    </a:lnT>
                    <a:lnB w="12700" cap="flat" cmpd="sng" algn="ctr">
                      <a:solidFill>
                        <a:srgbClr val="BFBFBF"/>
                      </a:solidFill>
                      <a:prstDash val="solid"/>
                      <a:round/>
                      <a:headEnd type="none" w="med" len="med"/>
                      <a:tailEnd type="none" w="med" len="med"/>
                    </a:lnB>
                    <a:lnTlToBr>
                      <a:noFill/>
                    </a:lnTlToBr>
                    <a:lnBlToTr>
                      <a:noFill/>
                    </a:lnBlToTr>
                    <a:noFill/>
                  </a:tcPr>
                </a:tc>
              </a:tr>
              <a:tr h="410764">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13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28</a:t>
                      </a:r>
                    </a:p>
                    <a:p>
                      <a:pPr marL="0" marR="0">
                        <a:spcBef>
                          <a:spcPts val="200"/>
                        </a:spcBef>
                        <a:spcAft>
                          <a:spcPts val="200"/>
                        </a:spcAft>
                      </a:pPr>
                      <a:r>
                        <a:rPr lang="en-US" sz="1300" b="1" dirty="0" smtClean="0">
                          <a:solidFill>
                            <a:srgbClr val="0D0D0D"/>
                          </a:solidFill>
                          <a:effectLst/>
                          <a:latin typeface="Cambria"/>
                          <a:ea typeface="Cambria"/>
                          <a:cs typeface="Times New Roman"/>
                        </a:rPr>
                        <a:t>Chapter 5 Flight Controls</a:t>
                      </a:r>
                    </a:p>
                    <a:p>
                      <a:pPr marL="0" marR="0">
                        <a:spcBef>
                          <a:spcPts val="200"/>
                        </a:spcBef>
                        <a:spcAft>
                          <a:spcPts val="200"/>
                        </a:spcAft>
                      </a:pPr>
                      <a:r>
                        <a:rPr lang="en-US" sz="1300" b="1" dirty="0" smtClean="0">
                          <a:solidFill>
                            <a:srgbClr val="0D0D0D"/>
                          </a:solidFill>
                          <a:effectLst/>
                          <a:latin typeface="Cambria"/>
                          <a:ea typeface="Cambria"/>
                          <a:cs typeface="Times New Roman"/>
                        </a:rPr>
                        <a:t>Primary Flight Controls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29</a:t>
                      </a:r>
                    </a:p>
                    <a:p>
                      <a:pPr marL="0" marR="0" indent="0" algn="l" defTabSz="642882" rtl="0" eaLnBrk="1" fontAlgn="auto" latinLnBrk="0" hangingPunct="1">
                        <a:lnSpc>
                          <a:spcPct val="100000"/>
                        </a:lnSpc>
                        <a:spcBef>
                          <a:spcPts val="200"/>
                        </a:spcBef>
                        <a:spcAft>
                          <a:spcPts val="200"/>
                        </a:spcAft>
                        <a:buClrTx/>
                        <a:buSzTx/>
                        <a:buFontTx/>
                        <a:buNone/>
                        <a:tabLst/>
                        <a:defRPr/>
                      </a:pPr>
                      <a:r>
                        <a:rPr lang="en-US" sz="1300" b="1" dirty="0" smtClean="0">
                          <a:solidFill>
                            <a:srgbClr val="0D0D0D"/>
                          </a:solidFill>
                          <a:effectLst/>
                          <a:latin typeface="Cambria"/>
                          <a:ea typeface="Cambria"/>
                          <a:cs typeface="Times New Roman"/>
                        </a:rPr>
                        <a:t>Chapter 5 Flight Controls</a:t>
                      </a:r>
                    </a:p>
                    <a:p>
                      <a:pPr marL="0" marR="0" indent="0" algn="l" defTabSz="642882" rtl="0" eaLnBrk="1" fontAlgn="auto" latinLnBrk="0" hangingPunct="1">
                        <a:lnSpc>
                          <a:spcPct val="100000"/>
                        </a:lnSpc>
                        <a:spcBef>
                          <a:spcPts val="200"/>
                        </a:spcBef>
                        <a:spcAft>
                          <a:spcPts val="200"/>
                        </a:spcAft>
                        <a:buClrTx/>
                        <a:buSzTx/>
                        <a:buFontTx/>
                        <a:buNone/>
                        <a:tabLst/>
                        <a:defRPr/>
                      </a:pPr>
                      <a:r>
                        <a:rPr lang="en-US" sz="1300" b="1" dirty="0" smtClean="0">
                          <a:solidFill>
                            <a:srgbClr val="0D0D0D"/>
                          </a:solidFill>
                          <a:effectLst/>
                          <a:latin typeface="Cambria"/>
                          <a:ea typeface="Cambria"/>
                          <a:cs typeface="Times New Roman"/>
                        </a:rPr>
                        <a:t>Ailerons</a:t>
                      </a:r>
                    </a:p>
                    <a:p>
                      <a:pPr marL="0" marR="0" indent="0" algn="l" defTabSz="642882" rtl="0" eaLnBrk="1" fontAlgn="auto" latinLnBrk="0" hangingPunct="1">
                        <a:lnSpc>
                          <a:spcPct val="100000"/>
                        </a:lnSpc>
                        <a:spcBef>
                          <a:spcPts val="200"/>
                        </a:spcBef>
                        <a:spcAft>
                          <a:spcPts val="200"/>
                        </a:spcAft>
                        <a:buClrTx/>
                        <a:buSzTx/>
                        <a:buFontTx/>
                        <a:buNone/>
                        <a:tabLst/>
                        <a:defRPr/>
                      </a:pPr>
                      <a:r>
                        <a:rPr lang="en-US" sz="1300" b="1" dirty="0" smtClean="0">
                          <a:solidFill>
                            <a:srgbClr val="0D0D0D"/>
                          </a:solidFill>
                          <a:effectLst/>
                          <a:latin typeface="Cambria"/>
                          <a:ea typeface="Cambria"/>
                          <a:cs typeface="Times New Roman"/>
                        </a:rPr>
                        <a:t>Adverse Yaw Elevators </a:t>
                      </a:r>
                      <a:r>
                        <a:rPr lang="en-US" sz="1300" b="1" dirty="0" err="1" smtClean="0">
                          <a:solidFill>
                            <a:srgbClr val="0D0D0D"/>
                          </a:solidFill>
                          <a:effectLst/>
                          <a:latin typeface="Cambria"/>
                          <a:ea typeface="Cambria"/>
                          <a:cs typeface="Times New Roman"/>
                        </a:rPr>
                        <a:t>Stabilators</a:t>
                      </a:r>
                      <a:endParaRPr lang="en-US" sz="1300" b="1" dirty="0" smtClean="0">
                        <a:solidFill>
                          <a:srgbClr val="0D0D0D"/>
                        </a:solidFill>
                        <a:effectLst/>
                        <a:latin typeface="Cambria"/>
                        <a:ea typeface="Cambria"/>
                        <a:cs typeface="Times New Roman"/>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30</a:t>
                      </a:r>
                    </a:p>
                    <a:p>
                      <a:pPr marL="0" marR="0" indent="0" algn="l" defTabSz="642882" rtl="0" eaLnBrk="1" fontAlgn="auto" latinLnBrk="0" hangingPunct="1">
                        <a:lnSpc>
                          <a:spcPct val="100000"/>
                        </a:lnSpc>
                        <a:spcBef>
                          <a:spcPts val="200"/>
                        </a:spcBef>
                        <a:spcAft>
                          <a:spcPts val="200"/>
                        </a:spcAft>
                        <a:buClrTx/>
                        <a:buSzTx/>
                        <a:buFontTx/>
                        <a:buNone/>
                        <a:tabLst/>
                        <a:defRPr/>
                      </a:pPr>
                      <a:r>
                        <a:rPr lang="en-US" sz="1300" b="1" dirty="0" smtClean="0">
                          <a:solidFill>
                            <a:srgbClr val="0D0D0D"/>
                          </a:solidFill>
                          <a:effectLst/>
                          <a:latin typeface="Cambria"/>
                          <a:ea typeface="Cambria"/>
                          <a:cs typeface="Times New Roman"/>
                        </a:rPr>
                        <a:t>Chapter 5 Flight Controls</a:t>
                      </a:r>
                    </a:p>
                    <a:p>
                      <a:pPr marL="0" marR="0" indent="0" algn="l" defTabSz="642882" rtl="0" eaLnBrk="1" fontAlgn="auto" latinLnBrk="0" hangingPunct="1">
                        <a:lnSpc>
                          <a:spcPct val="100000"/>
                        </a:lnSpc>
                        <a:spcBef>
                          <a:spcPts val="200"/>
                        </a:spcBef>
                        <a:spcAft>
                          <a:spcPts val="200"/>
                        </a:spcAft>
                        <a:buClrTx/>
                        <a:buSzTx/>
                        <a:buFontTx/>
                        <a:buNone/>
                        <a:tabLst/>
                        <a:defRPr/>
                      </a:pPr>
                      <a:r>
                        <a:rPr lang="en-US" sz="1300" b="1" dirty="0" smtClean="0">
                          <a:solidFill>
                            <a:srgbClr val="0D0D0D"/>
                          </a:solidFill>
                          <a:effectLst/>
                          <a:latin typeface="Cambria"/>
                          <a:ea typeface="Cambria"/>
                          <a:cs typeface="Times New Roman"/>
                        </a:rPr>
                        <a:t>Canards</a:t>
                      </a:r>
                    </a:p>
                    <a:p>
                      <a:pPr marL="0" marR="0" indent="0" algn="l" defTabSz="642882" rtl="0" eaLnBrk="1" fontAlgn="auto" latinLnBrk="0" hangingPunct="1">
                        <a:lnSpc>
                          <a:spcPct val="100000"/>
                        </a:lnSpc>
                        <a:spcBef>
                          <a:spcPts val="200"/>
                        </a:spcBef>
                        <a:spcAft>
                          <a:spcPts val="200"/>
                        </a:spcAft>
                        <a:buClrTx/>
                        <a:buSzTx/>
                        <a:buFontTx/>
                        <a:buNone/>
                        <a:tabLst/>
                        <a:defRPr/>
                      </a:pPr>
                      <a:r>
                        <a:rPr lang="en-US" sz="1300" b="1" dirty="0" smtClean="0">
                          <a:solidFill>
                            <a:srgbClr val="0D0D0D"/>
                          </a:solidFill>
                          <a:effectLst/>
                          <a:latin typeface="Cambria"/>
                          <a:ea typeface="Cambria"/>
                          <a:cs typeface="Times New Roman"/>
                        </a:rPr>
                        <a:t>Flaps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a:t>
                      </a:r>
                    </a:p>
                    <a:p>
                      <a:pPr marL="0" marR="0" lvl="0" indent="0" algn="l" defTabSz="642882"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0D0D0D"/>
                          </a:solidFill>
                          <a:effectLst/>
                          <a:uLnTx/>
                          <a:uFillTx/>
                          <a:latin typeface="Cambria"/>
                          <a:ea typeface="Cambria"/>
                          <a:cs typeface="Times New Roman"/>
                        </a:rPr>
                        <a:t>Chapter 5 Flight Controls</a:t>
                      </a:r>
                    </a:p>
                    <a:p>
                      <a:pPr marL="0" marR="0" lvl="0" indent="0" algn="l" defTabSz="642882"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0D0D0D"/>
                          </a:solidFill>
                          <a:effectLst/>
                          <a:uLnTx/>
                          <a:uFillTx/>
                          <a:latin typeface="Cambria"/>
                          <a:ea typeface="Cambria"/>
                          <a:cs typeface="Times New Roman"/>
                        </a:rPr>
                        <a:t>Trim Systems</a:t>
                      </a:r>
                    </a:p>
                    <a:p>
                      <a:pPr marL="0" marR="0" lvl="0" indent="0" algn="l" defTabSz="642882"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0D0D0D"/>
                          </a:solidFill>
                          <a:effectLst/>
                          <a:uLnTx/>
                          <a:uFillTx/>
                          <a:latin typeface="Cambria"/>
                          <a:ea typeface="Cambria"/>
                          <a:cs typeface="Times New Roman"/>
                        </a:rPr>
                        <a:t>Autopilot</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Chapter TEST</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3</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0">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r h="1021080">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4</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5</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6</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err="1" smtClean="0">
                          <a:ln>
                            <a:noFill/>
                          </a:ln>
                          <a:solidFill>
                            <a:srgbClr val="0D0D0D"/>
                          </a:solidFill>
                          <a:effectLst/>
                          <a:uLnTx/>
                          <a:uFillTx/>
                          <a:latin typeface="Cambria"/>
                          <a:ea typeface="Cambria"/>
                          <a:cs typeface="Times New Roman"/>
                        </a:rPr>
                        <a:t>Powerplants</a:t>
                      </a:r>
                      <a:endPar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6</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6</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Propellers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7</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chemeClr val="tx1"/>
                          </a:solidFill>
                          <a:effectLst/>
                          <a:uLnTx/>
                          <a:uFillTx/>
                          <a:latin typeface="Cambria" pitchFamily="18" charset="0"/>
                          <a:ea typeface="Cambria" pitchFamily="18" charset="0"/>
                          <a:cs typeface="Times New Roman" pitchFamily="18" charset="0"/>
                          <a:sym typeface="Helvetica Light" charset="0"/>
                        </a:rPr>
                        <a:t>Chapter 6 Induction / Carb Systems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8</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Chapter 6</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Carb Icing and Heating</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9</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3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rPr>
                        <a:t>Chap 6 Quiz</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10</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55809">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r h="1391920">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11</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12</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Chapter 6</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Ignition / Oil Systems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13</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6</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Fuel Systems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14</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6</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Electrical Systems</a:t>
                      </a:r>
                    </a:p>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2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rPr>
                        <a:t>1</a:t>
                      </a:r>
                      <a:r>
                        <a:rPr kumimoji="0" lang="en-US" altLang="en-US" sz="1200" b="1" i="0" u="none" strike="noStrike" cap="none" normalizeH="0" baseline="30000" dirty="0" smtClean="0">
                          <a:ln>
                            <a:noFill/>
                          </a:ln>
                          <a:solidFill>
                            <a:srgbClr val="FF0000"/>
                          </a:solidFill>
                          <a:effectLst/>
                          <a:latin typeface="Cambria" pitchFamily="18" charset="0"/>
                          <a:ea typeface="Cambria" pitchFamily="18" charset="0"/>
                          <a:cs typeface="Times New Roman" pitchFamily="18" charset="0"/>
                          <a:sym typeface="Helvetica Light" charset="0"/>
                        </a:rPr>
                        <a:t>st</a:t>
                      </a:r>
                      <a:r>
                        <a:rPr kumimoji="0" lang="en-US" altLang="en-US" sz="12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rPr>
                        <a:t> Quarter Ends</a:t>
                      </a:r>
                    </a:p>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2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rPr>
                        <a:t>Grades Due</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15</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6</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Hydraulic Systems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16</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3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rPr>
                        <a:t>Chap 6 Quiz</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17</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50729">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r h="695957">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18</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19</a:t>
                      </a:r>
                    </a:p>
                    <a:p>
                      <a:pPr marL="0" marR="0">
                        <a:spcBef>
                          <a:spcPts val="200"/>
                        </a:spcBef>
                        <a:spcAft>
                          <a:spcPts val="200"/>
                        </a:spcAft>
                      </a:pPr>
                      <a:r>
                        <a:rPr lang="en-US" sz="1300" b="1" dirty="0" smtClean="0">
                          <a:solidFill>
                            <a:srgbClr val="0D0D0D"/>
                          </a:solidFill>
                          <a:effectLst/>
                          <a:latin typeface="Cambria"/>
                          <a:ea typeface="Cambria"/>
                          <a:cs typeface="Times New Roman"/>
                        </a:rPr>
                        <a:t>Chapter 7 </a:t>
                      </a:r>
                    </a:p>
                    <a:p>
                      <a:pPr marL="0" marR="0">
                        <a:spcBef>
                          <a:spcPts val="200"/>
                        </a:spcBef>
                        <a:spcAft>
                          <a:spcPts val="200"/>
                        </a:spcAft>
                      </a:pPr>
                      <a:r>
                        <a:rPr lang="en-US" sz="1300" b="1" dirty="0" smtClean="0">
                          <a:solidFill>
                            <a:srgbClr val="0D0D0D"/>
                          </a:solidFill>
                          <a:effectLst/>
                          <a:latin typeface="Cambria"/>
                          <a:ea typeface="Cambria"/>
                          <a:cs typeface="Times New Roman"/>
                        </a:rPr>
                        <a:t>Flight Instruments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20</a:t>
                      </a:r>
                    </a:p>
                    <a:p>
                      <a:pPr marL="0" marR="0">
                        <a:spcBef>
                          <a:spcPts val="200"/>
                        </a:spcBef>
                        <a:spcAft>
                          <a:spcPts val="200"/>
                        </a:spcAft>
                      </a:pPr>
                      <a:r>
                        <a:rPr lang="en-US" sz="1300" b="1" dirty="0" smtClean="0">
                          <a:solidFill>
                            <a:srgbClr val="0D0D0D"/>
                          </a:solidFill>
                          <a:effectLst/>
                          <a:latin typeface="Cambria"/>
                          <a:ea typeface="Cambria"/>
                          <a:cs typeface="Times New Roman"/>
                        </a:rPr>
                        <a:t>Chapter 7 </a:t>
                      </a:r>
                    </a:p>
                    <a:p>
                      <a:pPr marL="0" marR="0">
                        <a:spcBef>
                          <a:spcPts val="200"/>
                        </a:spcBef>
                        <a:spcAft>
                          <a:spcPts val="200"/>
                        </a:spcAft>
                      </a:pPr>
                      <a:r>
                        <a:rPr lang="en-US" sz="1300" b="1" dirty="0" smtClean="0">
                          <a:solidFill>
                            <a:srgbClr val="0D0D0D"/>
                          </a:solidFill>
                          <a:effectLst/>
                          <a:latin typeface="Cambria"/>
                          <a:ea typeface="Cambria"/>
                          <a:cs typeface="Times New Roman"/>
                        </a:rPr>
                        <a:t>Flight Instruments</a:t>
                      </a:r>
                    </a:p>
                    <a:p>
                      <a:pPr marL="0" marR="0">
                        <a:spcBef>
                          <a:spcPts val="200"/>
                        </a:spcBef>
                        <a:spcAft>
                          <a:spcPts val="200"/>
                        </a:spcAft>
                      </a:pPr>
                      <a:r>
                        <a:rPr lang="en-US" sz="1300" b="1" dirty="0" smtClean="0">
                          <a:solidFill>
                            <a:srgbClr val="FF0000"/>
                          </a:solidFill>
                          <a:effectLst/>
                          <a:latin typeface="Cambria"/>
                          <a:ea typeface="Cambria"/>
                          <a:cs typeface="Times New Roman"/>
                        </a:rPr>
                        <a:t>Altimeter</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21</a:t>
                      </a:r>
                    </a:p>
                    <a:p>
                      <a:pPr marL="0" marR="0">
                        <a:spcBef>
                          <a:spcPts val="200"/>
                        </a:spcBef>
                        <a:spcAft>
                          <a:spcPts val="200"/>
                        </a:spcAft>
                      </a:pPr>
                      <a:r>
                        <a:rPr lang="en-US" sz="1300" b="1" dirty="0" smtClean="0">
                          <a:solidFill>
                            <a:srgbClr val="0D0D0D"/>
                          </a:solidFill>
                          <a:effectLst/>
                          <a:latin typeface="Cambria"/>
                          <a:ea typeface="Cambria"/>
                          <a:cs typeface="Times New Roman"/>
                        </a:rPr>
                        <a:t>Chapter 7 </a:t>
                      </a:r>
                    </a:p>
                    <a:p>
                      <a:pPr marL="0" marR="0">
                        <a:spcBef>
                          <a:spcPts val="200"/>
                        </a:spcBef>
                        <a:spcAft>
                          <a:spcPts val="200"/>
                        </a:spcAft>
                      </a:pPr>
                      <a:r>
                        <a:rPr lang="en-US" sz="1300" b="1" dirty="0" smtClean="0">
                          <a:solidFill>
                            <a:srgbClr val="0D0D0D"/>
                          </a:solidFill>
                          <a:effectLst/>
                          <a:latin typeface="Cambria"/>
                          <a:ea typeface="Cambria"/>
                          <a:cs typeface="Times New Roman"/>
                        </a:rPr>
                        <a:t>Flight Instruments</a:t>
                      </a:r>
                    </a:p>
                    <a:p>
                      <a:pPr marL="0" marR="0">
                        <a:spcBef>
                          <a:spcPts val="200"/>
                        </a:spcBef>
                        <a:spcAft>
                          <a:spcPts val="200"/>
                        </a:spcAft>
                      </a:pPr>
                      <a:r>
                        <a:rPr lang="en-US" sz="1300" b="1" dirty="0" smtClean="0">
                          <a:solidFill>
                            <a:srgbClr val="FF0000"/>
                          </a:solidFill>
                          <a:effectLst/>
                          <a:latin typeface="Cambria"/>
                          <a:ea typeface="Cambria"/>
                          <a:cs typeface="Times New Roman"/>
                        </a:rPr>
                        <a:t>Vertical Speed Indicator</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22</a:t>
                      </a:r>
                    </a:p>
                    <a:p>
                      <a:pPr marL="0" marR="0">
                        <a:spcBef>
                          <a:spcPts val="200"/>
                        </a:spcBef>
                        <a:spcAft>
                          <a:spcPts val="200"/>
                        </a:spcAft>
                      </a:pPr>
                      <a:r>
                        <a:rPr lang="en-US" sz="1300" b="1" dirty="0" smtClean="0">
                          <a:solidFill>
                            <a:srgbClr val="0D0D0D"/>
                          </a:solidFill>
                          <a:effectLst/>
                          <a:latin typeface="Cambria"/>
                          <a:ea typeface="Cambria"/>
                          <a:cs typeface="Times New Roman"/>
                        </a:rPr>
                        <a:t>Chapter 7 </a:t>
                      </a:r>
                    </a:p>
                    <a:p>
                      <a:pPr marL="0" marR="0">
                        <a:spcBef>
                          <a:spcPts val="200"/>
                        </a:spcBef>
                        <a:spcAft>
                          <a:spcPts val="200"/>
                        </a:spcAft>
                      </a:pPr>
                      <a:r>
                        <a:rPr lang="en-US" sz="1300" b="1" dirty="0" smtClean="0">
                          <a:solidFill>
                            <a:srgbClr val="0D0D0D"/>
                          </a:solidFill>
                          <a:effectLst/>
                          <a:latin typeface="Cambria"/>
                          <a:ea typeface="Cambria"/>
                          <a:cs typeface="Times New Roman"/>
                        </a:rPr>
                        <a:t>Flight Instruments </a:t>
                      </a:r>
                      <a:r>
                        <a:rPr lang="en-US" sz="1300" b="1" dirty="0" smtClean="0">
                          <a:solidFill>
                            <a:srgbClr val="FF0000"/>
                          </a:solidFill>
                          <a:effectLst/>
                          <a:latin typeface="Cambria"/>
                          <a:ea typeface="Cambria"/>
                          <a:cs typeface="Times New Roman"/>
                        </a:rPr>
                        <a:t>Airspeed Indicator</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23</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3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rPr>
                        <a:t>HALF DAY</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24</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107156">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r h="1442714">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25</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26</a:t>
                      </a:r>
                    </a:p>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27</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28</a:t>
                      </a:r>
                    </a:p>
                    <a:p>
                      <a:pPr marL="0" marR="0" lvl="0" indent="0" algn="l" defTabSz="912813" rtl="0" eaLnBrk="1" fontAlgn="base" latinLnBrk="0" hangingPunct="1">
                        <a:lnSpc>
                          <a:spcPct val="100000"/>
                        </a:lnSpc>
                        <a:spcBef>
                          <a:spcPts val="200"/>
                        </a:spcBef>
                        <a:spcAft>
                          <a:spcPts val="200"/>
                        </a:spcAft>
                        <a:buClrTx/>
                        <a:buSzTx/>
                        <a:buFontTx/>
                        <a:buNone/>
                        <a:tabLst/>
                      </a:pP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29</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30</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31</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noFill/>
                  </a:tcPr>
                </a:tc>
              </a:tr>
              <a:tr h="684233">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7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 </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noFill/>
                  </a:tcPr>
                </a:tc>
              </a:tr>
            </a:tbl>
          </a:graphicData>
        </a:graphic>
      </p:graphicFrame>
      <p:sp>
        <p:nvSpPr>
          <p:cNvPr id="45150" name="TextBox 2"/>
          <p:cNvSpPr txBox="1">
            <a:spLocks noChangeArrowheads="1"/>
          </p:cNvSpPr>
          <p:nvPr/>
        </p:nvSpPr>
        <p:spPr bwMode="auto">
          <a:xfrm>
            <a:off x="1371355" y="75904"/>
            <a:ext cx="6401045" cy="70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4" rIns="91407" bIns="45704">
            <a:spAutoFit/>
          </a:bodyPr>
          <a:lstStyle>
            <a:lvl1pPr algn="l" defTabSz="1296988"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7238" indent="-376238" algn="l" defTabSz="1296988"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8238" indent="-376238" algn="l" defTabSz="1296988"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19238" indent="-376238" algn="l" defTabSz="1296988"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0238" indent="-376238" algn="l" defTabSz="1296988"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74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46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18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29038" indent="-376238" defTabSz="1296988"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fontAlgn="base">
              <a:spcBef>
                <a:spcPct val="0"/>
              </a:spcBef>
              <a:spcAft>
                <a:spcPct val="0"/>
              </a:spcAft>
              <a:buSzTx/>
              <a:buFontTx/>
              <a:buNone/>
            </a:pPr>
            <a:r>
              <a:rPr lang="en-US" altLang="en-US" sz="4000" b="1" dirty="0" smtClean="0"/>
              <a:t>September/October </a:t>
            </a:r>
            <a:r>
              <a:rPr lang="en-US" altLang="en-US" sz="4000" b="1" dirty="0"/>
              <a:t>2015</a:t>
            </a:r>
          </a:p>
        </p:txBody>
      </p:sp>
      <p:sp>
        <p:nvSpPr>
          <p:cNvPr id="45151" name="Oval 3"/>
          <p:cNvSpPr>
            <a:spLocks noChangeArrowheads="1"/>
          </p:cNvSpPr>
          <p:nvPr/>
        </p:nvSpPr>
        <p:spPr bwMode="auto">
          <a:xfrm>
            <a:off x="3750372" y="1066800"/>
            <a:ext cx="1446609" cy="1691059"/>
          </a:xfrm>
          <a:prstGeom prst="ellipse">
            <a:avLst/>
          </a:prstGeom>
          <a:noFill/>
          <a:ln w="44450" algn="ctr">
            <a:solidFill>
              <a:srgbClr val="0070C0"/>
            </a:solidFill>
            <a:miter lim="0"/>
            <a:headEnd/>
            <a:tailEnd/>
          </a:ln>
          <a:extLst>
            <a:ext uri="{909E8E84-426E-40DD-AFC4-6F175D3DCCD1}">
              <a14:hiddenFill xmlns:a14="http://schemas.microsoft.com/office/drawing/2010/main">
                <a:solidFill>
                  <a:srgbClr val="FFFFFF"/>
                </a:solidFill>
              </a14:hiddenFill>
            </a:ext>
          </a:extLst>
        </p:spPr>
        <p:txBody>
          <a:bodyPr lIns="64264" tIns="32132" rIns="64264" bIns="32132"/>
          <a:lstStyle>
            <a:lvl1pPr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fontAlgn="base" hangingPunct="0">
              <a:spcBef>
                <a:spcPct val="0"/>
              </a:spcBef>
              <a:spcAft>
                <a:spcPct val="0"/>
              </a:spcAft>
              <a:buSzTx/>
              <a:buFontTx/>
              <a:buNone/>
            </a:pPr>
            <a:endParaRPr lang="en-US" altLang="en-US" sz="2500"/>
          </a:p>
        </p:txBody>
      </p:sp>
      <p:sp>
        <p:nvSpPr>
          <p:cNvPr id="5" name="Explosion 1 4"/>
          <p:cNvSpPr>
            <a:spLocks noChangeArrowheads="1"/>
          </p:cNvSpPr>
          <p:nvPr/>
        </p:nvSpPr>
        <p:spPr bwMode="auto">
          <a:xfrm>
            <a:off x="3429000" y="3124200"/>
            <a:ext cx="2089355" cy="3200400"/>
          </a:xfrm>
          <a:prstGeom prst="irregularSeal1">
            <a:avLst/>
          </a:prstGeom>
          <a:noFill/>
          <a:ln w="508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64" tIns="32132" rIns="64264" bIns="32132"/>
          <a:lstStyle>
            <a:lvl1pPr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58825" indent="-377825"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39825" indent="-377825"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520825" indent="-377825"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1901825" indent="-377825" algn="l" defTabSz="584200" eaLnBrk="0">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3590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8162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2734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730625" indent="-377825" defTabSz="584200"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fontAlgn="base" hangingPunct="0">
              <a:spcBef>
                <a:spcPct val="0"/>
              </a:spcBef>
              <a:spcAft>
                <a:spcPct val="0"/>
              </a:spcAft>
              <a:buSzTx/>
              <a:buFontTx/>
              <a:buNone/>
            </a:pPr>
            <a:endParaRPr lang="en-US" altLang="en-US" sz="2500"/>
          </a:p>
        </p:txBody>
      </p:sp>
      <p:sp>
        <p:nvSpPr>
          <p:cNvPr id="6" name="Explosion 1 5"/>
          <p:cNvSpPr>
            <a:spLocks noChangeArrowheads="1"/>
          </p:cNvSpPr>
          <p:nvPr/>
        </p:nvSpPr>
        <p:spPr bwMode="auto">
          <a:xfrm>
            <a:off x="6019800" y="417541"/>
            <a:ext cx="2133600" cy="2676832"/>
          </a:xfrm>
          <a:prstGeom prst="irregularSeal1">
            <a:avLst/>
          </a:prstGeom>
          <a:noFill/>
          <a:ln w="508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88" tIns="32144" rIns="64288" bIns="32144"/>
          <a:lstStyle>
            <a:lvl1pPr defTabSz="584200" eaLnBrk="0">
              <a:defRPr sz="3600">
                <a:solidFill>
                  <a:srgbClr val="000000"/>
                </a:solidFill>
                <a:latin typeface="Helvetica Light" charset="0"/>
                <a:ea typeface="Helvetica Light" charset="0"/>
                <a:cs typeface="Helvetica Light" charset="0"/>
                <a:sym typeface="Helvetica Light" charset="0"/>
              </a:defRPr>
            </a:lvl1pPr>
            <a:lvl2pPr defTabSz="584200" eaLnBrk="0">
              <a:defRPr sz="3600">
                <a:solidFill>
                  <a:srgbClr val="000000"/>
                </a:solidFill>
                <a:latin typeface="Helvetica Light" charset="0"/>
                <a:ea typeface="Helvetica Light" charset="0"/>
                <a:cs typeface="Helvetica Light" charset="0"/>
                <a:sym typeface="Helvetica Light" charset="0"/>
              </a:defRPr>
            </a:lvl2pPr>
            <a:lvl3pPr defTabSz="584200" eaLnBrk="0">
              <a:defRPr sz="3600">
                <a:solidFill>
                  <a:srgbClr val="000000"/>
                </a:solidFill>
                <a:latin typeface="Helvetica Light" charset="0"/>
                <a:ea typeface="Helvetica Light" charset="0"/>
                <a:cs typeface="Helvetica Light" charset="0"/>
                <a:sym typeface="Helvetica Light" charset="0"/>
              </a:defRPr>
            </a:lvl3pPr>
            <a:lvl4pPr defTabSz="584200" eaLnBrk="0">
              <a:defRPr sz="3600">
                <a:solidFill>
                  <a:srgbClr val="000000"/>
                </a:solidFill>
                <a:latin typeface="Helvetica Light" charset="0"/>
                <a:ea typeface="Helvetica Light" charset="0"/>
                <a:cs typeface="Helvetica Light" charset="0"/>
                <a:sym typeface="Helvetica Light" charset="0"/>
              </a:defRPr>
            </a:lvl4pPr>
            <a:lvl5pPr defTabSz="584200" eaLnBrk="0">
              <a:defRPr sz="3600">
                <a:solidFill>
                  <a:srgbClr val="000000"/>
                </a:solidFill>
                <a:latin typeface="Helvetica Light" charset="0"/>
                <a:ea typeface="Helvetica Light" charset="0"/>
                <a:cs typeface="Helvetica Light" charset="0"/>
                <a:sym typeface="Helvetica Light" charset="0"/>
              </a:defRPr>
            </a:lvl5pPr>
            <a:lvl6pPr marL="1827213" indent="455613"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284413" indent="455613"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741613" indent="455613"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198813" indent="455613"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fontAlgn="base" hangingPunct="0">
              <a:spcBef>
                <a:spcPct val="0"/>
              </a:spcBef>
              <a:spcAft>
                <a:spcPct val="0"/>
              </a:spcAft>
            </a:pPr>
            <a:endParaRPr lang="en-US" altLang="en-US" smtClean="0"/>
          </a:p>
        </p:txBody>
      </p:sp>
    </p:spTree>
    <p:extLst>
      <p:ext uri="{BB962C8B-B14F-4D97-AF65-F5344CB8AC3E}">
        <p14:creationId xmlns:p14="http://schemas.microsoft.com/office/powerpoint/2010/main" val="2285656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sz="4000" b="1" dirty="0" smtClean="0"/>
              <a:t>1</a:t>
            </a:r>
            <a:r>
              <a:rPr lang="en-US" sz="4000" b="1" baseline="30000" dirty="0" smtClean="0"/>
              <a:t>st</a:t>
            </a:r>
            <a:r>
              <a:rPr lang="en-US" sz="4000" b="1" dirty="0" smtClean="0"/>
              <a:t> Quarter Requirements</a:t>
            </a:r>
            <a:br>
              <a:rPr lang="en-US" sz="4000" b="1" dirty="0" smtClean="0"/>
            </a:br>
            <a:r>
              <a:rPr lang="en-US" sz="4000" b="1" dirty="0" smtClean="0"/>
              <a:t>(</a:t>
            </a:r>
            <a:r>
              <a:rPr lang="en-US" sz="4000" b="1" dirty="0" smtClean="0"/>
              <a:t>11 </a:t>
            </a:r>
            <a:r>
              <a:rPr lang="en-US" sz="4000" b="1" dirty="0" smtClean="0"/>
              <a:t>Class Meetings – Oct 14)</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0"/>
            <a:ext cx="9067800" cy="5262818"/>
          </a:xfrm>
          <a:prstGeom prst="rect">
            <a:avLst/>
          </a:prstGeom>
          <a:noFill/>
        </p:spPr>
        <p:txBody>
          <a:bodyPr wrap="square" lIns="91279" tIns="45640" rIns="91279" bIns="45640" rtlCol="0">
            <a:spAutoFit/>
          </a:bodyPr>
          <a:lstStyle/>
          <a:p>
            <a:pPr marL="342328" indent="-342328">
              <a:buFont typeface="Arial" pitchFamily="34" charset="0"/>
              <a:buChar char="•"/>
            </a:pPr>
            <a:r>
              <a:rPr lang="en-US" sz="2400" b="1" dirty="0" smtClean="0">
                <a:solidFill>
                  <a:srgbClr val="FF0000"/>
                </a:solidFill>
              </a:rPr>
              <a:t>All students will complete the following:</a:t>
            </a:r>
          </a:p>
          <a:p>
            <a:pPr marL="798724" lvl="1" indent="-342328">
              <a:buFont typeface="Arial" pitchFamily="34" charset="0"/>
              <a:buChar char="•"/>
            </a:pPr>
            <a:r>
              <a:rPr lang="en-US" sz="2400" b="1" dirty="0" smtClean="0">
                <a:solidFill>
                  <a:srgbClr val="FF0000"/>
                </a:solidFill>
              </a:rPr>
              <a:t>Take notes - All in class quizzes and tests</a:t>
            </a:r>
          </a:p>
          <a:p>
            <a:pPr marL="1255250" lvl="2" indent="-342328">
              <a:buFont typeface="Arial" pitchFamily="34" charset="0"/>
              <a:buChar char="•"/>
            </a:pPr>
            <a:r>
              <a:rPr lang="en-US" sz="2400" b="1" dirty="0" smtClean="0">
                <a:solidFill>
                  <a:srgbClr val="FF0000"/>
                </a:solidFill>
              </a:rPr>
              <a:t>Each day is worth 20pts - (4 day week 25pts)</a:t>
            </a:r>
          </a:p>
          <a:p>
            <a:pPr marL="798724" lvl="1" indent="-342328">
              <a:buFont typeface="Arial" pitchFamily="34" charset="0"/>
              <a:buChar char="•"/>
            </a:pPr>
            <a:r>
              <a:rPr lang="en-US" sz="2400" b="1" dirty="0" smtClean="0">
                <a:solidFill>
                  <a:srgbClr val="FF0000"/>
                </a:solidFill>
              </a:rPr>
              <a:t>Complete Flight Sim. Tutorials (1 – 5 x3 + 1)</a:t>
            </a:r>
          </a:p>
          <a:p>
            <a:pPr marL="798724" lvl="1" indent="-342328">
              <a:buFont typeface="Arial" pitchFamily="34" charset="0"/>
              <a:buChar char="•"/>
            </a:pPr>
            <a:r>
              <a:rPr lang="en-US" sz="2400" b="1" dirty="0" smtClean="0">
                <a:solidFill>
                  <a:srgbClr val="FF0000"/>
                </a:solidFill>
              </a:rPr>
              <a:t>Aircraft Fam. and Student Pilot Syllabus</a:t>
            </a:r>
          </a:p>
          <a:p>
            <a:pPr marL="1255135" lvl="2" indent="-342328">
              <a:buFont typeface="Arial" pitchFamily="34" charset="0"/>
              <a:buChar char="•"/>
            </a:pPr>
            <a:r>
              <a:rPr lang="en-US" sz="2400" b="1" dirty="0" smtClean="0">
                <a:solidFill>
                  <a:srgbClr val="FF0000"/>
                </a:solidFill>
              </a:rPr>
              <a:t>Lessons 1 – 7 (Straight &amp; Level Flight through First Solo)</a:t>
            </a:r>
          </a:p>
          <a:p>
            <a:pPr marL="1255135" lvl="2" indent="-342328">
              <a:buFont typeface="Arial" pitchFamily="34" charset="0"/>
              <a:buChar char="•"/>
            </a:pPr>
            <a:r>
              <a:rPr lang="en-US" sz="2400" b="1" dirty="0" smtClean="0">
                <a:solidFill>
                  <a:srgbClr val="FF0000"/>
                </a:solidFill>
              </a:rPr>
              <a:t>Must pass written with 80%</a:t>
            </a:r>
          </a:p>
          <a:p>
            <a:pPr marL="1255135" lvl="2" indent="-342328">
              <a:buFont typeface="Arial" pitchFamily="34" charset="0"/>
              <a:buChar char="•"/>
            </a:pPr>
            <a:r>
              <a:rPr lang="en-US" sz="2400" b="1" dirty="0" smtClean="0">
                <a:solidFill>
                  <a:srgbClr val="FF0000"/>
                </a:solidFill>
              </a:rPr>
              <a:t>Successfully complete 3 times on small </a:t>
            </a:r>
            <a:r>
              <a:rPr lang="en-US" sz="2400" b="1" dirty="0" err="1" smtClean="0">
                <a:solidFill>
                  <a:srgbClr val="FF0000"/>
                </a:solidFill>
              </a:rPr>
              <a:t>sim</a:t>
            </a:r>
            <a:endParaRPr lang="en-US" sz="2400" b="1" dirty="0" smtClean="0">
              <a:solidFill>
                <a:srgbClr val="FF0000"/>
              </a:solidFill>
            </a:endParaRPr>
          </a:p>
          <a:p>
            <a:pPr marL="1255135" lvl="2" indent="-342328">
              <a:buFont typeface="Arial" pitchFamily="34" charset="0"/>
              <a:buChar char="•"/>
            </a:pPr>
            <a:r>
              <a:rPr lang="en-US" sz="2400" b="1" dirty="0" smtClean="0">
                <a:solidFill>
                  <a:srgbClr val="FF0000"/>
                </a:solidFill>
              </a:rPr>
              <a:t>Successfully complete 1 time on Main </a:t>
            </a:r>
            <a:r>
              <a:rPr lang="en-US" sz="2400" b="1" dirty="0" err="1" smtClean="0">
                <a:solidFill>
                  <a:srgbClr val="FF0000"/>
                </a:solidFill>
              </a:rPr>
              <a:t>sim</a:t>
            </a:r>
            <a:endParaRPr lang="en-US" sz="2400" b="1" dirty="0" smtClean="0">
              <a:solidFill>
                <a:srgbClr val="FF0000"/>
              </a:solidFill>
            </a:endParaRPr>
          </a:p>
          <a:p>
            <a:pPr marL="798724" lvl="1" indent="-342328">
              <a:buFont typeface="Arial" pitchFamily="34" charset="0"/>
              <a:buChar char="•"/>
            </a:pPr>
            <a:r>
              <a:rPr lang="en-US" sz="2400" b="1" dirty="0" smtClean="0">
                <a:solidFill>
                  <a:srgbClr val="FF0000"/>
                </a:solidFill>
              </a:rPr>
              <a:t>Complete ERAU Aviation 101</a:t>
            </a:r>
          </a:p>
          <a:p>
            <a:pPr marL="1255135" lvl="2" indent="-342328">
              <a:buFont typeface="Arial" pitchFamily="34" charset="0"/>
              <a:buChar char="•"/>
            </a:pPr>
            <a:r>
              <a:rPr lang="en-US" sz="2400" b="1" dirty="0">
                <a:solidFill>
                  <a:srgbClr val="FF0000"/>
                </a:solidFill>
              </a:rPr>
              <a:t>6</a:t>
            </a:r>
            <a:r>
              <a:rPr lang="en-US" sz="2400" b="1" dirty="0" smtClean="0">
                <a:solidFill>
                  <a:srgbClr val="FF0000"/>
                </a:solidFill>
              </a:rPr>
              <a:t> quizzes and 2 tests </a:t>
            </a:r>
          </a:p>
          <a:p>
            <a:pPr marL="798724" lvl="1" indent="-342328">
              <a:buFont typeface="Arial" pitchFamily="34" charset="0"/>
              <a:buChar char="•"/>
            </a:pPr>
            <a:r>
              <a:rPr lang="en-US" sz="2400" b="1" dirty="0" smtClean="0">
                <a:solidFill>
                  <a:srgbClr val="FF0000"/>
                </a:solidFill>
              </a:rPr>
              <a:t>Student will receive zero points for all incomplete work – NO make-up / extra credit</a:t>
            </a:r>
          </a:p>
        </p:txBody>
      </p:sp>
    </p:spTree>
    <p:extLst>
      <p:ext uri="{BB962C8B-B14F-4D97-AF65-F5344CB8AC3E}">
        <p14:creationId xmlns:p14="http://schemas.microsoft.com/office/powerpoint/2010/main" val="4104557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4037018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112725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p:cNvSpPr>
          <p:nvPr/>
        </p:nvSpPr>
        <p:spPr bwMode="auto">
          <a:xfrm>
            <a:off x="178594" y="75902"/>
            <a:ext cx="8965406" cy="8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735" tIns="50717" rIns="88735" bIns="50717"/>
          <a:lstStyle/>
          <a:p>
            <a:pPr algn="ctr" defTabSz="912554" fontAlgn="base" hangingPunct="0">
              <a:spcBef>
                <a:spcPct val="0"/>
              </a:spcBef>
              <a:spcAft>
                <a:spcPct val="0"/>
              </a:spcAft>
            </a:pPr>
            <a:r>
              <a:rPr lang="en-US" sz="3800" b="1" dirty="0">
                <a:solidFill>
                  <a:srgbClr val="000000"/>
                </a:solidFill>
                <a:latin typeface="Helvetica" pitchFamily="34" charset="0"/>
                <a:cs typeface="Helvetica" pitchFamily="34" charset="0"/>
                <a:sym typeface="Helvetica" pitchFamily="34" charset="0"/>
              </a:rPr>
              <a:t>Chapter </a:t>
            </a:r>
            <a:r>
              <a:rPr lang="en-US" sz="3800" b="1" dirty="0" smtClean="0">
                <a:solidFill>
                  <a:srgbClr val="000000"/>
                </a:solidFill>
                <a:latin typeface="Helvetica" pitchFamily="34" charset="0"/>
                <a:cs typeface="Helvetica" pitchFamily="34" charset="0"/>
                <a:sym typeface="Helvetica" pitchFamily="34" charset="0"/>
              </a:rPr>
              <a:t>5 </a:t>
            </a:r>
            <a:r>
              <a:rPr lang="en-US" sz="3800" b="1" dirty="0">
                <a:solidFill>
                  <a:srgbClr val="000000"/>
                </a:solidFill>
                <a:latin typeface="Helvetica" pitchFamily="34" charset="0"/>
                <a:cs typeface="Helvetica" pitchFamily="34" charset="0"/>
                <a:sym typeface="Helvetica" pitchFamily="34" charset="0"/>
              </a:rPr>
              <a:t>– </a:t>
            </a:r>
            <a:r>
              <a:rPr lang="en-US" sz="3800" b="1" dirty="0" smtClean="0">
                <a:solidFill>
                  <a:srgbClr val="000000"/>
                </a:solidFill>
                <a:latin typeface="Helvetica" pitchFamily="34" charset="0"/>
                <a:cs typeface="Helvetica" pitchFamily="34" charset="0"/>
                <a:sym typeface="Helvetica" pitchFamily="34" charset="0"/>
              </a:rPr>
              <a:t>Flight Controls</a:t>
            </a:r>
            <a:endParaRPr lang="en-US" sz="3800" b="1" dirty="0">
              <a:solidFill>
                <a:srgbClr val="000000"/>
              </a:solidFill>
              <a:latin typeface="Helvetica" pitchFamily="34" charset="0"/>
              <a:cs typeface="Helvetica" pitchFamily="34" charset="0"/>
              <a:sym typeface="Helvetica" pitchFamily="34" charset="0"/>
            </a:endParaRPr>
          </a:p>
          <a:p>
            <a:pPr algn="ctr" defTabSz="912554" fontAlgn="base" hangingPunct="0">
              <a:spcBef>
                <a:spcPct val="0"/>
              </a:spcBef>
              <a:spcAft>
                <a:spcPct val="0"/>
              </a:spcAft>
            </a:pPr>
            <a:r>
              <a:rPr lang="en-US" sz="2400" b="1" dirty="0">
                <a:solidFill>
                  <a:srgbClr val="000000"/>
                </a:solidFill>
                <a:latin typeface="Helvetica" pitchFamily="34" charset="0"/>
                <a:cs typeface="Helvetica" pitchFamily="34" charset="0"/>
                <a:sym typeface="Helvetica" pitchFamily="34" charset="0"/>
              </a:rPr>
              <a:t>FAA – Pilot’s Handbook of Aeronautical Knowledge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219201"/>
            <a:ext cx="3937000" cy="5107739"/>
          </a:xfrm>
          <a:prstGeom prst="rect">
            <a:avLst/>
          </a:prstGeom>
        </p:spPr>
      </p:pic>
      <p:pic>
        <p:nvPicPr>
          <p:cNvPr id="2050" name="Picture 2" descr="https://encrypted-tbn1.gstatic.com/images?q=tbn:ANd9GcSS7d6b_mTwpkZFyPHMHHaaC_SOtlT1HuKkPYbc-0FJRA_3Xr3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2160" y="1221771"/>
            <a:ext cx="3897936" cy="507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87103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17" tIns="50717" rIns="50717" bIns="50717" anchor="ctr"/>
          <a:lstStyle/>
          <a:p>
            <a:pPr defTabSz="410037" fontAlgn="base">
              <a:spcBef>
                <a:spcPct val="0"/>
              </a:spcBef>
              <a:spcAft>
                <a:spcPct val="0"/>
              </a:spcAft>
            </a:pPr>
            <a:endParaRPr lang="en-US" sz="2500">
              <a:solidFill>
                <a:srgbClr val="000000"/>
              </a:solidFill>
              <a:sym typeface="Helvetica Light"/>
            </a:endParaRPr>
          </a:p>
        </p:txBody>
      </p:sp>
      <p:sp>
        <p:nvSpPr>
          <p:cNvPr id="2560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17" tIns="50717" rIns="50717" bIns="50717" anchor="ctr"/>
          <a:lstStyle/>
          <a:p>
            <a:pPr defTabSz="410037" fontAlgn="base">
              <a:spcBef>
                <a:spcPct val="0"/>
              </a:spcBef>
              <a:spcAft>
                <a:spcPct val="0"/>
              </a:spcAft>
            </a:pPr>
            <a:endParaRPr lang="en-US" sz="2500">
              <a:solidFill>
                <a:srgbClr val="000000"/>
              </a:solidFill>
              <a:sym typeface="Helvetica Light"/>
            </a:endParaRPr>
          </a:p>
        </p:txBody>
      </p:sp>
      <p:sp>
        <p:nvSpPr>
          <p:cNvPr id="25604"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180" tIns="32087" rIns="64180" bIns="32087"/>
          <a:lstStyle/>
          <a:p>
            <a:pPr defTabSz="410037" fontAlgn="base">
              <a:spcBef>
                <a:spcPct val="0"/>
              </a:spcBef>
              <a:spcAft>
                <a:spcPct val="0"/>
              </a:spcAft>
            </a:pPr>
            <a:endParaRPr lang="en-US" sz="2500">
              <a:solidFill>
                <a:srgbClr val="000000"/>
              </a:solidFill>
              <a:sym typeface="Helvetica Light"/>
            </a:endParaRPr>
          </a:p>
        </p:txBody>
      </p:sp>
      <p:sp>
        <p:nvSpPr>
          <p:cNvPr id="15365" name="Rectangle 5"/>
          <p:cNvSpPr>
            <a:spLocks noGrp="1" noChangeArrowheads="1"/>
          </p:cNvSpPr>
          <p:nvPr>
            <p:ph type="body" idx="1"/>
          </p:nvPr>
        </p:nvSpPr>
        <p:spPr>
          <a:xfrm>
            <a:off x="609465" y="1357313"/>
            <a:ext cx="8534549" cy="4054078"/>
          </a:xfrm>
        </p:spPr>
        <p:txBody>
          <a:bodyPr lIns="88735" tIns="50717" rIns="88735" bIns="50717" anchor="t"/>
          <a:lstStyle/>
          <a:p>
            <a:pPr marL="371039" indent="-294159" defTabSz="912554" eaLnBrk="1">
              <a:lnSpc>
                <a:spcPct val="80000"/>
              </a:lnSpc>
              <a:spcBef>
                <a:spcPts val="281"/>
              </a:spcBef>
              <a:buClr>
                <a:srgbClr val="2DA2BF"/>
              </a:buClr>
              <a:buSzPct val="68000"/>
              <a:buFont typeface="Wingdings 3" pitchFamily="18" charset="2"/>
              <a:buChar char="•"/>
            </a:pPr>
            <a:r>
              <a:rPr lang="en-US" sz="3200" b="1" u="sng" dirty="0">
                <a:latin typeface="Helvetica" pitchFamily="34" charset="0"/>
                <a:cs typeface="Helvetica" pitchFamily="34" charset="0"/>
                <a:sym typeface="Helvetica" pitchFamily="34" charset="0"/>
              </a:rPr>
              <a:t>Mission:</a:t>
            </a:r>
          </a:p>
          <a:p>
            <a:pPr marL="371039" indent="-294159" defTabSz="912554" eaLnBrk="1">
              <a:lnSpc>
                <a:spcPct val="80000"/>
              </a:lnSpc>
              <a:spcBef>
                <a:spcPts val="281"/>
              </a:spcBef>
              <a:buClr>
                <a:srgbClr val="2DA2BF"/>
              </a:buClr>
              <a:buSzPct val="68000"/>
              <a:buFont typeface="Wingdings 3" pitchFamily="18" charset="2"/>
              <a:buChar char="•"/>
            </a:pPr>
            <a:endParaRPr lang="en-US" sz="2400" b="1" dirty="0">
              <a:latin typeface="Helvetica" pitchFamily="34" charset="0"/>
              <a:cs typeface="Helvetica" pitchFamily="34" charset="0"/>
              <a:sym typeface="Helvetica" pitchFamily="34" charset="0"/>
            </a:endParaRPr>
          </a:p>
          <a:p>
            <a:pPr marL="371039" indent="-294159" defTabSz="912554"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Identify in writing the </a:t>
            </a:r>
            <a:r>
              <a:rPr lang="en-US" sz="2000" b="1" dirty="0" smtClean="0">
                <a:latin typeface="Helvetica" pitchFamily="34" charset="0"/>
                <a:cs typeface="Helvetica" pitchFamily="34" charset="0"/>
                <a:sym typeface="Helvetica" pitchFamily="34" charset="0"/>
              </a:rPr>
              <a:t>flight control systems a pilot uses to control the forces of flight, and the aircraft’s direction and attitude.</a:t>
            </a:r>
            <a:endParaRPr lang="en-US" sz="2000" b="1" dirty="0">
              <a:latin typeface="Helvetica" pitchFamily="34" charset="0"/>
              <a:cs typeface="Helvetica" pitchFamily="34" charset="0"/>
              <a:sym typeface="Helvetica" pitchFamily="34" charset="0"/>
            </a:endParaRPr>
          </a:p>
          <a:p>
            <a:pPr marL="371134" indent="-294234" defTabSz="912788" eaLnBrk="1">
              <a:lnSpc>
                <a:spcPct val="80000"/>
              </a:lnSpc>
              <a:spcBef>
                <a:spcPts val="281"/>
              </a:spcBef>
              <a:buClr>
                <a:srgbClr val="2DA2BF"/>
              </a:buClr>
              <a:buSzPct val="68000"/>
              <a:buFont typeface="Wingdings 3" pitchFamily="18" charset="2"/>
              <a:buChar char="•"/>
            </a:pPr>
            <a:r>
              <a:rPr lang="en-US" altLang="en-US" sz="2000" b="1" dirty="0">
                <a:latin typeface="Helvetica" charset="0"/>
                <a:ea typeface="Helvetica" charset="0"/>
                <a:cs typeface="Helvetica" charset="0"/>
                <a:sym typeface="Helvetica" charset="0"/>
              </a:rPr>
              <a:t>Describe how the </a:t>
            </a:r>
            <a:r>
              <a:rPr lang="en-US" altLang="en-US" sz="2000" b="1" dirty="0" smtClean="0">
                <a:latin typeface="Helvetica" charset="0"/>
                <a:ea typeface="Helvetica" charset="0"/>
                <a:cs typeface="Helvetica" charset="0"/>
                <a:sym typeface="Helvetica" charset="0"/>
              </a:rPr>
              <a:t>flight control systems and characteristics can vary greatly depending on the type of aircraft flown.</a:t>
            </a:r>
            <a:endParaRPr lang="en-US" altLang="en-US" sz="2000" b="1" dirty="0">
              <a:latin typeface="Helvetica" charset="0"/>
              <a:ea typeface="Helvetica" charset="0"/>
              <a:cs typeface="Helvetica" charset="0"/>
              <a:sym typeface="Helvetica" charset="0"/>
            </a:endParaRPr>
          </a:p>
          <a:p>
            <a:pPr marL="371039" indent="-294159" defTabSz="912554" eaLnBrk="1">
              <a:lnSpc>
                <a:spcPct val="80000"/>
              </a:lnSpc>
              <a:spcBef>
                <a:spcPts val="281"/>
              </a:spcBef>
              <a:buClr>
                <a:srgbClr val="2DA2BF"/>
              </a:buClr>
              <a:buSzPct val="68000"/>
              <a:buFont typeface="Wingdings 3" pitchFamily="18" charset="2"/>
              <a:buChar char="•"/>
            </a:pPr>
            <a:r>
              <a:rPr lang="en-US" sz="2000" b="1" dirty="0" smtClean="0">
                <a:latin typeface="Helvetica" pitchFamily="34" charset="0"/>
                <a:cs typeface="Helvetica" pitchFamily="34" charset="0"/>
                <a:sym typeface="Helvetica" pitchFamily="34" charset="0"/>
              </a:rPr>
              <a:t>Describe </a:t>
            </a:r>
            <a:r>
              <a:rPr lang="en-US" sz="2000" b="1" dirty="0">
                <a:latin typeface="Helvetica" pitchFamily="34" charset="0"/>
                <a:cs typeface="Helvetica" pitchFamily="34" charset="0"/>
                <a:sym typeface="Helvetica" pitchFamily="34" charset="0"/>
              </a:rPr>
              <a:t>in writing </a:t>
            </a:r>
            <a:r>
              <a:rPr lang="en-US" sz="2000" b="1" dirty="0" smtClean="0">
                <a:latin typeface="Helvetica" pitchFamily="34" charset="0"/>
                <a:cs typeface="Helvetica" pitchFamily="34" charset="0"/>
                <a:sym typeface="Helvetica" pitchFamily="34" charset="0"/>
              </a:rPr>
              <a:t>the basic flight control system designs.</a:t>
            </a:r>
            <a:endParaRPr lang="en-US" sz="2000" b="1" dirty="0">
              <a:latin typeface="Helvetica" pitchFamily="34" charset="0"/>
              <a:cs typeface="Helvetica" pitchFamily="34" charset="0"/>
              <a:sym typeface="Helvetica" pitchFamily="34" charset="0"/>
            </a:endParaRPr>
          </a:p>
          <a:p>
            <a:pPr marL="76880" indent="0" defTabSz="912554" eaLnBrk="1">
              <a:lnSpc>
                <a:spcPct val="80000"/>
              </a:lnSpc>
              <a:spcBef>
                <a:spcPts val="281"/>
              </a:spcBef>
              <a:buClr>
                <a:srgbClr val="2DA2BF"/>
              </a:buClr>
              <a:buSzPct val="68000"/>
              <a:buNone/>
            </a:pPr>
            <a:endParaRPr lang="en-US" sz="2000" b="1" dirty="0">
              <a:latin typeface="Helvetica" pitchFamily="34" charset="0"/>
              <a:cs typeface="Helvetica" pitchFamily="34" charset="0"/>
              <a:sym typeface="Helvetica" pitchFamily="34" charset="0"/>
            </a:endParaRPr>
          </a:p>
          <a:p>
            <a:pPr marL="371039" indent="-294159" defTabSz="912554" eaLnBrk="1">
              <a:lnSpc>
                <a:spcPct val="80000"/>
              </a:lnSpc>
              <a:spcBef>
                <a:spcPts val="281"/>
              </a:spcBef>
              <a:buClr>
                <a:srgbClr val="2DA2BF"/>
              </a:buClr>
              <a:buSzPct val="68000"/>
              <a:buFont typeface="Wingdings 3" pitchFamily="18" charset="2"/>
              <a:buChar char="•"/>
            </a:pPr>
            <a:r>
              <a:rPr lang="en-US" sz="2800" b="1" u="sng" dirty="0">
                <a:latin typeface="Helvetica" pitchFamily="34" charset="0"/>
                <a:cs typeface="Helvetica" pitchFamily="34" charset="0"/>
                <a:sym typeface="Helvetica" pitchFamily="34" charset="0"/>
              </a:rPr>
              <a:t>EQ: </a:t>
            </a:r>
            <a:endParaRPr lang="en-US" sz="2000" dirty="0">
              <a:latin typeface="Helvetica" pitchFamily="34" charset="0"/>
              <a:cs typeface="Helvetica" pitchFamily="34" charset="0"/>
              <a:sym typeface="Helvetica" pitchFamily="34" charset="0"/>
            </a:endParaRPr>
          </a:p>
          <a:p>
            <a:pPr marL="428978" lvl="1" indent="-153760" defTabSz="912554" eaLnBrk="1">
              <a:lnSpc>
                <a:spcPct val="80000"/>
              </a:lnSpc>
              <a:spcBef>
                <a:spcPts val="211"/>
              </a:spcBef>
              <a:buClr>
                <a:srgbClr val="2DA2BF"/>
              </a:buClr>
              <a:buNone/>
            </a:pPr>
            <a:endParaRPr lang="en-US" sz="2000" dirty="0">
              <a:solidFill>
                <a:srgbClr val="FF0000"/>
              </a:solidFill>
              <a:latin typeface="Helvetica" pitchFamily="34" charset="0"/>
              <a:cs typeface="Helvetica" pitchFamily="34" charset="0"/>
              <a:sym typeface="Helvetica" pitchFamily="34" charset="0"/>
            </a:endParaRPr>
          </a:p>
          <a:p>
            <a:pPr marL="428978" lvl="1" indent="-153760" defTabSz="912554" eaLnBrk="1">
              <a:lnSpc>
                <a:spcPct val="80000"/>
              </a:lnSpc>
              <a:spcBef>
                <a:spcPts val="211"/>
              </a:spcBef>
              <a:buClr>
                <a:srgbClr val="2DA2BF"/>
              </a:buClr>
              <a:buNone/>
            </a:pPr>
            <a:r>
              <a:rPr lang="en-US" sz="2000" dirty="0">
                <a:solidFill>
                  <a:srgbClr val="FF0000"/>
                </a:solidFill>
                <a:latin typeface="Helvetica" pitchFamily="34" charset="0"/>
                <a:cs typeface="Helvetica" pitchFamily="34" charset="0"/>
                <a:sym typeface="Helvetica" pitchFamily="34" charset="0"/>
              </a:rPr>
              <a:t>  </a:t>
            </a:r>
            <a:r>
              <a:rPr lang="en-US" sz="2000" b="1" dirty="0">
                <a:solidFill>
                  <a:srgbClr val="FF0000"/>
                </a:solidFill>
                <a:latin typeface="Helvetica" pitchFamily="34" charset="0"/>
                <a:cs typeface="Helvetica" pitchFamily="34" charset="0"/>
                <a:sym typeface="Helvetica" pitchFamily="34" charset="0"/>
              </a:rPr>
              <a:t>Describe the importance of Aeronautical Knowledge for the student pilot learning to fly.</a:t>
            </a:r>
            <a:endParaRPr lang="en-US" sz="2000" b="1" dirty="0"/>
          </a:p>
        </p:txBody>
      </p:sp>
      <p:sp>
        <p:nvSpPr>
          <p:cNvPr id="15366" name="Rectangle 6"/>
          <p:cNvSpPr>
            <a:spLocks noGrp="1" noChangeArrowheads="1"/>
          </p:cNvSpPr>
          <p:nvPr>
            <p:ph type="title"/>
          </p:nvPr>
        </p:nvSpPr>
        <p:spPr>
          <a:xfrm>
            <a:off x="456565" y="274588"/>
            <a:ext cx="8229823" cy="1143000"/>
          </a:xfrm>
        </p:spPr>
        <p:txBody>
          <a:bodyPr lIns="88735" tIns="50717" rIns="88735" bIns="50717"/>
          <a:lstStyle/>
          <a:p>
            <a:pPr algn="l" defTabSz="912554" eaLnBrk="1">
              <a:defRPr/>
            </a:pPr>
            <a:r>
              <a:rPr lang="en-US" sz="4100" b="1">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Today’s Mission Requirements</a:t>
            </a:r>
            <a:endParaRPr lang="en-US" smtClean="0">
              <a:sym typeface="Helvetica Light" charset="0"/>
            </a:endParaRPr>
          </a:p>
        </p:txBody>
      </p:sp>
    </p:spTree>
    <p:extLst>
      <p:ext uri="{BB962C8B-B14F-4D97-AF65-F5344CB8AC3E}">
        <p14:creationId xmlns:p14="http://schemas.microsoft.com/office/powerpoint/2010/main" val="8545214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Flight Control Systems</a:t>
            </a:r>
            <a:br>
              <a:rPr lang="en-US" sz="4000" b="1" dirty="0" smtClean="0"/>
            </a:br>
            <a:r>
              <a:rPr lang="en-US" sz="4000" b="1" dirty="0" err="1" smtClean="0"/>
              <a:t>Stabilator</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2249193"/>
            <a:ext cx="4495800" cy="2246607"/>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A </a:t>
            </a:r>
            <a:r>
              <a:rPr lang="en-US" sz="2800" b="1" dirty="0" err="1">
                <a:solidFill>
                  <a:srgbClr val="FF0000"/>
                </a:solidFill>
              </a:rPr>
              <a:t>stabilator</a:t>
            </a:r>
            <a:r>
              <a:rPr lang="en-US" sz="2800" b="1" dirty="0">
                <a:solidFill>
                  <a:srgbClr val="FF0000"/>
                </a:solidFill>
              </a:rPr>
              <a:t> is </a:t>
            </a:r>
            <a:r>
              <a:rPr lang="en-US" sz="2800" b="1" dirty="0" smtClean="0">
                <a:solidFill>
                  <a:srgbClr val="FF0000"/>
                </a:solidFill>
              </a:rPr>
              <a:t>a </a:t>
            </a:r>
            <a:r>
              <a:rPr lang="en-US" sz="2800" b="1" dirty="0">
                <a:solidFill>
                  <a:srgbClr val="FF0000"/>
                </a:solidFill>
              </a:rPr>
              <a:t>one-piece horizontal stabilizer that pivots from a central hinge point</a:t>
            </a:r>
            <a:r>
              <a:rPr lang="en-US" sz="2800" b="1" dirty="0" smtClean="0">
                <a:solidFill>
                  <a:srgbClr val="FF0000"/>
                </a:solidFill>
              </a:rPr>
              <a:t>.</a:t>
            </a:r>
            <a:endParaRPr lang="en-US" sz="2800" b="1" dirty="0">
              <a:solidFill>
                <a:srgbClr val="FF0000"/>
              </a:solidFill>
            </a:endParaRPr>
          </a:p>
        </p:txBody>
      </p:sp>
      <p:pic>
        <p:nvPicPr>
          <p:cNvPr id="7172" name="Picture 4" descr="http://www.aero-mechanic.com/wp-content/uploads/2009/09/5-13.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50" y="1892224"/>
            <a:ext cx="4019550" cy="29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934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Flight Control Systems</a:t>
            </a:r>
            <a:br>
              <a:rPr lang="en-US" sz="4000" b="1" dirty="0" smtClean="0"/>
            </a:br>
            <a:r>
              <a:rPr lang="en-US" sz="4000" b="1" dirty="0" err="1" smtClean="0"/>
              <a:t>Stabilator</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676400"/>
            <a:ext cx="4495800" cy="483193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000000"/>
                </a:solidFill>
              </a:rPr>
              <a:t>Because</a:t>
            </a:r>
            <a:r>
              <a:rPr lang="en-US" sz="2800" b="1" dirty="0" smtClean="0">
                <a:solidFill>
                  <a:srgbClr val="FF0000"/>
                </a:solidFill>
              </a:rPr>
              <a:t> </a:t>
            </a:r>
            <a:r>
              <a:rPr lang="en-US" sz="2800" b="1" dirty="0" err="1">
                <a:solidFill>
                  <a:srgbClr val="FF0000"/>
                </a:solidFill>
              </a:rPr>
              <a:t>stabilators</a:t>
            </a:r>
            <a:r>
              <a:rPr lang="en-US" sz="2800" b="1" dirty="0">
                <a:solidFill>
                  <a:srgbClr val="FF0000"/>
                </a:solidFill>
              </a:rPr>
              <a:t> </a:t>
            </a:r>
            <a:r>
              <a:rPr lang="en-US" sz="2800" b="1" dirty="0">
                <a:solidFill>
                  <a:srgbClr val="000000"/>
                </a:solidFill>
              </a:rPr>
              <a:t>pivot around a central hinge point, they </a:t>
            </a:r>
            <a:r>
              <a:rPr lang="en-US" sz="2800" b="1" dirty="0">
                <a:solidFill>
                  <a:srgbClr val="FF0000"/>
                </a:solidFill>
              </a:rPr>
              <a:t>are extremely sensitive to control inputs and aerodynamic loads.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err="1" smtClean="0">
                <a:solidFill>
                  <a:srgbClr val="FF0000"/>
                </a:solidFill>
              </a:rPr>
              <a:t>Antiservo</a:t>
            </a:r>
            <a:r>
              <a:rPr lang="en-US" sz="2800" b="1" dirty="0" smtClean="0">
                <a:solidFill>
                  <a:srgbClr val="FF0000"/>
                </a:solidFill>
              </a:rPr>
              <a:t> </a:t>
            </a:r>
            <a:r>
              <a:rPr lang="en-US" sz="2800" b="1" dirty="0">
                <a:solidFill>
                  <a:srgbClr val="FF0000"/>
                </a:solidFill>
              </a:rPr>
              <a:t>tabs </a:t>
            </a:r>
            <a:r>
              <a:rPr lang="en-US" sz="2800" b="1" dirty="0">
                <a:solidFill>
                  <a:srgbClr val="000000"/>
                </a:solidFill>
              </a:rPr>
              <a:t>are incorporated on the trailing edge to </a:t>
            </a:r>
            <a:r>
              <a:rPr lang="en-US" sz="2800" b="1" dirty="0">
                <a:solidFill>
                  <a:srgbClr val="FF0000"/>
                </a:solidFill>
              </a:rPr>
              <a:t>decrease sensitivity. </a:t>
            </a:r>
          </a:p>
        </p:txBody>
      </p:sp>
      <p:pic>
        <p:nvPicPr>
          <p:cNvPr id="7" name="Picture 4" descr="http://www.aero-mechanic.com/wp-content/uploads/2009/09/5-13.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153" y="2120824"/>
            <a:ext cx="4430047" cy="328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9417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Flight Control Systems</a:t>
            </a:r>
            <a:br>
              <a:rPr lang="en-US" sz="4000" b="1" dirty="0" smtClean="0"/>
            </a:br>
            <a:r>
              <a:rPr lang="en-US" sz="4000" b="1" dirty="0" err="1" smtClean="0"/>
              <a:t>Stabilator</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676400"/>
            <a:ext cx="4724400" cy="440104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000000"/>
                </a:solidFill>
              </a:rPr>
              <a:t>They </a:t>
            </a:r>
            <a:r>
              <a:rPr lang="en-US" sz="2800" b="1" dirty="0">
                <a:solidFill>
                  <a:srgbClr val="000000"/>
                </a:solidFill>
              </a:rPr>
              <a:t>deflect in the same direction as the </a:t>
            </a:r>
            <a:r>
              <a:rPr lang="en-US" sz="2800" b="1" dirty="0" err="1">
                <a:solidFill>
                  <a:srgbClr val="000000"/>
                </a:solidFill>
              </a:rPr>
              <a:t>stabilator</a:t>
            </a:r>
            <a:r>
              <a:rPr lang="en-US" sz="2800" b="1" dirty="0">
                <a:solidFill>
                  <a:srgbClr val="000000"/>
                </a:solidFill>
              </a:rPr>
              <a:t>. </a:t>
            </a:r>
            <a:endParaRPr lang="en-US" sz="2800" b="1" dirty="0" smtClean="0">
              <a:solidFill>
                <a:srgbClr val="00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This </a:t>
            </a:r>
            <a:r>
              <a:rPr lang="en-US" sz="2800" b="1" dirty="0">
                <a:solidFill>
                  <a:srgbClr val="FF0000"/>
                </a:solidFill>
              </a:rPr>
              <a:t>results in </a:t>
            </a:r>
            <a:r>
              <a:rPr lang="en-US" sz="2800" b="1" dirty="0">
                <a:solidFill>
                  <a:srgbClr val="000000"/>
                </a:solidFill>
              </a:rPr>
              <a:t>an increase in the force required to move </a:t>
            </a:r>
            <a:r>
              <a:rPr lang="en-US" sz="2800" b="1" dirty="0">
                <a:solidFill>
                  <a:srgbClr val="FF0000"/>
                </a:solidFill>
              </a:rPr>
              <a:t>the </a:t>
            </a:r>
            <a:r>
              <a:rPr lang="en-US" sz="2800" b="1" dirty="0" err="1">
                <a:solidFill>
                  <a:srgbClr val="FF0000"/>
                </a:solidFill>
              </a:rPr>
              <a:t>stabilator</a:t>
            </a:r>
            <a:r>
              <a:rPr lang="en-US" sz="2800" b="1" dirty="0">
                <a:solidFill>
                  <a:srgbClr val="FF0000"/>
                </a:solidFill>
              </a:rPr>
              <a:t>, </a:t>
            </a:r>
            <a:r>
              <a:rPr lang="en-US" sz="2800" b="1" dirty="0">
                <a:solidFill>
                  <a:srgbClr val="000000"/>
                </a:solidFill>
              </a:rPr>
              <a:t>thus</a:t>
            </a:r>
            <a:r>
              <a:rPr lang="en-US" sz="2800" b="1" dirty="0">
                <a:solidFill>
                  <a:srgbClr val="FF0000"/>
                </a:solidFill>
              </a:rPr>
              <a:t> making it less prone to pilot-induced </a:t>
            </a:r>
            <a:r>
              <a:rPr lang="en-US" sz="2800" b="1" dirty="0" err="1">
                <a:solidFill>
                  <a:srgbClr val="FF0000"/>
                </a:solidFill>
              </a:rPr>
              <a:t>overcontrolling</a:t>
            </a:r>
            <a:r>
              <a:rPr lang="en-US" sz="2800" b="1" dirty="0">
                <a:solidFill>
                  <a:srgbClr val="FF0000"/>
                </a:solidFill>
              </a:rPr>
              <a:t>. </a:t>
            </a:r>
          </a:p>
        </p:txBody>
      </p:sp>
      <p:pic>
        <p:nvPicPr>
          <p:cNvPr id="7" name="Picture 4" descr="http://www.aero-mechanic.com/wp-content/uploads/2009/09/5-13.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098" y="895965"/>
            <a:ext cx="2976102" cy="2209800"/>
          </a:xfrm>
          <a:prstGeom prst="rect">
            <a:avLst/>
          </a:prstGeom>
          <a:noFill/>
          <a:extLst>
            <a:ext uri="{909E8E84-426E-40DD-AFC4-6F175D3DCCD1}">
              <a14:hiddenFill xmlns:a14="http://schemas.microsoft.com/office/drawing/2010/main">
                <a:solidFill>
                  <a:srgbClr val="FFFFFF"/>
                </a:solidFill>
              </a14:hiddenFill>
            </a:ext>
          </a:extLst>
        </p:spPr>
      </p:pic>
      <p:pic>
        <p:nvPicPr>
          <p:cNvPr id="51202" name="Picture 2" descr="http://www.aero-mechanic.com/wp-content/uploads/2009/09/5-2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429000"/>
            <a:ext cx="3124200" cy="3076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732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Flight Control Systems</a:t>
            </a:r>
            <a:br>
              <a:rPr lang="en-US" sz="4000" b="1" dirty="0" smtClean="0"/>
            </a:br>
            <a:r>
              <a:rPr lang="en-US" sz="4000" b="1" dirty="0" smtClean="0"/>
              <a:t>Rudder</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2099531"/>
            <a:ext cx="4724400" cy="3539269"/>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a:solidFill>
                  <a:srgbClr val="FF0000"/>
                </a:solidFill>
              </a:rPr>
              <a:t>The rudder controls movement of the aircraft about its vertical axis</a:t>
            </a:r>
            <a:r>
              <a:rPr lang="en-US" sz="2800" b="1" dirty="0" smtClean="0">
                <a:solidFill>
                  <a:srgbClr val="FF0000"/>
                </a:solidFill>
              </a:rPr>
              <a:t>.</a:t>
            </a:r>
          </a:p>
          <a:p>
            <a:pPr marL="342328" indent="-342328">
              <a:buFont typeface="Arial" pitchFamily="34" charset="0"/>
              <a:buChar char="•"/>
            </a:pPr>
            <a:endParaRPr lang="en-US" sz="2800" b="1" dirty="0" smtClean="0">
              <a:solidFill>
                <a:srgbClr val="FF0000"/>
              </a:solidFill>
            </a:endParaRPr>
          </a:p>
          <a:p>
            <a:pPr marL="342328" indent="-342328">
              <a:buFont typeface="Arial" pitchFamily="34" charset="0"/>
              <a:buChar char="•"/>
            </a:pPr>
            <a:r>
              <a:rPr lang="en-US" sz="2800" b="1" dirty="0" smtClean="0">
                <a:solidFill>
                  <a:srgbClr val="000000"/>
                </a:solidFill>
              </a:rPr>
              <a:t>The </a:t>
            </a:r>
            <a:r>
              <a:rPr lang="en-US" sz="2800" b="1" dirty="0">
                <a:solidFill>
                  <a:srgbClr val="000000"/>
                </a:solidFill>
              </a:rPr>
              <a:t>rudder is a movable surface hinged to a fixed surface, in this case to the vertical </a:t>
            </a:r>
            <a:r>
              <a:rPr lang="en-US" sz="2800" b="1" dirty="0" smtClean="0">
                <a:solidFill>
                  <a:srgbClr val="000000"/>
                </a:solidFill>
              </a:rPr>
              <a:t>stabilizer.</a:t>
            </a:r>
          </a:p>
        </p:txBody>
      </p:sp>
      <p:pic>
        <p:nvPicPr>
          <p:cNvPr id="9222" name="Picture 6" descr="http://upload.wikimedia.org/wikipedia/commons/e/ee/Cessna_172S_Skyhawk_SP_N5204A_tail_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574389"/>
            <a:ext cx="3057525"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416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Flight Control Systems</a:t>
            </a:r>
            <a:br>
              <a:rPr lang="en-US" sz="4000" b="1" dirty="0" smtClean="0"/>
            </a:br>
            <a:r>
              <a:rPr lang="en-US" sz="4000" b="1" dirty="0" smtClean="0"/>
              <a:t>Rudder</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794731"/>
            <a:ext cx="4724400" cy="3970156"/>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a:solidFill>
                  <a:srgbClr val="FF0000"/>
                </a:solidFill>
              </a:rPr>
              <a:t>By pushing the left pedal, the rudder moves </a:t>
            </a:r>
            <a:r>
              <a:rPr lang="en-US" sz="2800" b="1" dirty="0" smtClean="0">
                <a:solidFill>
                  <a:srgbClr val="FF0000"/>
                </a:solidFill>
              </a:rPr>
              <a:t>left. </a:t>
            </a:r>
          </a:p>
          <a:p>
            <a:endParaRPr lang="en-US" sz="2800" b="1" dirty="0" smtClean="0">
              <a:solidFill>
                <a:srgbClr val="FF0000"/>
              </a:solidFill>
            </a:endParaRPr>
          </a:p>
          <a:p>
            <a:pPr marL="342328" indent="-342328">
              <a:buFont typeface="Arial" pitchFamily="34" charset="0"/>
              <a:buChar char="•"/>
            </a:pPr>
            <a:r>
              <a:rPr lang="en-US" sz="2800" b="1" dirty="0" smtClean="0">
                <a:solidFill>
                  <a:srgbClr val="FF0000"/>
                </a:solidFill>
              </a:rPr>
              <a:t>This creates a sideward </a:t>
            </a:r>
            <a:r>
              <a:rPr lang="en-US" sz="2800" b="1" dirty="0">
                <a:solidFill>
                  <a:srgbClr val="FF0000"/>
                </a:solidFill>
              </a:rPr>
              <a:t>lift that moves the tail to the right and yaws the nose of the airplane to the left. </a:t>
            </a:r>
            <a:endParaRPr lang="en-US" sz="2800" b="1" dirty="0" smtClean="0">
              <a:solidFill>
                <a:srgbClr val="FF0000"/>
              </a:solidFill>
            </a:endParaRPr>
          </a:p>
        </p:txBody>
      </p:sp>
      <p:pic>
        <p:nvPicPr>
          <p:cNvPr id="48130" name="Picture 2" descr="http://www.advancetec.co.uk/media/catalog/product/cache/1/image/1250x1250/b65b7106e6199ae52d7f08f5a5033ae0/s/a/saitek_pro_flight_cessna_licensed_rudder_pedals_with_toe_brake_-_ces432070002-02-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0700" y="1066800"/>
            <a:ext cx="2552700" cy="2552701"/>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http://www.aero-mechanic.com/wp-content/uploads/2009/09/5-15.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4842" y="3329378"/>
            <a:ext cx="3621958" cy="337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430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Flight Control Systems</a:t>
            </a:r>
            <a:br>
              <a:rPr lang="en-US" sz="4000" b="1" dirty="0" smtClean="0"/>
            </a:br>
            <a:r>
              <a:rPr lang="en-US" sz="4000" b="1" dirty="0" smtClean="0"/>
              <a:t>Rudder</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897244"/>
            <a:ext cx="4724400" cy="3970156"/>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Rudder </a:t>
            </a:r>
            <a:r>
              <a:rPr lang="en-US" sz="2800" b="1" dirty="0">
                <a:solidFill>
                  <a:srgbClr val="FF0000"/>
                </a:solidFill>
              </a:rPr>
              <a:t>effectiveness increases with speed; </a:t>
            </a:r>
            <a:r>
              <a:rPr lang="en-US" sz="2800" b="1" dirty="0">
                <a:solidFill>
                  <a:srgbClr val="000000"/>
                </a:solidFill>
              </a:rPr>
              <a:t>therefore, large deflections at low speeds and small deflections at high speeds may be required to provide the desired reaction. </a:t>
            </a:r>
          </a:p>
        </p:txBody>
      </p:sp>
      <p:pic>
        <p:nvPicPr>
          <p:cNvPr id="47106" name="Picture 2" descr="http://www.cfinotebook.net/graphics/systems/flight-controls/Rudder-Syste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275" y="2133600"/>
            <a:ext cx="44577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110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Flight Control Systems</a:t>
            </a:r>
            <a:br>
              <a:rPr lang="en-US" sz="4000" b="1" dirty="0" smtClean="0"/>
            </a:br>
            <a:r>
              <a:rPr lang="en-US" sz="4000" b="1" dirty="0" smtClean="0"/>
              <a:t>V-Tail</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771157"/>
            <a:ext cx="4953000" cy="440104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a:solidFill>
                  <a:srgbClr val="FF0000"/>
                </a:solidFill>
              </a:rPr>
              <a:t>The V-tail design utilizes two slanted tail surfaces </a:t>
            </a:r>
            <a:r>
              <a:rPr lang="en-US" sz="2800" b="1" dirty="0">
                <a:solidFill>
                  <a:srgbClr val="000000"/>
                </a:solidFill>
              </a:rPr>
              <a:t>to perform the same functions as the surfaces of a conventional elevator and rudder configuration.</a:t>
            </a:r>
            <a:r>
              <a:rPr lang="en-US" sz="2800" b="1" dirty="0">
                <a:solidFill>
                  <a:srgbClr val="FF0000"/>
                </a:solidFill>
              </a:rPr>
              <a:t>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000000"/>
                </a:solidFill>
              </a:rPr>
              <a:t>The </a:t>
            </a:r>
            <a:r>
              <a:rPr lang="en-US" sz="2800" b="1" dirty="0">
                <a:solidFill>
                  <a:srgbClr val="000000"/>
                </a:solidFill>
              </a:rPr>
              <a:t>fixed surfaces </a:t>
            </a:r>
            <a:r>
              <a:rPr lang="en-US" sz="2800" b="1" dirty="0">
                <a:solidFill>
                  <a:srgbClr val="FF0000"/>
                </a:solidFill>
              </a:rPr>
              <a:t>act as both horizontal and vertical stabilizers. </a:t>
            </a:r>
            <a:endParaRPr lang="en-US" sz="2800" b="1" dirty="0" smtClean="0">
              <a:solidFill>
                <a:srgbClr val="FF0000"/>
              </a:solidFill>
            </a:endParaRPr>
          </a:p>
        </p:txBody>
      </p:sp>
      <p:pic>
        <p:nvPicPr>
          <p:cNvPr id="10244" name="Picture 4" descr="http://airfactsjournal.com/files/2012/06/Beechcraft-35_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1148" y="914400"/>
            <a:ext cx="3414252" cy="278603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pilotmission.com/images/blogs/V35_Vtail/vtail.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9700" y="4020851"/>
            <a:ext cx="3695700" cy="2456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9563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smtClean="0">
                <a:solidFill>
                  <a:srgbClr val="0070C0"/>
                </a:solidFill>
              </a:rPr>
              <a:t>From a pilot’s perspective, what is the direction of the yaw and what do we refer to this type of motion?</a:t>
            </a:r>
            <a:endParaRPr lang="en-US" altLang="en-US" sz="2500" b="1" dirty="0">
              <a:solidFill>
                <a:srgbClr val="0070C0"/>
              </a:solidFill>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How do you counter the effects of adverse yaw?</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What </a:t>
            </a:r>
            <a:r>
              <a:rPr lang="en-US" altLang="en-US" sz="2500" b="1" dirty="0" smtClean="0">
                <a:solidFill>
                  <a:schemeClr val="bg1">
                    <a:lumMod val="85000"/>
                  </a:schemeClr>
                </a:solidFill>
              </a:rPr>
              <a:t>must a pilot do to maintain steady altitude during a roll or bank of an aircraft?</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In </a:t>
            </a:r>
            <a:r>
              <a:rPr lang="en-US" altLang="en-US" sz="2500" b="1" dirty="0" smtClean="0">
                <a:solidFill>
                  <a:schemeClr val="bg1">
                    <a:lumMod val="85000"/>
                  </a:schemeClr>
                </a:solidFill>
              </a:rPr>
              <a:t>an aircraft with a </a:t>
            </a:r>
            <a:r>
              <a:rPr lang="en-US" altLang="en-US" sz="2500" b="1" dirty="0">
                <a:solidFill>
                  <a:schemeClr val="bg1">
                    <a:lumMod val="85000"/>
                  </a:schemeClr>
                </a:solidFill>
              </a:rPr>
              <a:t>T-tail </a:t>
            </a:r>
            <a:r>
              <a:rPr lang="en-US" altLang="en-US" sz="2500" b="1" dirty="0" smtClean="0">
                <a:solidFill>
                  <a:schemeClr val="bg1">
                    <a:lumMod val="85000"/>
                  </a:schemeClr>
                </a:solidFill>
              </a:rPr>
              <a:t>configuration during normal flight conditions, what effects are removed from influencing the elevator? </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At </a:t>
            </a:r>
            <a:r>
              <a:rPr lang="en-US" altLang="en-US" sz="2500" b="1" dirty="0">
                <a:solidFill>
                  <a:schemeClr val="bg1">
                    <a:lumMod val="85000"/>
                  </a:schemeClr>
                </a:solidFill>
              </a:rPr>
              <a:t>slow speeds, the elevator on a T-tail aircraft must be moved through a (</a:t>
            </a:r>
            <a:r>
              <a:rPr lang="en-US" altLang="en-US" sz="2500" b="1" dirty="0" smtClean="0">
                <a:solidFill>
                  <a:schemeClr val="bg1">
                    <a:lumMod val="85000"/>
                  </a:schemeClr>
                </a:solidFill>
              </a:rPr>
              <a:t>larger or smaller) </a:t>
            </a:r>
            <a:r>
              <a:rPr lang="en-US" altLang="en-US" sz="2500" b="1" dirty="0">
                <a:solidFill>
                  <a:schemeClr val="bg1">
                    <a:lumMod val="85000"/>
                  </a:schemeClr>
                </a:solidFill>
              </a:rPr>
              <a:t>number of degrees of travel to raise the nose </a:t>
            </a:r>
            <a:r>
              <a:rPr lang="en-US" altLang="en-US" sz="2500" b="1" dirty="0" smtClean="0">
                <a:solidFill>
                  <a:schemeClr val="bg1">
                    <a:lumMod val="85000"/>
                  </a:schemeClr>
                </a:solidFill>
              </a:rPr>
              <a:t>the same amount as on a conventional aircraft.</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9/30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4155458459"/>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Flight Control Systems</a:t>
            </a:r>
            <a:br>
              <a:rPr lang="en-US" sz="4000" b="1" dirty="0" smtClean="0"/>
            </a:br>
            <a:r>
              <a:rPr lang="en-US" sz="4000" b="1" dirty="0" smtClean="0"/>
              <a:t>V-Tail</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19200"/>
            <a:ext cx="8686800" cy="181572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movable surfaces, which are usually called </a:t>
            </a:r>
            <a:r>
              <a:rPr lang="en-US" sz="2800" b="1" dirty="0" err="1">
                <a:solidFill>
                  <a:srgbClr val="FF0000"/>
                </a:solidFill>
              </a:rPr>
              <a:t>ruddervators</a:t>
            </a:r>
            <a:r>
              <a:rPr lang="en-US" sz="2800" b="1" dirty="0">
                <a:solidFill>
                  <a:srgbClr val="FF0000"/>
                </a:solidFill>
              </a:rPr>
              <a:t>, </a:t>
            </a:r>
            <a:r>
              <a:rPr lang="en-US" sz="2800" b="1" dirty="0">
                <a:solidFill>
                  <a:srgbClr val="000000"/>
                </a:solidFill>
              </a:rPr>
              <a:t>are connected through a special linkage</a:t>
            </a:r>
            <a:r>
              <a:rPr lang="en-US" sz="2800" b="1" dirty="0">
                <a:solidFill>
                  <a:srgbClr val="FF0000"/>
                </a:solidFill>
              </a:rPr>
              <a:t> </a:t>
            </a:r>
            <a:r>
              <a:rPr lang="en-US" sz="2800" b="1" dirty="0">
                <a:solidFill>
                  <a:srgbClr val="000000"/>
                </a:solidFill>
              </a:rPr>
              <a:t>that allows the control wheel to </a:t>
            </a:r>
            <a:r>
              <a:rPr lang="en-US" sz="2800" b="1" dirty="0">
                <a:solidFill>
                  <a:srgbClr val="FF0000"/>
                </a:solidFill>
              </a:rPr>
              <a:t>move both surfaces simultaneously. </a:t>
            </a:r>
            <a:endParaRPr lang="en-US" sz="2800" b="1" dirty="0" smtClean="0">
              <a:solidFill>
                <a:srgbClr val="FF0000"/>
              </a:solidFill>
            </a:endParaRPr>
          </a:p>
        </p:txBody>
      </p:sp>
      <p:pic>
        <p:nvPicPr>
          <p:cNvPr id="46084" name="Picture 4" descr="http://static.rcgroups.net/forums/attachments/1/3/4/8/5/a2225298-180-Chrysalis%20V-Tail%20%20Servo%20Diagram.jpg?d=122940478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952950"/>
            <a:ext cx="6934200" cy="39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377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tatic.rcgroups.net/forums/attachments/1/3/4/8/5/a2225298-180-Chrysalis%20V-Tail%20%20Servo%20Diagram.jpg?d=122940478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027" y="2657168"/>
            <a:ext cx="5344683" cy="30099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1143000"/>
          </a:xfrm>
        </p:spPr>
        <p:txBody>
          <a:bodyPr/>
          <a:lstStyle/>
          <a:p>
            <a:r>
              <a:rPr lang="en-US" sz="4000" b="1" dirty="0" smtClean="0"/>
              <a:t>Flight Control Systems</a:t>
            </a:r>
            <a:br>
              <a:rPr lang="en-US" sz="4000" b="1" dirty="0" smtClean="0"/>
            </a:br>
            <a:r>
              <a:rPr lang="en-US" sz="4000" b="1" dirty="0" smtClean="0"/>
              <a:t>V-Tail</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530709"/>
            <a:ext cx="4267200" cy="5262818"/>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000000"/>
                </a:solidFill>
              </a:rPr>
              <a:t>On </a:t>
            </a:r>
            <a:r>
              <a:rPr lang="en-US" sz="2800" b="1" dirty="0">
                <a:solidFill>
                  <a:srgbClr val="000000"/>
                </a:solidFill>
              </a:rPr>
              <a:t>the other hand, displacement of </a:t>
            </a:r>
            <a:r>
              <a:rPr lang="en-US" sz="2800" b="1" dirty="0">
                <a:solidFill>
                  <a:srgbClr val="FF0000"/>
                </a:solidFill>
              </a:rPr>
              <a:t>the rudder pedals moves the surfaces differentially, thereby providing directional control.</a:t>
            </a:r>
          </a:p>
          <a:p>
            <a:pPr marL="342328" indent="-342328">
              <a:buFont typeface="Arial" pitchFamily="34" charset="0"/>
              <a:buChar char="•"/>
            </a:pPr>
            <a:endParaRPr lang="en-US" sz="2800" b="1" dirty="0" smtClean="0">
              <a:solidFill>
                <a:srgbClr val="FF0000"/>
              </a:solidFill>
            </a:endParaRPr>
          </a:p>
          <a:p>
            <a:pPr marL="342328" indent="-342328">
              <a:buFont typeface="Arial" pitchFamily="34" charset="0"/>
              <a:buChar char="•"/>
            </a:pPr>
            <a:r>
              <a:rPr lang="en-US" sz="2800" b="1" dirty="0" smtClean="0">
                <a:solidFill>
                  <a:srgbClr val="000000"/>
                </a:solidFill>
              </a:rPr>
              <a:t>A </a:t>
            </a:r>
            <a:r>
              <a:rPr lang="en-US" sz="2800" b="1" dirty="0">
                <a:solidFill>
                  <a:srgbClr val="000000"/>
                </a:solidFill>
              </a:rPr>
              <a:t>control mixing mechanism moves each surface the appropriate </a:t>
            </a:r>
            <a:r>
              <a:rPr lang="en-US" sz="2800" b="1" dirty="0" smtClean="0">
                <a:solidFill>
                  <a:srgbClr val="000000"/>
                </a:solidFill>
              </a:rPr>
              <a:t>amount</a:t>
            </a:r>
            <a:r>
              <a:rPr lang="en-US" sz="2800" b="1" dirty="0">
                <a:solidFill>
                  <a:srgbClr val="000000"/>
                </a:solidFill>
              </a:rPr>
              <a:t>.</a:t>
            </a:r>
          </a:p>
        </p:txBody>
      </p:sp>
    </p:spTree>
    <p:extLst>
      <p:ext uri="{BB962C8B-B14F-4D97-AF65-F5344CB8AC3E}">
        <p14:creationId xmlns:p14="http://schemas.microsoft.com/office/powerpoint/2010/main" val="4153826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Flight Control Systems</a:t>
            </a:r>
            <a:br>
              <a:rPr lang="en-US" sz="4000" b="1" dirty="0" smtClean="0"/>
            </a:br>
            <a:r>
              <a:rPr lang="en-US" sz="4000" b="1" dirty="0" smtClean="0"/>
              <a:t>Secondary Flight Controls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304800" y="1600200"/>
            <a:ext cx="8534400" cy="138483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Secondary </a:t>
            </a:r>
            <a:r>
              <a:rPr lang="en-US" sz="2800" b="1" dirty="0">
                <a:solidFill>
                  <a:srgbClr val="FF0000"/>
                </a:solidFill>
              </a:rPr>
              <a:t>flight control </a:t>
            </a:r>
            <a:r>
              <a:rPr lang="en-US" sz="2800" b="1" dirty="0" smtClean="0">
                <a:solidFill>
                  <a:srgbClr val="FF0000"/>
                </a:solidFill>
              </a:rPr>
              <a:t>systems:</a:t>
            </a:r>
          </a:p>
          <a:p>
            <a:pPr marL="798724" lvl="1" indent="-342328">
              <a:buFont typeface="Arial" pitchFamily="34" charset="0"/>
              <a:buChar char="•"/>
            </a:pPr>
            <a:r>
              <a:rPr lang="en-US" sz="2800" b="1" dirty="0" smtClean="0">
                <a:solidFill>
                  <a:srgbClr val="FF0000"/>
                </a:solidFill>
              </a:rPr>
              <a:t>Consist </a:t>
            </a:r>
            <a:r>
              <a:rPr lang="en-US" sz="2800" b="1" dirty="0">
                <a:solidFill>
                  <a:srgbClr val="FF0000"/>
                </a:solidFill>
              </a:rPr>
              <a:t>of wing flaps, leading edge devices, spoilers, and trim systems.</a:t>
            </a:r>
          </a:p>
        </p:txBody>
      </p:sp>
      <p:pic>
        <p:nvPicPr>
          <p:cNvPr id="11268" name="Picture 4" descr="http://edallcoin.fatcow.com/ecollege/upload-files/764d13f23844_14B67/clip_image002_thumb.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948" y="3276600"/>
            <a:ext cx="5867400" cy="3327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478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http://trainers.hitechcreations.com/flightcontrols/surfac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011967"/>
            <a:ext cx="4286250" cy="272183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1143000"/>
          </a:xfrm>
        </p:spPr>
        <p:txBody>
          <a:bodyPr/>
          <a:lstStyle/>
          <a:p>
            <a:r>
              <a:rPr lang="en-US" sz="4000" b="1" dirty="0" smtClean="0"/>
              <a:t>Secondary Flight Controls</a:t>
            </a:r>
            <a:br>
              <a:rPr lang="en-US" sz="4000" b="1" dirty="0" smtClean="0"/>
            </a:br>
            <a:r>
              <a:rPr lang="en-US" sz="4000" b="1" dirty="0" smtClean="0"/>
              <a:t>Flaps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870931"/>
            <a:ext cx="4114800" cy="3539269"/>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000000"/>
                </a:solidFill>
              </a:rPr>
              <a:t>The </a:t>
            </a:r>
            <a:r>
              <a:rPr lang="en-US" sz="2800" b="1" dirty="0">
                <a:solidFill>
                  <a:srgbClr val="000000"/>
                </a:solidFill>
              </a:rPr>
              <a:t>most common high-lift devices used on </a:t>
            </a:r>
            <a:r>
              <a:rPr lang="en-US" sz="2800" b="1" dirty="0" smtClean="0">
                <a:solidFill>
                  <a:srgbClr val="000000"/>
                </a:solidFill>
              </a:rPr>
              <a:t>aircraft are </a:t>
            </a:r>
            <a:r>
              <a:rPr lang="en-US" sz="2800" b="1" dirty="0">
                <a:solidFill>
                  <a:srgbClr val="000000"/>
                </a:solidFill>
              </a:rPr>
              <a:t>attached to the trailing edge of the wing, </a:t>
            </a:r>
            <a:r>
              <a:rPr lang="en-US" sz="2800" b="1" dirty="0">
                <a:solidFill>
                  <a:srgbClr val="FF0000"/>
                </a:solidFill>
              </a:rPr>
              <a:t>increase both lift and induced drag for any given AOA. </a:t>
            </a:r>
            <a:endParaRPr lang="en-US" sz="2800" b="1" dirty="0" smtClean="0">
              <a:solidFill>
                <a:srgbClr val="FF0000"/>
              </a:solidFill>
            </a:endParaRPr>
          </a:p>
        </p:txBody>
      </p:sp>
      <p:pic>
        <p:nvPicPr>
          <p:cNvPr id="43010" name="Picture 2" descr="http://upload.wikimedia.org/wikipedia/commons/3/3d/Klm.fokker70.airbrakes.arp.750pix.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810000"/>
            <a:ext cx="4714875" cy="2937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081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trainers.hitechcreations.com/flightcontrols/surfac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011967"/>
            <a:ext cx="4286250" cy="272183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1143000"/>
          </a:xfrm>
        </p:spPr>
        <p:txBody>
          <a:bodyPr/>
          <a:lstStyle/>
          <a:p>
            <a:r>
              <a:rPr lang="en-US" sz="4000" b="1" dirty="0" smtClean="0"/>
              <a:t>Secondary Flight Controls</a:t>
            </a:r>
            <a:br>
              <a:rPr lang="en-US" sz="4000" b="1" dirty="0" smtClean="0"/>
            </a:br>
            <a:r>
              <a:rPr lang="en-US" sz="4000" b="1" dirty="0" smtClean="0"/>
              <a:t>Flaps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371600"/>
            <a:ext cx="3657600" cy="5262818"/>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Flaps </a:t>
            </a:r>
            <a:r>
              <a:rPr lang="en-US" sz="2800" b="1" dirty="0">
                <a:solidFill>
                  <a:srgbClr val="000000"/>
                </a:solidFill>
              </a:rPr>
              <a:t>allow a compromise between high cruising speed and low landing speed</a:t>
            </a:r>
            <a:r>
              <a:rPr lang="en-US" sz="2800" b="1" dirty="0"/>
              <a:t>, because they </a:t>
            </a:r>
            <a:r>
              <a:rPr lang="en-US" sz="2800" b="1" dirty="0">
                <a:solidFill>
                  <a:srgbClr val="FF0000"/>
                </a:solidFill>
              </a:rPr>
              <a:t>may be extended when needed, and retracted into the wing’s structure when not needed. </a:t>
            </a:r>
            <a:endParaRPr lang="en-US" sz="2800" b="1" dirty="0" smtClean="0">
              <a:solidFill>
                <a:srgbClr val="FF0000"/>
              </a:solidFill>
            </a:endParaRPr>
          </a:p>
        </p:txBody>
      </p:sp>
      <p:pic>
        <p:nvPicPr>
          <p:cNvPr id="8" name="Picture 2" descr="http://upload.wikimedia.org/wikipedia/commons/3/3d/Klm.fokker70.airbrakes.arp.750pix.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810000"/>
            <a:ext cx="4714875" cy="2937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701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Secondary Flight Controls</a:t>
            </a:r>
            <a:br>
              <a:rPr lang="en-US" sz="4000" b="1" dirty="0" smtClean="0"/>
            </a:br>
            <a:r>
              <a:rPr lang="en-US" sz="4000" b="1" dirty="0" smtClean="0"/>
              <a:t>Flaps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600200"/>
            <a:ext cx="8610600" cy="953946"/>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There </a:t>
            </a:r>
            <a:r>
              <a:rPr lang="en-US" sz="2800" b="1" dirty="0">
                <a:solidFill>
                  <a:srgbClr val="FF0000"/>
                </a:solidFill>
              </a:rPr>
              <a:t>are four common types of flaps: </a:t>
            </a:r>
            <a:endParaRPr lang="en-US" sz="2800" b="1" dirty="0" smtClean="0">
              <a:solidFill>
                <a:srgbClr val="FF0000"/>
              </a:solidFill>
            </a:endParaRPr>
          </a:p>
          <a:p>
            <a:pPr marL="798724" lvl="1" indent="-342328">
              <a:buFont typeface="Arial" pitchFamily="34" charset="0"/>
              <a:buChar char="•"/>
            </a:pPr>
            <a:r>
              <a:rPr lang="en-US" sz="2800" b="1" dirty="0" smtClean="0">
                <a:solidFill>
                  <a:srgbClr val="FF0000"/>
                </a:solidFill>
              </a:rPr>
              <a:t>plain</a:t>
            </a:r>
            <a:r>
              <a:rPr lang="en-US" sz="2800" b="1" dirty="0">
                <a:solidFill>
                  <a:srgbClr val="FF0000"/>
                </a:solidFill>
              </a:rPr>
              <a:t>, split, slotted, and Fowler flaps. </a:t>
            </a:r>
            <a:endParaRPr lang="en-US" sz="2800" b="1" dirty="0" smtClean="0">
              <a:solidFill>
                <a:srgbClr val="FF0000"/>
              </a:solidFill>
            </a:endParaRPr>
          </a:p>
        </p:txBody>
      </p:sp>
      <p:pic>
        <p:nvPicPr>
          <p:cNvPr id="40966" name="Picture 6" descr="http://avstop.com/ac/Aviation_Maintenance_Technician_Handbook_General/images/fig3_7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85013"/>
            <a:ext cx="5257800" cy="437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142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Secondary Flight Controls</a:t>
            </a:r>
            <a:br>
              <a:rPr lang="en-US" sz="4000" b="1" dirty="0" smtClean="0"/>
            </a:br>
            <a:r>
              <a:rPr lang="en-US" sz="4000" b="1" dirty="0" smtClean="0"/>
              <a:t>Flaps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381000" y="1686741"/>
            <a:ext cx="8382000" cy="523059"/>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plain flap is the simplest of the four types. </a:t>
            </a:r>
            <a:endParaRPr lang="en-US" sz="2800" b="1" dirty="0" smtClean="0">
              <a:solidFill>
                <a:srgbClr val="FF0000"/>
              </a:solidFill>
            </a:endParaRPr>
          </a:p>
        </p:txBody>
      </p:sp>
      <p:pic>
        <p:nvPicPr>
          <p:cNvPr id="12293" name="Picture 5" descr="http://learntoflylv.com/plain%20flap.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348" y="2590800"/>
            <a:ext cx="6324600"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98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learntoflylv.com/plain%20flap.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93271"/>
            <a:ext cx="5715000" cy="35718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1143000"/>
          </a:xfrm>
        </p:spPr>
        <p:txBody>
          <a:bodyPr/>
          <a:lstStyle/>
          <a:p>
            <a:r>
              <a:rPr lang="en-US" sz="4000" b="1" dirty="0" smtClean="0"/>
              <a:t>Secondary Flight Controls</a:t>
            </a:r>
            <a:br>
              <a:rPr lang="en-US" sz="4000" b="1" dirty="0" smtClean="0"/>
            </a:br>
            <a:r>
              <a:rPr lang="en-US" sz="4000" b="1" dirty="0" smtClean="0"/>
              <a:t>Flaps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447800"/>
            <a:ext cx="5029200" cy="5262818"/>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It </a:t>
            </a:r>
            <a:r>
              <a:rPr lang="en-US" sz="2800" b="1" dirty="0">
                <a:solidFill>
                  <a:srgbClr val="FF0000"/>
                </a:solidFill>
              </a:rPr>
              <a:t>increases the airfoil camber, resulting in a significant increase in the coefficient of lift (CL) at a given AOA. </a:t>
            </a:r>
            <a:endParaRPr lang="en-US" sz="2800" b="1" dirty="0" smtClean="0">
              <a:solidFill>
                <a:srgbClr val="FF0000"/>
              </a:solidFill>
            </a:endParaRPr>
          </a:p>
          <a:p>
            <a:pPr marL="342328" indent="-342328">
              <a:buFont typeface="Arial" pitchFamily="34" charset="0"/>
              <a:buChar char="•"/>
            </a:pPr>
            <a:endParaRPr lang="en-US" sz="2800" b="1" dirty="0" smtClean="0">
              <a:solidFill>
                <a:srgbClr val="FF0000"/>
              </a:solidFill>
            </a:endParaRPr>
          </a:p>
          <a:p>
            <a:pPr marL="342328" indent="-342328">
              <a:buFont typeface="Arial" pitchFamily="34" charset="0"/>
              <a:buChar char="•"/>
            </a:pPr>
            <a:r>
              <a:rPr lang="en-US" sz="2800" b="1" dirty="0">
                <a:solidFill>
                  <a:srgbClr val="000000"/>
                </a:solidFill>
              </a:rPr>
              <a:t>At the same time, it greatly increases drag and moves the center of pressure (CP) aft on the airfoil, resulting in a nose-down pitching moment</a:t>
            </a:r>
            <a:r>
              <a:rPr lang="en-US" sz="2800" b="1" dirty="0" smtClean="0">
                <a:solidFill>
                  <a:srgbClr val="000000"/>
                </a:solidFill>
              </a:rPr>
              <a:t>.</a:t>
            </a:r>
            <a:endParaRPr lang="en-US" sz="2800" b="1" dirty="0">
              <a:solidFill>
                <a:srgbClr val="000000"/>
              </a:solidFill>
            </a:endParaRPr>
          </a:p>
        </p:txBody>
      </p:sp>
    </p:spTree>
    <p:extLst>
      <p:ext uri="{BB962C8B-B14F-4D97-AF65-F5344CB8AC3E}">
        <p14:creationId xmlns:p14="http://schemas.microsoft.com/office/powerpoint/2010/main" val="2603464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flighttraining.aopa.org/images/ft_magazine/2011/may/1105cover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76400"/>
            <a:ext cx="4653435"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1143000"/>
          </a:xfrm>
        </p:spPr>
        <p:txBody>
          <a:bodyPr/>
          <a:lstStyle/>
          <a:p>
            <a:r>
              <a:rPr lang="en-US" sz="4000" b="1" dirty="0" smtClean="0"/>
              <a:t>Secondary Flight Controls</a:t>
            </a:r>
            <a:br>
              <a:rPr lang="en-US" sz="4000" b="1" dirty="0" smtClean="0"/>
            </a:br>
            <a:r>
              <a:rPr lang="en-US" sz="4000" b="1" dirty="0" smtClean="0"/>
              <a:t>Flaps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600200"/>
            <a:ext cx="4648200" cy="483193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split flap is deflected from the lower surface of the airfoil and produces a slightly greater increase in lift than the plain flap.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000000"/>
                </a:solidFill>
              </a:rPr>
              <a:t>When </a:t>
            </a:r>
            <a:r>
              <a:rPr lang="en-US" sz="2800" b="1" dirty="0">
                <a:solidFill>
                  <a:srgbClr val="000000"/>
                </a:solidFill>
              </a:rPr>
              <a:t>fully extended, both plain and split flaps produce high drag with little additional lift</a:t>
            </a:r>
            <a:r>
              <a:rPr lang="en-US" sz="2800" b="1" dirty="0" smtClean="0">
                <a:solidFill>
                  <a:srgbClr val="000000"/>
                </a:solidFill>
              </a:rPr>
              <a:t>.</a:t>
            </a:r>
            <a:endParaRPr lang="en-US" sz="2800" b="1" dirty="0">
              <a:solidFill>
                <a:srgbClr val="000000"/>
              </a:solidFill>
            </a:endParaRPr>
          </a:p>
        </p:txBody>
      </p:sp>
      <p:sp>
        <p:nvSpPr>
          <p:cNvPr id="2" name="Oval 1"/>
          <p:cNvSpPr/>
          <p:nvPr/>
        </p:nvSpPr>
        <p:spPr bwMode="auto">
          <a:xfrm>
            <a:off x="4724400" y="2971800"/>
            <a:ext cx="4114800" cy="1295400"/>
          </a:xfrm>
          <a:prstGeom prst="ellipse">
            <a:avLst/>
          </a:prstGeom>
          <a:noFill/>
          <a:ln w="69850" cap="flat" cmpd="sng" algn="ctr">
            <a:solidFill>
              <a:srgbClr val="FF0000"/>
            </a:solid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584200" fontAlgn="base" hangingPunct="0">
              <a:spcBef>
                <a:spcPct val="0"/>
              </a:spcBef>
              <a:spcAft>
                <a:spcPct val="0"/>
              </a:spcAft>
            </a:pPr>
            <a:endParaRPr lang="en-US" sz="3600" smtClean="0">
              <a:solidFill>
                <a:srgbClr val="000000"/>
              </a:solidFill>
              <a:sym typeface="Helvetica Light" charset="0"/>
            </a:endParaRPr>
          </a:p>
        </p:txBody>
      </p:sp>
    </p:spTree>
    <p:extLst>
      <p:ext uri="{BB962C8B-B14F-4D97-AF65-F5344CB8AC3E}">
        <p14:creationId xmlns:p14="http://schemas.microsoft.com/office/powerpoint/2010/main" val="1783847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Secondary Flight Controls</a:t>
            </a:r>
            <a:br>
              <a:rPr lang="en-US" sz="4000" b="1" dirty="0" smtClean="0"/>
            </a:br>
            <a:r>
              <a:rPr lang="en-US" sz="4000" b="1" dirty="0" smtClean="0"/>
              <a:t>Flaps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718531"/>
            <a:ext cx="4648200" cy="3539269"/>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most popular flap on aircraft today is the slotted flap. </a:t>
            </a:r>
            <a:endParaRPr lang="en-US" sz="2800" b="1" dirty="0" smtClean="0">
              <a:solidFill>
                <a:srgbClr val="FF0000"/>
              </a:solidFill>
            </a:endParaRPr>
          </a:p>
          <a:p>
            <a:endParaRPr lang="en-US" sz="2800" b="1" dirty="0" smtClean="0">
              <a:solidFill>
                <a:srgbClr val="FF0000"/>
              </a:solidFill>
            </a:endParaRPr>
          </a:p>
          <a:p>
            <a:pPr marL="342328" indent="-342328">
              <a:buFont typeface="Arial" pitchFamily="34" charset="0"/>
              <a:buChar char="•"/>
            </a:pPr>
            <a:r>
              <a:rPr lang="en-US" sz="2800" b="1" dirty="0" smtClean="0">
                <a:solidFill>
                  <a:srgbClr val="FF0000"/>
                </a:solidFill>
              </a:rPr>
              <a:t>Slotted </a:t>
            </a:r>
            <a:r>
              <a:rPr lang="en-US" sz="2800" b="1" dirty="0">
                <a:solidFill>
                  <a:srgbClr val="FF0000"/>
                </a:solidFill>
              </a:rPr>
              <a:t>flaps increase the lift coefficient significantly more than plain or split flaps. </a:t>
            </a:r>
            <a:endParaRPr lang="en-US" sz="2800" b="1" dirty="0" smtClean="0">
              <a:solidFill>
                <a:srgbClr val="FF0000"/>
              </a:solidFill>
            </a:endParaRPr>
          </a:p>
        </p:txBody>
      </p:sp>
      <p:grpSp>
        <p:nvGrpSpPr>
          <p:cNvPr id="2" name="Group 1"/>
          <p:cNvGrpSpPr/>
          <p:nvPr/>
        </p:nvGrpSpPr>
        <p:grpSpPr>
          <a:xfrm>
            <a:off x="4914900" y="834420"/>
            <a:ext cx="4114800" cy="5794980"/>
            <a:chOff x="4914900" y="834420"/>
            <a:chExt cx="4114800" cy="5794980"/>
          </a:xfrm>
        </p:grpSpPr>
        <p:pic>
          <p:nvPicPr>
            <p:cNvPr id="14340" name="Picture 4" descr="http://airplanegroundschools.com/Transition-to-Complex-Airplanes/Figure%2011-2%20Four%20basic%20types%20of%20flap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834420"/>
              <a:ext cx="3276600" cy="579498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4914900" y="3488165"/>
              <a:ext cx="4114800" cy="1845835"/>
            </a:xfrm>
            <a:prstGeom prst="ellipse">
              <a:avLst/>
            </a:prstGeom>
            <a:noFill/>
            <a:ln w="69850" cap="flat" cmpd="sng" algn="ctr">
              <a:solidFill>
                <a:srgbClr val="FF0000"/>
              </a:solid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584200" fontAlgn="base" hangingPunct="0">
                <a:spcBef>
                  <a:spcPct val="0"/>
                </a:spcBef>
                <a:spcAft>
                  <a:spcPct val="0"/>
                </a:spcAft>
              </a:pPr>
              <a:endParaRPr lang="en-US" sz="3600" smtClean="0">
                <a:solidFill>
                  <a:srgbClr val="000000"/>
                </a:solidFill>
                <a:sym typeface="Helvetica Light" charset="0"/>
              </a:endParaRPr>
            </a:p>
          </p:txBody>
        </p:sp>
      </p:grpSp>
    </p:spTree>
    <p:extLst>
      <p:ext uri="{BB962C8B-B14F-4D97-AF65-F5344CB8AC3E}">
        <p14:creationId xmlns:p14="http://schemas.microsoft.com/office/powerpoint/2010/main" val="63117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Flight Control Systems</a:t>
            </a:r>
            <a:br>
              <a:rPr lang="en-US" sz="4000" b="1" dirty="0" smtClean="0"/>
            </a:br>
            <a:r>
              <a:rPr lang="en-US" sz="4000" b="1" dirty="0" smtClean="0"/>
              <a:t>Adverse Yaw</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1" y="1618757"/>
            <a:ext cx="4724400" cy="440104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000000"/>
                </a:solidFill>
              </a:rPr>
              <a:t>This </a:t>
            </a:r>
            <a:r>
              <a:rPr lang="en-US" sz="2800" b="1" dirty="0">
                <a:solidFill>
                  <a:srgbClr val="000000"/>
                </a:solidFill>
              </a:rPr>
              <a:t>results in the aircraft yawing toward the wing which had experienced an increase in lift (and drag). </a:t>
            </a:r>
            <a:endParaRPr lang="en-US" sz="2800" b="1" dirty="0" smtClean="0">
              <a:solidFill>
                <a:srgbClr val="00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From </a:t>
            </a:r>
            <a:r>
              <a:rPr lang="en-US" sz="2800" b="1" dirty="0">
                <a:solidFill>
                  <a:srgbClr val="FF0000"/>
                </a:solidFill>
              </a:rPr>
              <a:t>the pilot’s perspective, the yaw is opposite the direction of the bank. </a:t>
            </a:r>
          </a:p>
        </p:txBody>
      </p:sp>
      <p:pic>
        <p:nvPicPr>
          <p:cNvPr id="69634" name="Picture 2" descr="http://www.aero-mechanic.com/wp-content/uploads/2009/08/5-5.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104" y="2043359"/>
            <a:ext cx="3639696" cy="3214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096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Secondary Flight Controls</a:t>
            </a:r>
            <a:br>
              <a:rPr lang="en-US" sz="4000" b="1" dirty="0" smtClean="0"/>
            </a:br>
            <a:r>
              <a:rPr lang="en-US" sz="4000" b="1" dirty="0" smtClean="0"/>
              <a:t>Flaps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0"/>
            <a:ext cx="4648200" cy="5693705"/>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a:solidFill>
                  <a:srgbClr val="FF0000"/>
                </a:solidFill>
              </a:rPr>
              <a:t>Fowler flaps are a type of slotted flap.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000000"/>
                </a:solidFill>
              </a:rPr>
              <a:t>This </a:t>
            </a:r>
            <a:r>
              <a:rPr lang="en-US" sz="2800" b="1" dirty="0">
                <a:solidFill>
                  <a:srgbClr val="000000"/>
                </a:solidFill>
              </a:rPr>
              <a:t>flap design not only changes the camber of the wing, it also increases the wing area. </a:t>
            </a:r>
            <a:endParaRPr lang="en-US" sz="2800" b="1" dirty="0" smtClean="0">
              <a:solidFill>
                <a:srgbClr val="00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Instead </a:t>
            </a:r>
            <a:r>
              <a:rPr lang="en-US" sz="2800" b="1" dirty="0">
                <a:solidFill>
                  <a:srgbClr val="FF0000"/>
                </a:solidFill>
              </a:rPr>
              <a:t>of rotating down on a hinge, it slides backwards on tracks. </a:t>
            </a:r>
          </a:p>
        </p:txBody>
      </p:sp>
      <p:pic>
        <p:nvPicPr>
          <p:cNvPr id="17412" name="Picture 4" descr="http://aamirrauf.com/wp-content/uploads/2011/10/Screen-shot-2011-10-27-at-10.59.35-PM.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343400"/>
            <a:ext cx="4191000" cy="2445739"/>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upload.wikimedia.org/wikipedia/commons/8/88/A_fully_extended_flap.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1428548"/>
            <a:ext cx="41148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435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4" y="1752606"/>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dirty="0">
                <a:solidFill>
                  <a:schemeClr val="tx1"/>
                </a:solidFill>
              </a:rPr>
              <a:t>Questions / Comments</a:t>
            </a:r>
          </a:p>
        </p:txBody>
      </p:sp>
    </p:spTree>
    <p:extLst>
      <p:ext uri="{BB962C8B-B14F-4D97-AF65-F5344CB8AC3E}">
        <p14:creationId xmlns:p14="http://schemas.microsoft.com/office/powerpoint/2010/main" val="3566259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sz="4000" b="1" dirty="0" smtClean="0"/>
              <a:t>1</a:t>
            </a:r>
            <a:r>
              <a:rPr lang="en-US" sz="4000" b="1" baseline="30000" dirty="0" smtClean="0"/>
              <a:t>st</a:t>
            </a:r>
            <a:r>
              <a:rPr lang="en-US" sz="4000" b="1" dirty="0" smtClean="0"/>
              <a:t> Quarter Requirements</a:t>
            </a:r>
            <a:br>
              <a:rPr lang="en-US" sz="4000" b="1" dirty="0" smtClean="0"/>
            </a:br>
            <a:r>
              <a:rPr lang="en-US" sz="4000" b="1" dirty="0" smtClean="0"/>
              <a:t>(</a:t>
            </a:r>
            <a:r>
              <a:rPr lang="en-US" sz="4000" b="1" dirty="0" smtClean="0"/>
              <a:t>11 </a:t>
            </a:r>
            <a:r>
              <a:rPr lang="en-US" sz="4000" b="1" dirty="0" smtClean="0"/>
              <a:t>Class Meetings – Oct 14)</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0"/>
            <a:ext cx="9067800" cy="5262818"/>
          </a:xfrm>
          <a:prstGeom prst="rect">
            <a:avLst/>
          </a:prstGeom>
          <a:noFill/>
        </p:spPr>
        <p:txBody>
          <a:bodyPr wrap="square" lIns="91279" tIns="45640" rIns="91279" bIns="45640" rtlCol="0">
            <a:spAutoFit/>
          </a:bodyPr>
          <a:lstStyle/>
          <a:p>
            <a:pPr marL="342328" indent="-342328">
              <a:buFont typeface="Arial" pitchFamily="34" charset="0"/>
              <a:buChar char="•"/>
            </a:pPr>
            <a:r>
              <a:rPr lang="en-US" sz="2400" b="1" dirty="0" smtClean="0">
                <a:solidFill>
                  <a:srgbClr val="FF0000"/>
                </a:solidFill>
              </a:rPr>
              <a:t>All students will complete the following:</a:t>
            </a:r>
          </a:p>
          <a:p>
            <a:pPr marL="798724" lvl="1" indent="-342328">
              <a:buFont typeface="Arial" pitchFamily="34" charset="0"/>
              <a:buChar char="•"/>
            </a:pPr>
            <a:r>
              <a:rPr lang="en-US" sz="2400" b="1" dirty="0" smtClean="0">
                <a:solidFill>
                  <a:srgbClr val="FF0000"/>
                </a:solidFill>
              </a:rPr>
              <a:t>Take notes - All in class quizzes and tests</a:t>
            </a:r>
          </a:p>
          <a:p>
            <a:pPr marL="1255250" lvl="2" indent="-342328">
              <a:buFont typeface="Arial" pitchFamily="34" charset="0"/>
              <a:buChar char="•"/>
            </a:pPr>
            <a:r>
              <a:rPr lang="en-US" sz="2400" b="1" dirty="0" smtClean="0">
                <a:solidFill>
                  <a:srgbClr val="FF0000"/>
                </a:solidFill>
              </a:rPr>
              <a:t>Each day is worth 20pts - (4 day week 25pts)</a:t>
            </a:r>
          </a:p>
          <a:p>
            <a:pPr marL="798724" lvl="1" indent="-342328">
              <a:buFont typeface="Arial" pitchFamily="34" charset="0"/>
              <a:buChar char="•"/>
            </a:pPr>
            <a:r>
              <a:rPr lang="en-US" sz="2400" b="1" dirty="0" smtClean="0">
                <a:solidFill>
                  <a:srgbClr val="FF0000"/>
                </a:solidFill>
              </a:rPr>
              <a:t>Complete Flight Sim. Tutorials (1 – 5 x3 + 1)</a:t>
            </a:r>
          </a:p>
          <a:p>
            <a:pPr marL="798724" lvl="1" indent="-342328">
              <a:buFont typeface="Arial" pitchFamily="34" charset="0"/>
              <a:buChar char="•"/>
            </a:pPr>
            <a:r>
              <a:rPr lang="en-US" sz="2400" b="1" dirty="0" smtClean="0">
                <a:solidFill>
                  <a:srgbClr val="FF0000"/>
                </a:solidFill>
              </a:rPr>
              <a:t>Aircraft Fam. and Student Pilot Syllabus</a:t>
            </a:r>
          </a:p>
          <a:p>
            <a:pPr marL="1255135" lvl="2" indent="-342328">
              <a:buFont typeface="Arial" pitchFamily="34" charset="0"/>
              <a:buChar char="•"/>
            </a:pPr>
            <a:r>
              <a:rPr lang="en-US" sz="2400" b="1" dirty="0" smtClean="0">
                <a:solidFill>
                  <a:srgbClr val="FF0000"/>
                </a:solidFill>
              </a:rPr>
              <a:t>Lessons 1 – 7 (Straight &amp; Level Flight through First Solo)</a:t>
            </a:r>
          </a:p>
          <a:p>
            <a:pPr marL="1255135" lvl="2" indent="-342328">
              <a:buFont typeface="Arial" pitchFamily="34" charset="0"/>
              <a:buChar char="•"/>
            </a:pPr>
            <a:r>
              <a:rPr lang="en-US" sz="2400" b="1" dirty="0" smtClean="0">
                <a:solidFill>
                  <a:srgbClr val="FF0000"/>
                </a:solidFill>
              </a:rPr>
              <a:t>Must pass written with 80%</a:t>
            </a:r>
          </a:p>
          <a:p>
            <a:pPr marL="1255135" lvl="2" indent="-342328">
              <a:buFont typeface="Arial" pitchFamily="34" charset="0"/>
              <a:buChar char="•"/>
            </a:pPr>
            <a:r>
              <a:rPr lang="en-US" sz="2400" b="1" dirty="0" smtClean="0">
                <a:solidFill>
                  <a:srgbClr val="FF0000"/>
                </a:solidFill>
              </a:rPr>
              <a:t>Successfully complete 3 times on small </a:t>
            </a:r>
            <a:r>
              <a:rPr lang="en-US" sz="2400" b="1" dirty="0" err="1" smtClean="0">
                <a:solidFill>
                  <a:srgbClr val="FF0000"/>
                </a:solidFill>
              </a:rPr>
              <a:t>sim</a:t>
            </a:r>
            <a:endParaRPr lang="en-US" sz="2400" b="1" dirty="0" smtClean="0">
              <a:solidFill>
                <a:srgbClr val="FF0000"/>
              </a:solidFill>
            </a:endParaRPr>
          </a:p>
          <a:p>
            <a:pPr marL="1255135" lvl="2" indent="-342328">
              <a:buFont typeface="Arial" pitchFamily="34" charset="0"/>
              <a:buChar char="•"/>
            </a:pPr>
            <a:r>
              <a:rPr lang="en-US" sz="2400" b="1" dirty="0" smtClean="0">
                <a:solidFill>
                  <a:srgbClr val="FF0000"/>
                </a:solidFill>
              </a:rPr>
              <a:t>Successfully complete 1 time on Main </a:t>
            </a:r>
            <a:r>
              <a:rPr lang="en-US" sz="2400" b="1" dirty="0" err="1" smtClean="0">
                <a:solidFill>
                  <a:srgbClr val="FF0000"/>
                </a:solidFill>
              </a:rPr>
              <a:t>sim</a:t>
            </a:r>
            <a:endParaRPr lang="en-US" sz="2400" b="1" dirty="0" smtClean="0">
              <a:solidFill>
                <a:srgbClr val="FF0000"/>
              </a:solidFill>
            </a:endParaRPr>
          </a:p>
          <a:p>
            <a:pPr marL="798724" lvl="1" indent="-342328">
              <a:buFont typeface="Arial" pitchFamily="34" charset="0"/>
              <a:buChar char="•"/>
            </a:pPr>
            <a:r>
              <a:rPr lang="en-US" sz="2400" b="1" dirty="0" smtClean="0">
                <a:solidFill>
                  <a:srgbClr val="FF0000"/>
                </a:solidFill>
              </a:rPr>
              <a:t>Complete ERAU Aviation 101</a:t>
            </a:r>
          </a:p>
          <a:p>
            <a:pPr marL="1255135" lvl="2" indent="-342328">
              <a:buFont typeface="Arial" pitchFamily="34" charset="0"/>
              <a:buChar char="•"/>
            </a:pPr>
            <a:r>
              <a:rPr lang="en-US" sz="2400" b="1" dirty="0">
                <a:solidFill>
                  <a:srgbClr val="FF0000"/>
                </a:solidFill>
              </a:rPr>
              <a:t>6</a:t>
            </a:r>
            <a:r>
              <a:rPr lang="en-US" sz="2400" b="1" dirty="0" smtClean="0">
                <a:solidFill>
                  <a:srgbClr val="FF0000"/>
                </a:solidFill>
              </a:rPr>
              <a:t> quizzes and 2 tests </a:t>
            </a:r>
          </a:p>
          <a:p>
            <a:pPr marL="798724" lvl="1" indent="-342328">
              <a:buFont typeface="Arial" pitchFamily="34" charset="0"/>
              <a:buChar char="•"/>
            </a:pPr>
            <a:r>
              <a:rPr lang="en-US" sz="2400" b="1" dirty="0" smtClean="0">
                <a:solidFill>
                  <a:srgbClr val="FF0000"/>
                </a:solidFill>
              </a:rPr>
              <a:t>Student will receive zero points for all incomplete work – NO make-up / extra credit</a:t>
            </a:r>
          </a:p>
        </p:txBody>
      </p:sp>
    </p:spTree>
    <p:extLst>
      <p:ext uri="{BB962C8B-B14F-4D97-AF65-F5344CB8AC3E}">
        <p14:creationId xmlns:p14="http://schemas.microsoft.com/office/powerpoint/2010/main" val="4062094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6" tIns="50776" rIns="50776" bIns="50776"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47" name="AutoShape 2"/>
          <p:cNvSpPr>
            <a:spLocks/>
          </p:cNvSpPr>
          <p:nvPr/>
        </p:nvSpPr>
        <p:spPr bwMode="auto">
          <a:xfrm>
            <a:off x="485553" y="5938242"/>
            <a:ext cx="3690193" cy="93315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489"/>
                </a:lnTo>
                <a:lnTo>
                  <a:pt x="17056" y="21600"/>
                </a:lnTo>
                <a:lnTo>
                  <a:pt x="46" y="146"/>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6" tIns="50776" rIns="50776" bIns="50776"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48"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6" tIns="50776" rIns="50776" bIns="50776"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49"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61" tIns="32130" rIns="64261" bIns="32130"/>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50" name="Rectangle 5"/>
          <p:cNvSpPr>
            <a:spLocks/>
          </p:cNvSpPr>
          <p:nvPr/>
        </p:nvSpPr>
        <p:spPr bwMode="auto">
          <a:xfrm>
            <a:off x="380638" y="151813"/>
            <a:ext cx="8610451" cy="5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854" tIns="50776" rIns="88854" bIns="50776"/>
          <a:lstStyle/>
          <a:p>
            <a:pPr algn="ctr" defTabSz="913722" fontAlgn="base" hangingPunct="0">
              <a:spcBef>
                <a:spcPct val="0"/>
              </a:spcBef>
              <a:spcAft>
                <a:spcPct val="0"/>
              </a:spcAft>
            </a:pPr>
            <a:r>
              <a:rPr lang="en-US" sz="3200" b="1">
                <a:solidFill>
                  <a:srgbClr val="000000"/>
                </a:solidFill>
                <a:latin typeface="Helvetica" charset="0"/>
                <a:ea typeface="Helvetica" charset="0"/>
                <a:cs typeface="Helvetica" charset="0"/>
                <a:sym typeface="Helvetica" charset="0"/>
              </a:rPr>
              <a:t>Lesson Closure - 3 – 2 - 1</a:t>
            </a:r>
            <a:endParaRPr lang="en-US" sz="2500">
              <a:solidFill>
                <a:srgbClr val="000000"/>
              </a:solidFill>
              <a:sym typeface="Helvetica Light" charset="0"/>
            </a:endParaRPr>
          </a:p>
        </p:txBody>
      </p:sp>
      <p:grpSp>
        <p:nvGrpSpPr>
          <p:cNvPr id="57351" name="Group 6"/>
          <p:cNvGrpSpPr>
            <a:grpSpLocks/>
          </p:cNvGrpSpPr>
          <p:nvPr/>
        </p:nvGrpSpPr>
        <p:grpSpPr bwMode="auto">
          <a:xfrm>
            <a:off x="179710" y="1237878"/>
            <a:ext cx="4468192" cy="2153171"/>
            <a:chOff x="0" y="0"/>
            <a:chExt cx="485" cy="231"/>
          </a:xfrm>
        </p:grpSpPr>
        <p:sp>
          <p:nvSpPr>
            <p:cNvPr id="57358" name="AutoShape 7"/>
            <p:cNvSpPr>
              <a:spLocks/>
            </p:cNvSpPr>
            <p:nvPr/>
          </p:nvSpPr>
          <p:spPr bwMode="auto">
            <a:xfrm>
              <a:off x="0" y="0"/>
              <a:ext cx="485" cy="231"/>
            </a:xfrm>
            <a:prstGeom prst="roundRect">
              <a:avLst>
                <a:gd name="adj" fmla="val 11718"/>
              </a:avLst>
            </a:prstGeom>
            <a:solidFill>
              <a:srgbClr val="FFC000"/>
            </a:solidFill>
            <a:ln w="36124">
              <a:solidFill>
                <a:srgbClr val="21768B"/>
              </a:solidFill>
              <a:round/>
              <a:headEnd/>
              <a:tailEnd/>
            </a:ln>
          </p:spPr>
          <p:txBody>
            <a:bodyPr lIns="72248" tIns="72248" rIns="72248" bIns="72248"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59" name="Rectangle 8"/>
            <p:cNvSpPr>
              <a:spLocks/>
            </p:cNvSpPr>
            <p:nvPr/>
          </p:nvSpPr>
          <p:spPr bwMode="auto">
            <a:xfrm>
              <a:off x="7" y="37"/>
              <a:ext cx="47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p>
              <a:pPr defTabSz="913722" fontAlgn="base" hangingPunct="0">
                <a:spcBef>
                  <a:spcPct val="0"/>
                </a:spcBef>
                <a:spcAft>
                  <a:spcPct val="0"/>
                </a:spcAft>
              </a:pPr>
              <a:r>
                <a:rPr lang="en-US" sz="2700" b="1" dirty="0">
                  <a:solidFill>
                    <a:srgbClr val="000000"/>
                  </a:solidFill>
                  <a:latin typeface="Helvetica" charset="0"/>
                  <a:ea typeface="Helvetica" charset="0"/>
                  <a:cs typeface="Helvetica" charset="0"/>
                  <a:sym typeface="Helvetica" charset="0"/>
                </a:rPr>
                <a:t>3. List 3 things you learned today.</a:t>
              </a:r>
              <a:endParaRPr lang="en-US" sz="2500" dirty="0">
                <a:solidFill>
                  <a:srgbClr val="000000"/>
                </a:solidFill>
                <a:sym typeface="Helvetica Light" charset="0"/>
              </a:endParaRPr>
            </a:p>
          </p:txBody>
        </p:sp>
      </p:grpSp>
      <p:grpSp>
        <p:nvGrpSpPr>
          <p:cNvPr id="57352" name="Group 12"/>
          <p:cNvGrpSpPr>
            <a:grpSpLocks/>
          </p:cNvGrpSpPr>
          <p:nvPr/>
        </p:nvGrpSpPr>
        <p:grpSpPr bwMode="auto">
          <a:xfrm>
            <a:off x="2550552" y="4008323"/>
            <a:ext cx="3953619" cy="2311673"/>
            <a:chOff x="0" y="0"/>
            <a:chExt cx="443" cy="259"/>
          </a:xfrm>
        </p:grpSpPr>
        <p:sp>
          <p:nvSpPr>
            <p:cNvPr id="57356" name="AutoShape 13"/>
            <p:cNvSpPr>
              <a:spLocks/>
            </p:cNvSpPr>
            <p:nvPr/>
          </p:nvSpPr>
          <p:spPr bwMode="auto">
            <a:xfrm>
              <a:off x="0" y="0"/>
              <a:ext cx="443" cy="259"/>
            </a:xfrm>
            <a:prstGeom prst="roundRect">
              <a:avLst>
                <a:gd name="adj" fmla="val 11718"/>
              </a:avLst>
            </a:prstGeom>
            <a:solidFill>
              <a:srgbClr val="00B0F0"/>
            </a:solidFill>
            <a:ln w="36124">
              <a:solidFill>
                <a:srgbClr val="21768B"/>
              </a:solidFill>
              <a:round/>
              <a:headEnd/>
              <a:tailEnd/>
            </a:ln>
          </p:spPr>
          <p:txBody>
            <a:bodyPr lIns="72248" tIns="72248" rIns="72248" bIns="72248"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57" name="Rectangle 14"/>
            <p:cNvSpPr>
              <a:spLocks/>
            </p:cNvSpPr>
            <p:nvPr/>
          </p:nvSpPr>
          <p:spPr bwMode="auto">
            <a:xfrm>
              <a:off x="16" y="24"/>
              <a:ext cx="4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p>
              <a:pPr defTabSz="913722" fontAlgn="base" hangingPunct="0">
                <a:spcBef>
                  <a:spcPct val="0"/>
                </a:spcBef>
                <a:spcAft>
                  <a:spcPct val="0"/>
                </a:spcAft>
              </a:pPr>
              <a:r>
                <a:rPr lang="en-US" sz="2800" b="1" dirty="0">
                  <a:solidFill>
                    <a:srgbClr val="FFFFFF"/>
                  </a:solidFill>
                  <a:latin typeface="Helvetica" charset="0"/>
                  <a:ea typeface="Helvetica" charset="0"/>
                  <a:cs typeface="Helvetica" charset="0"/>
                  <a:sym typeface="Helvetica" charset="0"/>
                </a:rPr>
                <a:t>1. Create (1) quiz question with answer about today’s lesson.</a:t>
              </a:r>
              <a:endParaRPr lang="en-US" sz="2000" dirty="0">
                <a:solidFill>
                  <a:srgbClr val="000000"/>
                </a:solidFill>
                <a:sym typeface="Helvetica Light" charset="0"/>
              </a:endParaRPr>
            </a:p>
          </p:txBody>
        </p:sp>
      </p:grpSp>
      <p:grpSp>
        <p:nvGrpSpPr>
          <p:cNvPr id="57353" name="Group 15"/>
          <p:cNvGrpSpPr>
            <a:grpSpLocks/>
          </p:cNvGrpSpPr>
          <p:nvPr/>
        </p:nvGrpSpPr>
        <p:grpSpPr bwMode="auto">
          <a:xfrm>
            <a:off x="4740549" y="1141885"/>
            <a:ext cx="4145607" cy="2249165"/>
            <a:chOff x="0" y="0"/>
            <a:chExt cx="465" cy="252"/>
          </a:xfrm>
        </p:grpSpPr>
        <p:sp>
          <p:nvSpPr>
            <p:cNvPr id="57354" name="AutoShape 16"/>
            <p:cNvSpPr>
              <a:spLocks/>
            </p:cNvSpPr>
            <p:nvPr/>
          </p:nvSpPr>
          <p:spPr bwMode="auto">
            <a:xfrm>
              <a:off x="0" y="0"/>
              <a:ext cx="463" cy="252"/>
            </a:xfrm>
            <a:prstGeom prst="roundRect">
              <a:avLst>
                <a:gd name="adj" fmla="val 11718"/>
              </a:avLst>
            </a:prstGeom>
            <a:solidFill>
              <a:srgbClr val="FFFF00"/>
            </a:solidFill>
            <a:ln w="36124">
              <a:solidFill>
                <a:srgbClr val="21768B"/>
              </a:solidFill>
              <a:round/>
              <a:headEnd/>
              <a:tailEnd/>
            </a:ln>
          </p:spPr>
          <p:txBody>
            <a:bodyPr lIns="72248" tIns="72248" rIns="72248" bIns="72248"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55" name="Rectangle 17"/>
            <p:cNvSpPr>
              <a:spLocks/>
            </p:cNvSpPr>
            <p:nvPr/>
          </p:nvSpPr>
          <p:spPr bwMode="auto">
            <a:xfrm>
              <a:off x="11" y="46"/>
              <a:ext cx="454"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p>
              <a:pPr defTabSz="913722" fontAlgn="base" hangingPunct="0">
                <a:spcBef>
                  <a:spcPct val="0"/>
                </a:spcBef>
                <a:spcAft>
                  <a:spcPct val="0"/>
                </a:spcAft>
              </a:pPr>
              <a:r>
                <a:rPr lang="en-US" sz="2700" b="1" dirty="0">
                  <a:solidFill>
                    <a:srgbClr val="000000"/>
                  </a:solidFill>
                  <a:latin typeface="Helvetica" charset="0"/>
                  <a:ea typeface="Helvetica" charset="0"/>
                  <a:cs typeface="Helvetica" charset="0"/>
                  <a:sym typeface="Helvetica" charset="0"/>
                </a:rPr>
                <a:t>2. List 2 things you have questions about today’s lesson.</a:t>
              </a:r>
              <a:endParaRPr lang="en-US" sz="2500" dirty="0">
                <a:solidFill>
                  <a:srgbClr val="000000"/>
                </a:solidFill>
                <a:sym typeface="Helvetica Light" charset="0"/>
              </a:endParaRPr>
            </a:p>
          </p:txBody>
        </p:sp>
      </p:grpSp>
    </p:spTree>
    <p:extLst>
      <p:ext uri="{BB962C8B-B14F-4D97-AF65-F5344CB8AC3E}">
        <p14:creationId xmlns:p14="http://schemas.microsoft.com/office/powerpoint/2010/main" val="37276460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From a pilot’s perspective, what is the direction of the yaw and what do we refer to this type of motion?</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smtClean="0">
                <a:solidFill>
                  <a:schemeClr val="tx1"/>
                </a:solidFill>
              </a:rPr>
              <a:t>How do you counter the effects of adverse yaw?</a:t>
            </a:r>
            <a:endParaRPr lang="en-US" altLang="en-US" sz="2500" b="1" dirty="0">
              <a:solidFill>
                <a:schemeClr val="tx1"/>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What </a:t>
            </a:r>
            <a:r>
              <a:rPr lang="en-US" altLang="en-US" sz="2500" b="1" dirty="0" smtClean="0">
                <a:solidFill>
                  <a:schemeClr val="bg1">
                    <a:lumMod val="85000"/>
                  </a:schemeClr>
                </a:solidFill>
              </a:rPr>
              <a:t>must a pilot do to maintain steady altitude during a roll or bank of an aircraft?</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In </a:t>
            </a:r>
            <a:r>
              <a:rPr lang="en-US" altLang="en-US" sz="2500" b="1" dirty="0" smtClean="0">
                <a:solidFill>
                  <a:schemeClr val="bg1">
                    <a:lumMod val="85000"/>
                  </a:schemeClr>
                </a:solidFill>
              </a:rPr>
              <a:t>an aircraft with a </a:t>
            </a:r>
            <a:r>
              <a:rPr lang="en-US" altLang="en-US" sz="2500" b="1" dirty="0">
                <a:solidFill>
                  <a:schemeClr val="bg1">
                    <a:lumMod val="85000"/>
                  </a:schemeClr>
                </a:solidFill>
              </a:rPr>
              <a:t>T-tail </a:t>
            </a:r>
            <a:r>
              <a:rPr lang="en-US" altLang="en-US" sz="2500" b="1" dirty="0" smtClean="0">
                <a:solidFill>
                  <a:schemeClr val="bg1">
                    <a:lumMod val="85000"/>
                  </a:schemeClr>
                </a:solidFill>
              </a:rPr>
              <a:t>configuration during normal flight conditions, what effects are removed from influencing the elevator? </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At </a:t>
            </a:r>
            <a:r>
              <a:rPr lang="en-US" altLang="en-US" sz="2500" b="1" dirty="0">
                <a:solidFill>
                  <a:schemeClr val="bg1">
                    <a:lumMod val="85000"/>
                  </a:schemeClr>
                </a:solidFill>
              </a:rPr>
              <a:t>slow speeds, the elevator on a T-tail aircraft must be moved through a (</a:t>
            </a:r>
            <a:r>
              <a:rPr lang="en-US" altLang="en-US" sz="2500" b="1" dirty="0" smtClean="0">
                <a:solidFill>
                  <a:schemeClr val="bg1">
                    <a:lumMod val="85000"/>
                  </a:schemeClr>
                </a:solidFill>
              </a:rPr>
              <a:t>larger or smaller) </a:t>
            </a:r>
            <a:r>
              <a:rPr lang="en-US" altLang="en-US" sz="2500" b="1" dirty="0">
                <a:solidFill>
                  <a:schemeClr val="bg1">
                    <a:lumMod val="85000"/>
                  </a:schemeClr>
                </a:solidFill>
              </a:rPr>
              <a:t>number of degrees of travel to raise the nose </a:t>
            </a:r>
            <a:r>
              <a:rPr lang="en-US" altLang="en-US" sz="2500" b="1" dirty="0" smtClean="0">
                <a:solidFill>
                  <a:schemeClr val="bg1">
                    <a:lumMod val="85000"/>
                  </a:schemeClr>
                </a:solidFill>
              </a:rPr>
              <a:t>the same amount as on a conventional aircraft.</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9/30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39099401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cfinotebook.net/graphics/maneuvers/airborne/Adverse-Yaw.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9525" y="1676400"/>
            <a:ext cx="5324475" cy="40767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1143000"/>
          </a:xfrm>
        </p:spPr>
        <p:txBody>
          <a:bodyPr/>
          <a:lstStyle/>
          <a:p>
            <a:r>
              <a:rPr lang="en-US" sz="4000" b="1" dirty="0" smtClean="0"/>
              <a:t>Flight Control Systems</a:t>
            </a:r>
            <a:br>
              <a:rPr lang="en-US" sz="4000" b="1" dirty="0" smtClean="0"/>
            </a:br>
            <a:r>
              <a:rPr lang="en-US" sz="4000" b="1" dirty="0" smtClean="0"/>
              <a:t>Adverse Yaw</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1" y="1676400"/>
            <a:ext cx="4191000" cy="483193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a:solidFill>
                  <a:srgbClr val="FF0000"/>
                </a:solidFill>
              </a:rPr>
              <a:t>Application of rudder is used to counteract adverse yaw.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amount of rudder control required is greatest at low airspeeds, high angles of attack, and with large aileron </a:t>
            </a:r>
            <a:r>
              <a:rPr lang="en-US" sz="2800" b="1" dirty="0" smtClean="0">
                <a:solidFill>
                  <a:srgbClr val="FF0000"/>
                </a:solidFill>
              </a:rPr>
              <a:t>deflections.</a:t>
            </a:r>
            <a:endParaRPr lang="en-US" sz="2800" b="1" dirty="0">
              <a:solidFill>
                <a:srgbClr val="FF0000"/>
              </a:solidFill>
            </a:endParaRPr>
          </a:p>
        </p:txBody>
      </p:sp>
    </p:spTree>
    <p:extLst>
      <p:ext uri="{BB962C8B-B14F-4D97-AF65-F5344CB8AC3E}">
        <p14:creationId xmlns:p14="http://schemas.microsoft.com/office/powerpoint/2010/main" val="618569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From a pilot’s perspective, what is the direction of the yaw and what do we refer to this type of motion?</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How do you counter the effects of adverse yaw?</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rgbClr val="0070C0"/>
                </a:solidFill>
              </a:rPr>
              <a:t>What </a:t>
            </a:r>
            <a:r>
              <a:rPr lang="en-US" altLang="en-US" sz="2500" b="1" dirty="0" smtClean="0">
                <a:solidFill>
                  <a:srgbClr val="0070C0"/>
                </a:solidFill>
              </a:rPr>
              <a:t>must a pilot do to maintain steady altitude during a roll or bank of an aircraft?</a:t>
            </a:r>
            <a:endParaRPr lang="en-US" altLang="en-US" sz="2500" b="1" dirty="0">
              <a:solidFill>
                <a:srgbClr val="0070C0"/>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In </a:t>
            </a:r>
            <a:r>
              <a:rPr lang="en-US" altLang="en-US" sz="2500" b="1" dirty="0" smtClean="0">
                <a:solidFill>
                  <a:schemeClr val="bg1">
                    <a:lumMod val="85000"/>
                  </a:schemeClr>
                </a:solidFill>
              </a:rPr>
              <a:t>an aircraft with a </a:t>
            </a:r>
            <a:r>
              <a:rPr lang="en-US" altLang="en-US" sz="2500" b="1" dirty="0">
                <a:solidFill>
                  <a:schemeClr val="bg1">
                    <a:lumMod val="85000"/>
                  </a:schemeClr>
                </a:solidFill>
              </a:rPr>
              <a:t>T-tail </a:t>
            </a:r>
            <a:r>
              <a:rPr lang="en-US" altLang="en-US" sz="2500" b="1" dirty="0" smtClean="0">
                <a:solidFill>
                  <a:schemeClr val="bg1">
                    <a:lumMod val="85000"/>
                  </a:schemeClr>
                </a:solidFill>
              </a:rPr>
              <a:t>configuration during normal flight conditions, what effects are removed from influencing the elevator? </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At </a:t>
            </a:r>
            <a:r>
              <a:rPr lang="en-US" altLang="en-US" sz="2500" b="1" dirty="0">
                <a:solidFill>
                  <a:schemeClr val="bg1">
                    <a:lumMod val="85000"/>
                  </a:schemeClr>
                </a:solidFill>
              </a:rPr>
              <a:t>slow speeds, the elevator on a T-tail aircraft must be moved through a (</a:t>
            </a:r>
            <a:r>
              <a:rPr lang="en-US" altLang="en-US" sz="2500" b="1" dirty="0" smtClean="0">
                <a:solidFill>
                  <a:schemeClr val="bg1">
                    <a:lumMod val="85000"/>
                  </a:schemeClr>
                </a:solidFill>
              </a:rPr>
              <a:t>larger or smaller) </a:t>
            </a:r>
            <a:r>
              <a:rPr lang="en-US" altLang="en-US" sz="2500" b="1" dirty="0">
                <a:solidFill>
                  <a:schemeClr val="bg1">
                    <a:lumMod val="85000"/>
                  </a:schemeClr>
                </a:solidFill>
              </a:rPr>
              <a:t>number of degrees of travel to raise the nose </a:t>
            </a:r>
            <a:r>
              <a:rPr lang="en-US" altLang="en-US" sz="2500" b="1" dirty="0" smtClean="0">
                <a:solidFill>
                  <a:schemeClr val="bg1">
                    <a:lumMod val="85000"/>
                  </a:schemeClr>
                </a:solidFill>
              </a:rPr>
              <a:t>the same amount as on a conventional aircraft.</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9/30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42907690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Flight Control Systems</a:t>
            </a:r>
            <a:br>
              <a:rPr lang="en-US" sz="4000" b="1" dirty="0" smtClean="0"/>
            </a:br>
            <a:r>
              <a:rPr lang="en-US" sz="4000" b="1" dirty="0" smtClean="0"/>
              <a:t>Adverse Yaw</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1" y="1524000"/>
            <a:ext cx="5029200" cy="365760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000000"/>
                </a:solidFill>
              </a:rPr>
              <a:t>Additionally</a:t>
            </a:r>
            <a:r>
              <a:rPr lang="en-US" sz="2800" b="1" dirty="0">
                <a:solidFill>
                  <a:srgbClr val="000000"/>
                </a:solidFill>
              </a:rPr>
              <a:t>, </a:t>
            </a:r>
            <a:r>
              <a:rPr lang="en-US" sz="2800" b="1" dirty="0">
                <a:solidFill>
                  <a:srgbClr val="FF0000"/>
                </a:solidFill>
              </a:rPr>
              <a:t>because more lift is required during a turn than when in straight-and-level flight, the angle of attack (AOA) must be increased by applying elevator back pressure. </a:t>
            </a:r>
            <a:endParaRPr lang="en-US" sz="2800" b="1" dirty="0" smtClean="0">
              <a:solidFill>
                <a:srgbClr val="FF0000"/>
              </a:solidFill>
            </a:endParaRPr>
          </a:p>
        </p:txBody>
      </p:sp>
      <p:pic>
        <p:nvPicPr>
          <p:cNvPr id="7" name="Picture 2" descr="http://www.aero-mechanic.com/wp-content/uploads/2009/08/5-5.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886" y="1752600"/>
            <a:ext cx="2771775" cy="2447926"/>
          </a:xfrm>
          <a:prstGeom prst="rect">
            <a:avLst/>
          </a:prstGeom>
          <a:noFill/>
          <a:extLst>
            <a:ext uri="{909E8E84-426E-40DD-AFC4-6F175D3DCCD1}">
              <a14:hiddenFill xmlns:a14="http://schemas.microsoft.com/office/drawing/2010/main">
                <a:solidFill>
                  <a:srgbClr val="FFFFFF"/>
                </a:solidFill>
              </a14:hiddenFill>
            </a:ext>
          </a:extLst>
        </p:spPr>
      </p:pic>
      <p:pic>
        <p:nvPicPr>
          <p:cNvPr id="65538" name="Picture 2" descr="http://www.gleim.com/aviation/learn-to-fly/index.php?image=flight_controls.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8095" y="4625765"/>
            <a:ext cx="6239505" cy="2079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047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From a pilot’s perspective, what is the direction of the yaw and what do we refer to this type of motion?</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How do you counter the effects of adverse yaw?</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What </a:t>
            </a:r>
            <a:r>
              <a:rPr lang="en-US" altLang="en-US" sz="2500" b="1" dirty="0" smtClean="0">
                <a:solidFill>
                  <a:schemeClr val="bg1">
                    <a:lumMod val="85000"/>
                  </a:schemeClr>
                </a:solidFill>
              </a:rPr>
              <a:t>must a pilot do to maintain steady altitude during a roll or bank of an aircraft?</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a:solidFill>
                  <a:schemeClr val="tx1"/>
                </a:solidFill>
              </a:rPr>
              <a:t>In </a:t>
            </a:r>
            <a:r>
              <a:rPr lang="en-US" altLang="en-US" sz="2500" b="1" dirty="0" smtClean="0">
                <a:solidFill>
                  <a:schemeClr val="tx1"/>
                </a:solidFill>
              </a:rPr>
              <a:t>an aircraft with a </a:t>
            </a:r>
            <a:r>
              <a:rPr lang="en-US" altLang="en-US" sz="2500" b="1" dirty="0">
                <a:solidFill>
                  <a:schemeClr val="tx1"/>
                </a:solidFill>
              </a:rPr>
              <a:t>T-tail </a:t>
            </a:r>
            <a:r>
              <a:rPr lang="en-US" altLang="en-US" sz="2500" b="1" dirty="0" smtClean="0">
                <a:solidFill>
                  <a:schemeClr val="tx1"/>
                </a:solidFill>
              </a:rPr>
              <a:t>configuration during normal flight conditions, what effects are removed from influencing the elevator? </a:t>
            </a:r>
            <a:endParaRPr lang="en-US" altLang="en-US" sz="2500" b="1" dirty="0">
              <a:solidFill>
                <a:schemeClr val="tx1"/>
              </a:solidFill>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At </a:t>
            </a:r>
            <a:r>
              <a:rPr lang="en-US" altLang="en-US" sz="2500" b="1" dirty="0">
                <a:solidFill>
                  <a:schemeClr val="bg1">
                    <a:lumMod val="85000"/>
                  </a:schemeClr>
                </a:solidFill>
              </a:rPr>
              <a:t>slow speeds, the elevator on a T-tail aircraft must be moved through a (</a:t>
            </a:r>
            <a:r>
              <a:rPr lang="en-US" altLang="en-US" sz="2500" b="1" dirty="0" smtClean="0">
                <a:solidFill>
                  <a:schemeClr val="bg1">
                    <a:lumMod val="85000"/>
                  </a:schemeClr>
                </a:solidFill>
              </a:rPr>
              <a:t>larger or smaller) </a:t>
            </a:r>
            <a:r>
              <a:rPr lang="en-US" altLang="en-US" sz="2500" b="1" dirty="0">
                <a:solidFill>
                  <a:schemeClr val="bg1">
                    <a:lumMod val="85000"/>
                  </a:schemeClr>
                </a:solidFill>
              </a:rPr>
              <a:t>number of degrees of travel to raise the nose </a:t>
            </a:r>
            <a:r>
              <a:rPr lang="en-US" altLang="en-US" sz="2500" b="1" dirty="0" smtClean="0">
                <a:solidFill>
                  <a:schemeClr val="bg1">
                    <a:lumMod val="85000"/>
                  </a:schemeClr>
                </a:solidFill>
              </a:rPr>
              <a:t>the same amount as on a conventional aircraft.</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9/30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61898845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3.xml><?xml version="1.0" encoding="utf-8"?>
<a:theme xmlns:a="http://schemas.openxmlformats.org/drawingml/2006/main" name="5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Concourse</Template>
  <TotalTime>8369</TotalTime>
  <Words>2162</Words>
  <Application>Microsoft Office PowerPoint</Application>
  <PresentationFormat>On-screen Show (4:3)</PresentationFormat>
  <Paragraphs>301</Paragraphs>
  <Slides>43</Slides>
  <Notes>9</Notes>
  <HiddenSlides>0</HiddenSlides>
  <MMClips>0</MMClips>
  <ScaleCrop>false</ScaleCrop>
  <HeadingPairs>
    <vt:vector size="4" baseType="variant">
      <vt:variant>
        <vt:lpstr>Theme</vt:lpstr>
      </vt:variant>
      <vt:variant>
        <vt:i4>13</vt:i4>
      </vt:variant>
      <vt:variant>
        <vt:lpstr>Slide Titles</vt:lpstr>
      </vt:variant>
      <vt:variant>
        <vt:i4>43</vt:i4>
      </vt:variant>
    </vt:vector>
  </HeadingPairs>
  <TitlesOfParts>
    <vt:vector size="56" baseType="lpstr">
      <vt:lpstr>1_Office Theme</vt:lpstr>
      <vt:lpstr>6_Office Theme</vt:lpstr>
      <vt:lpstr>CurriculumTemplate</vt:lpstr>
      <vt:lpstr>1_Custom Design</vt:lpstr>
      <vt:lpstr>2_Custom Design</vt:lpstr>
      <vt:lpstr>PowerPointTemplateAE_2009_1217_NEW NEW Template</vt:lpstr>
      <vt:lpstr>3_Custom Design</vt:lpstr>
      <vt:lpstr>4_Custom Design</vt:lpstr>
      <vt:lpstr>5_Custom Design</vt:lpstr>
      <vt:lpstr>Office Theme</vt:lpstr>
      <vt:lpstr>4_Office Theme</vt:lpstr>
      <vt:lpstr>8_Office Theme</vt:lpstr>
      <vt:lpstr>5_Office Theme</vt:lpstr>
      <vt:lpstr>Warm-Up – 9/30 – 10 minutes</vt:lpstr>
      <vt:lpstr>Questions / Comments</vt:lpstr>
      <vt:lpstr>Warm-Up – 9/30 – 10 minutes</vt:lpstr>
      <vt:lpstr>Flight Control Systems Adverse Yaw</vt:lpstr>
      <vt:lpstr>Warm-Up – 9/30 – 10 minutes</vt:lpstr>
      <vt:lpstr>Flight Control Systems Adverse Yaw</vt:lpstr>
      <vt:lpstr>Warm-Up – 9/30 – 10 minutes</vt:lpstr>
      <vt:lpstr>Flight Control Systems Adverse Yaw</vt:lpstr>
      <vt:lpstr>Warm-Up – 9/30 – 10 minutes</vt:lpstr>
      <vt:lpstr>Flight Control Systems T-Tail</vt:lpstr>
      <vt:lpstr>Warm-Up – 9/30 – 10 minutes</vt:lpstr>
      <vt:lpstr>Flight Control Systems T-Tail</vt:lpstr>
      <vt:lpstr>Questions / Comments</vt:lpstr>
      <vt:lpstr>THIS DAY IN AVIATION</vt:lpstr>
      <vt:lpstr>THIS DAY IN AVIATION</vt:lpstr>
      <vt:lpstr>THIS DAY IN AVIATION</vt:lpstr>
      <vt:lpstr>Questions / Comments</vt:lpstr>
      <vt:lpstr>PowerPoint Presentation</vt:lpstr>
      <vt:lpstr>1st Quarter Requirements (11 Class Meetings – Oct 14)</vt:lpstr>
      <vt:lpstr>Questions / Comments</vt:lpstr>
      <vt:lpstr>PowerPoint Presentation</vt:lpstr>
      <vt:lpstr>Today’s Mission Requirements</vt:lpstr>
      <vt:lpstr>Flight Control Systems Stabilator</vt:lpstr>
      <vt:lpstr>Flight Control Systems Stabilator</vt:lpstr>
      <vt:lpstr>Flight Control Systems Stabilator</vt:lpstr>
      <vt:lpstr>Flight Control Systems Rudder</vt:lpstr>
      <vt:lpstr>Flight Control Systems Rudder</vt:lpstr>
      <vt:lpstr>Flight Control Systems Rudder</vt:lpstr>
      <vt:lpstr>Flight Control Systems V-Tail</vt:lpstr>
      <vt:lpstr>Flight Control Systems V-Tail</vt:lpstr>
      <vt:lpstr>Flight Control Systems V-Tail</vt:lpstr>
      <vt:lpstr>Flight Control Systems Secondary Flight Controls</vt:lpstr>
      <vt:lpstr>Secondary Flight Controls Flaps</vt:lpstr>
      <vt:lpstr>Secondary Flight Controls Flaps</vt:lpstr>
      <vt:lpstr>Secondary Flight Controls Flaps</vt:lpstr>
      <vt:lpstr>Secondary Flight Controls Flaps</vt:lpstr>
      <vt:lpstr>Secondary Flight Controls Flaps</vt:lpstr>
      <vt:lpstr>Secondary Flight Controls Flaps</vt:lpstr>
      <vt:lpstr>Secondary Flight Controls Flaps</vt:lpstr>
      <vt:lpstr>Secondary Flight Controls Flaps</vt:lpstr>
      <vt:lpstr>Questions / Comments</vt:lpstr>
      <vt:lpstr>1st Quarter Requirements (11 Class Meetings – Oct 14)</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Mastergunz</dc:creator>
  <cp:lastModifiedBy>Petrucci, Anthony P</cp:lastModifiedBy>
  <cp:revision>490</cp:revision>
  <cp:lastPrinted>2013-10-17T15:17:33Z</cp:lastPrinted>
  <dcterms:created xsi:type="dcterms:W3CDTF">2011-08-16T23:18:18Z</dcterms:created>
  <dcterms:modified xsi:type="dcterms:W3CDTF">2015-09-27T01:37:58Z</dcterms:modified>
</cp:coreProperties>
</file>