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924" r:id="rId2"/>
    <p:sldMasterId id="2147483936" r:id="rId3"/>
    <p:sldMasterId id="2147484008" r:id="rId4"/>
    <p:sldMasterId id="2147484020" r:id="rId5"/>
    <p:sldMasterId id="2147484032" r:id="rId6"/>
    <p:sldMasterId id="2147484068" r:id="rId7"/>
    <p:sldMasterId id="2147484128" r:id="rId8"/>
    <p:sldMasterId id="2147484380" r:id="rId9"/>
    <p:sldMasterId id="2147484428" r:id="rId10"/>
    <p:sldMasterId id="2147484440" r:id="rId11"/>
    <p:sldMasterId id="2147484452" r:id="rId12"/>
    <p:sldMasterId id="2147484464" r:id="rId13"/>
    <p:sldMasterId id="2147484476" r:id="rId14"/>
    <p:sldMasterId id="2147484488" r:id="rId15"/>
    <p:sldMasterId id="2147484500" r:id="rId16"/>
  </p:sldMasterIdLst>
  <p:notesMasterIdLst>
    <p:notesMasterId r:id="rId117"/>
  </p:notesMasterIdLst>
  <p:handoutMasterIdLst>
    <p:handoutMasterId r:id="rId118"/>
  </p:handoutMasterIdLst>
  <p:sldIdLst>
    <p:sldId id="2201" r:id="rId17"/>
    <p:sldId id="2187" r:id="rId18"/>
    <p:sldId id="2191" r:id="rId19"/>
    <p:sldId id="2192" r:id="rId20"/>
    <p:sldId id="2197" r:id="rId21"/>
    <p:sldId id="2193" r:id="rId22"/>
    <p:sldId id="2198" r:id="rId23"/>
    <p:sldId id="2194" r:id="rId24"/>
    <p:sldId id="2199" r:id="rId25"/>
    <p:sldId id="2195" r:id="rId26"/>
    <p:sldId id="2200" r:id="rId27"/>
    <p:sldId id="2196" r:id="rId28"/>
    <p:sldId id="1052" r:id="rId29"/>
    <p:sldId id="2181" r:id="rId30"/>
    <p:sldId id="2182" r:id="rId31"/>
    <p:sldId id="2183" r:id="rId32"/>
    <p:sldId id="1618" r:id="rId33"/>
    <p:sldId id="2180" r:id="rId34"/>
    <p:sldId id="2184" r:id="rId35"/>
    <p:sldId id="2185" r:id="rId36"/>
    <p:sldId id="2186" r:id="rId37"/>
    <p:sldId id="353" r:id="rId38"/>
    <p:sldId id="1265" r:id="rId39"/>
    <p:sldId id="1266" r:id="rId40"/>
    <p:sldId id="1988" r:id="rId41"/>
    <p:sldId id="2101" r:id="rId42"/>
    <p:sldId id="2100" r:id="rId43"/>
    <p:sldId id="2102" r:id="rId44"/>
    <p:sldId id="2103" r:id="rId45"/>
    <p:sldId id="2104" r:id="rId46"/>
    <p:sldId id="2105" r:id="rId47"/>
    <p:sldId id="2107" r:id="rId48"/>
    <p:sldId id="2106" r:id="rId49"/>
    <p:sldId id="2108" r:id="rId50"/>
    <p:sldId id="2169" r:id="rId51"/>
    <p:sldId id="2170" r:id="rId52"/>
    <p:sldId id="2109" r:id="rId53"/>
    <p:sldId id="2162" r:id="rId54"/>
    <p:sldId id="2110" r:id="rId55"/>
    <p:sldId id="2111" r:id="rId56"/>
    <p:sldId id="2171" r:id="rId57"/>
    <p:sldId id="2112" r:id="rId58"/>
    <p:sldId id="2113" r:id="rId59"/>
    <p:sldId id="2114" r:id="rId60"/>
    <p:sldId id="2115" r:id="rId61"/>
    <p:sldId id="2116" r:id="rId62"/>
    <p:sldId id="2117" r:id="rId63"/>
    <p:sldId id="2118" r:id="rId64"/>
    <p:sldId id="2163" r:id="rId65"/>
    <p:sldId id="2160" r:id="rId66"/>
    <p:sldId id="2189" r:id="rId67"/>
    <p:sldId id="2119" r:id="rId68"/>
    <p:sldId id="2164" r:id="rId69"/>
    <p:sldId id="2165" r:id="rId70"/>
    <p:sldId id="2120" r:id="rId71"/>
    <p:sldId id="2166" r:id="rId72"/>
    <p:sldId id="2168" r:id="rId73"/>
    <p:sldId id="2167" r:id="rId74"/>
    <p:sldId id="2122" r:id="rId75"/>
    <p:sldId id="2123" r:id="rId76"/>
    <p:sldId id="2124" r:id="rId77"/>
    <p:sldId id="2125" r:id="rId78"/>
    <p:sldId id="2126" r:id="rId79"/>
    <p:sldId id="2127" r:id="rId80"/>
    <p:sldId id="2128" r:id="rId81"/>
    <p:sldId id="2129" r:id="rId82"/>
    <p:sldId id="2130" r:id="rId83"/>
    <p:sldId id="2131" r:id="rId84"/>
    <p:sldId id="2132" r:id="rId85"/>
    <p:sldId id="2133" r:id="rId86"/>
    <p:sldId id="2134" r:id="rId87"/>
    <p:sldId id="2135" r:id="rId88"/>
    <p:sldId id="2136" r:id="rId89"/>
    <p:sldId id="2137" r:id="rId90"/>
    <p:sldId id="2138" r:id="rId91"/>
    <p:sldId id="2139" r:id="rId92"/>
    <p:sldId id="2140" r:id="rId93"/>
    <p:sldId id="2141" r:id="rId94"/>
    <p:sldId id="2142" r:id="rId95"/>
    <p:sldId id="2143" r:id="rId96"/>
    <p:sldId id="2144" r:id="rId97"/>
    <p:sldId id="2145" r:id="rId98"/>
    <p:sldId id="2146" r:id="rId99"/>
    <p:sldId id="2147" r:id="rId100"/>
    <p:sldId id="2148" r:id="rId101"/>
    <p:sldId id="2149" r:id="rId102"/>
    <p:sldId id="2150" r:id="rId103"/>
    <p:sldId id="2151" r:id="rId104"/>
    <p:sldId id="2152" r:id="rId105"/>
    <p:sldId id="2153" r:id="rId106"/>
    <p:sldId id="2154" r:id="rId107"/>
    <p:sldId id="2155" r:id="rId108"/>
    <p:sldId id="2158" r:id="rId109"/>
    <p:sldId id="2159" r:id="rId110"/>
    <p:sldId id="2156" r:id="rId111"/>
    <p:sldId id="2157" r:id="rId112"/>
    <p:sldId id="2037" r:id="rId113"/>
    <p:sldId id="879" r:id="rId114"/>
    <p:sldId id="2188" r:id="rId115"/>
    <p:sldId id="2024" r:id="rId116"/>
  </p:sldIdLst>
  <p:sldSz cx="9144000" cy="6858000" type="screen4x3"/>
  <p:notesSz cx="6858000" cy="9144000"/>
  <p:defaultTextStyle>
    <a:defPPr>
      <a:defRPr lang="en-US"/>
    </a:defPPr>
    <a:lvl1pPr marL="0" algn="l" defTabSz="912106" rtl="0" eaLnBrk="1" latinLnBrk="0" hangingPunct="1">
      <a:defRPr sz="1800" kern="1200">
        <a:solidFill>
          <a:schemeClr val="tx1"/>
        </a:solidFill>
        <a:latin typeface="+mn-lt"/>
        <a:ea typeface="+mn-ea"/>
        <a:cs typeface="+mn-cs"/>
      </a:defRPr>
    </a:lvl1pPr>
    <a:lvl2pPr marL="456041" algn="l" defTabSz="912106" rtl="0" eaLnBrk="1" latinLnBrk="0" hangingPunct="1">
      <a:defRPr sz="1800" kern="1200">
        <a:solidFill>
          <a:schemeClr val="tx1"/>
        </a:solidFill>
        <a:latin typeface="+mn-lt"/>
        <a:ea typeface="+mn-ea"/>
        <a:cs typeface="+mn-cs"/>
      </a:defRPr>
    </a:lvl2pPr>
    <a:lvl3pPr marL="912106" algn="l" defTabSz="912106" rtl="0" eaLnBrk="1" latinLnBrk="0" hangingPunct="1">
      <a:defRPr sz="1800" kern="1200">
        <a:solidFill>
          <a:schemeClr val="tx1"/>
        </a:solidFill>
        <a:latin typeface="+mn-lt"/>
        <a:ea typeface="+mn-ea"/>
        <a:cs typeface="+mn-cs"/>
      </a:defRPr>
    </a:lvl3pPr>
    <a:lvl4pPr marL="1368170" algn="l" defTabSz="912106" rtl="0" eaLnBrk="1" latinLnBrk="0" hangingPunct="1">
      <a:defRPr sz="1800" kern="1200">
        <a:solidFill>
          <a:schemeClr val="tx1"/>
        </a:solidFill>
        <a:latin typeface="+mn-lt"/>
        <a:ea typeface="+mn-ea"/>
        <a:cs typeface="+mn-cs"/>
      </a:defRPr>
    </a:lvl4pPr>
    <a:lvl5pPr marL="1824220" algn="l" defTabSz="912106" rtl="0" eaLnBrk="1" latinLnBrk="0" hangingPunct="1">
      <a:defRPr sz="1800" kern="1200">
        <a:solidFill>
          <a:schemeClr val="tx1"/>
        </a:solidFill>
        <a:latin typeface="+mn-lt"/>
        <a:ea typeface="+mn-ea"/>
        <a:cs typeface="+mn-cs"/>
      </a:defRPr>
    </a:lvl5pPr>
    <a:lvl6pPr marL="2280274" algn="l" defTabSz="912106" rtl="0" eaLnBrk="1" latinLnBrk="0" hangingPunct="1">
      <a:defRPr sz="1800" kern="1200">
        <a:solidFill>
          <a:schemeClr val="tx1"/>
        </a:solidFill>
        <a:latin typeface="+mn-lt"/>
        <a:ea typeface="+mn-ea"/>
        <a:cs typeface="+mn-cs"/>
      </a:defRPr>
    </a:lvl6pPr>
    <a:lvl7pPr marL="2736335" algn="l" defTabSz="912106" rtl="0" eaLnBrk="1" latinLnBrk="0" hangingPunct="1">
      <a:defRPr sz="1800" kern="1200">
        <a:solidFill>
          <a:schemeClr val="tx1"/>
        </a:solidFill>
        <a:latin typeface="+mn-lt"/>
        <a:ea typeface="+mn-ea"/>
        <a:cs typeface="+mn-cs"/>
      </a:defRPr>
    </a:lvl7pPr>
    <a:lvl8pPr marL="3192385" algn="l" defTabSz="912106" rtl="0" eaLnBrk="1" latinLnBrk="0" hangingPunct="1">
      <a:defRPr sz="1800" kern="1200">
        <a:solidFill>
          <a:schemeClr val="tx1"/>
        </a:solidFill>
        <a:latin typeface="+mn-lt"/>
        <a:ea typeface="+mn-ea"/>
        <a:cs typeface="+mn-cs"/>
      </a:defRPr>
    </a:lvl8pPr>
    <a:lvl9pPr marL="3648437" algn="l" defTabSz="91210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17" autoAdjust="0"/>
    <p:restoredTop sz="86745" autoAdjust="0"/>
  </p:normalViewPr>
  <p:slideViewPr>
    <p:cSldViewPr showGuides="1">
      <p:cViewPr varScale="1">
        <p:scale>
          <a:sx n="60" d="100"/>
          <a:sy n="60" d="100"/>
        </p:scale>
        <p:origin x="-1056" y="-78"/>
      </p:cViewPr>
      <p:guideLst>
        <p:guide orient="horz" pos="2160"/>
        <p:guide pos="2880"/>
      </p:guideLst>
    </p:cSldViewPr>
  </p:slideViewPr>
  <p:notesTextViewPr>
    <p:cViewPr>
      <p:scale>
        <a:sx n="1" d="1"/>
        <a:sy n="1" d="1"/>
      </p:scale>
      <p:origin x="0" y="0"/>
    </p:cViewPr>
  </p:notesTextViewPr>
  <p:sorterViewPr>
    <p:cViewPr>
      <p:scale>
        <a:sx n="69" d="100"/>
        <a:sy n="69" d="100"/>
      </p:scale>
      <p:origin x="0" y="62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117" Type="http://schemas.openxmlformats.org/officeDocument/2006/relationships/notesMaster" Target="notesMasters/notesMaster1.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slide" Target="slides/slide96.xml"/><Relationship Id="rId16" Type="http://schemas.openxmlformats.org/officeDocument/2006/relationships/slideMaster" Target="slideMasters/slideMaster16.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113" Type="http://schemas.openxmlformats.org/officeDocument/2006/relationships/slide" Target="slides/slide97.xml"/><Relationship Id="rId11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slide" Target="slides/slide87.xml"/><Relationship Id="rId108" Type="http://schemas.openxmlformats.org/officeDocument/2006/relationships/slide" Target="slides/slide92.xml"/><Relationship Id="rId116" Type="http://schemas.openxmlformats.org/officeDocument/2006/relationships/slide" Target="slides/slide10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11"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14" Type="http://schemas.openxmlformats.org/officeDocument/2006/relationships/slide" Target="slides/slide98.xml"/><Relationship Id="rId119"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slide" Target="slides/slide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11/16/2015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11/16/2015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106" rtl="0" eaLnBrk="1" latinLnBrk="0" hangingPunct="1">
      <a:defRPr sz="1200" kern="1200">
        <a:solidFill>
          <a:schemeClr val="tx1"/>
        </a:solidFill>
        <a:latin typeface="+mn-lt"/>
        <a:ea typeface="+mn-ea"/>
        <a:cs typeface="+mn-cs"/>
      </a:defRPr>
    </a:lvl1pPr>
    <a:lvl2pPr marL="456041" algn="l" defTabSz="912106" rtl="0" eaLnBrk="1" latinLnBrk="0" hangingPunct="1">
      <a:defRPr sz="1200" kern="1200">
        <a:solidFill>
          <a:schemeClr val="tx1"/>
        </a:solidFill>
        <a:latin typeface="+mn-lt"/>
        <a:ea typeface="+mn-ea"/>
        <a:cs typeface="+mn-cs"/>
      </a:defRPr>
    </a:lvl2pPr>
    <a:lvl3pPr marL="912106" algn="l" defTabSz="912106" rtl="0" eaLnBrk="1" latinLnBrk="0" hangingPunct="1">
      <a:defRPr sz="1200" kern="1200">
        <a:solidFill>
          <a:schemeClr val="tx1"/>
        </a:solidFill>
        <a:latin typeface="+mn-lt"/>
        <a:ea typeface="+mn-ea"/>
        <a:cs typeface="+mn-cs"/>
      </a:defRPr>
    </a:lvl3pPr>
    <a:lvl4pPr marL="1368170" algn="l" defTabSz="912106" rtl="0" eaLnBrk="1" latinLnBrk="0" hangingPunct="1">
      <a:defRPr sz="1200" kern="1200">
        <a:solidFill>
          <a:schemeClr val="tx1"/>
        </a:solidFill>
        <a:latin typeface="+mn-lt"/>
        <a:ea typeface="+mn-ea"/>
        <a:cs typeface="+mn-cs"/>
      </a:defRPr>
    </a:lvl4pPr>
    <a:lvl5pPr marL="1824220" algn="l" defTabSz="912106" rtl="0" eaLnBrk="1" latinLnBrk="0" hangingPunct="1">
      <a:defRPr sz="1200" kern="1200">
        <a:solidFill>
          <a:schemeClr val="tx1"/>
        </a:solidFill>
        <a:latin typeface="+mn-lt"/>
        <a:ea typeface="+mn-ea"/>
        <a:cs typeface="+mn-cs"/>
      </a:defRPr>
    </a:lvl5pPr>
    <a:lvl6pPr marL="2280274" algn="l" defTabSz="912106" rtl="0" eaLnBrk="1" latinLnBrk="0" hangingPunct="1">
      <a:defRPr sz="1200" kern="1200">
        <a:solidFill>
          <a:schemeClr val="tx1"/>
        </a:solidFill>
        <a:latin typeface="+mn-lt"/>
        <a:ea typeface="+mn-ea"/>
        <a:cs typeface="+mn-cs"/>
      </a:defRPr>
    </a:lvl6pPr>
    <a:lvl7pPr marL="2736335" algn="l" defTabSz="912106" rtl="0" eaLnBrk="1" latinLnBrk="0" hangingPunct="1">
      <a:defRPr sz="1200" kern="1200">
        <a:solidFill>
          <a:schemeClr val="tx1"/>
        </a:solidFill>
        <a:latin typeface="+mn-lt"/>
        <a:ea typeface="+mn-ea"/>
        <a:cs typeface="+mn-cs"/>
      </a:defRPr>
    </a:lvl7pPr>
    <a:lvl8pPr marL="3192385" algn="l" defTabSz="912106" rtl="0" eaLnBrk="1" latinLnBrk="0" hangingPunct="1">
      <a:defRPr sz="1200" kern="1200">
        <a:solidFill>
          <a:schemeClr val="tx1"/>
        </a:solidFill>
        <a:latin typeface="+mn-lt"/>
        <a:ea typeface="+mn-ea"/>
        <a:cs typeface="+mn-cs"/>
      </a:defRPr>
    </a:lvl8pPr>
    <a:lvl9pPr marL="3648437" algn="l" defTabSz="9121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p:sp>
      <p:sp>
        <p:nvSpPr>
          <p:cNvPr id="1126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0.xml"/><Relationship Id="rId1" Type="http://schemas.openxmlformats.org/officeDocument/2006/relationships/themeOverride" Target="../theme/themeOverride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0.xml"/><Relationship Id="rId1" Type="http://schemas.openxmlformats.org/officeDocument/2006/relationships/themeOverride" Target="../theme/themeOverride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0.xml"/><Relationship Id="rId1" Type="http://schemas.openxmlformats.org/officeDocument/2006/relationships/themeOverride" Target="../theme/themeOverride4.xml"/><Relationship Id="rId4" Type="http://schemas.openxmlformats.org/officeDocument/2006/relationships/image" Target="../media/image2.jpe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95"/>
            <a:ext cx="6400354" cy="1752451"/>
          </a:xfrm>
        </p:spPr>
        <p:txBody>
          <a:bodyPr/>
          <a:lstStyle>
            <a:lvl1pPr marL="0" indent="0" algn="ctr">
              <a:buNone/>
              <a:defRPr/>
            </a:lvl1pPr>
            <a:lvl2pPr marL="320661" indent="0" algn="ctr">
              <a:buNone/>
              <a:defRPr/>
            </a:lvl2pPr>
            <a:lvl3pPr marL="641331" indent="0" algn="ctr">
              <a:buNone/>
              <a:defRPr/>
            </a:lvl3pPr>
            <a:lvl4pPr marL="962003" indent="0" algn="ctr">
              <a:buNone/>
              <a:defRPr/>
            </a:lvl4pPr>
            <a:lvl5pPr marL="1282672" indent="0" algn="ctr">
              <a:buNone/>
              <a:defRPr/>
            </a:lvl5pPr>
            <a:lvl6pPr marL="1603346" indent="0" algn="ctr">
              <a:buNone/>
              <a:defRPr/>
            </a:lvl6pPr>
            <a:lvl7pPr marL="1924008" indent="0" algn="ctr">
              <a:buNone/>
              <a:defRPr/>
            </a:lvl7pPr>
            <a:lvl8pPr marL="2244681" indent="0" algn="ctr">
              <a:buNone/>
              <a:defRPr/>
            </a:lvl8pPr>
            <a:lvl9pPr marL="256534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5" y="4664646"/>
            <a:ext cx="915069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36" tIns="45668" rIns="91336" bIns="45668" anchor="ctr"/>
          <a:lstStyle>
            <a:extLst/>
          </a:lstStyle>
          <a:p>
            <a:pPr algn="ctr" defTabSz="913368">
              <a:defRPr/>
            </a:pPr>
            <a:endParaRPr lang="en-US">
              <a:solidFill>
                <a:prstClr val="white"/>
              </a:solidFill>
              <a:sym typeface="Helvetica Light" charset="0"/>
            </a:endParaRPr>
          </a:p>
        </p:txBody>
      </p:sp>
      <p:grpSp>
        <p:nvGrpSpPr>
          <p:cNvPr id="5" name="Group 15"/>
          <p:cNvGrpSpPr>
            <a:grpSpLocks/>
          </p:cNvGrpSpPr>
          <p:nvPr/>
        </p:nvGrpSpPr>
        <p:grpSpPr bwMode="auto">
          <a:xfrm>
            <a:off x="-3344" y="4952634"/>
            <a:ext cx="9147349" cy="1912069"/>
            <a:chOff x="-3765" y="4832896"/>
            <a:chExt cx="9147765" cy="2032192"/>
          </a:xfrm>
        </p:grpSpPr>
        <p:sp>
          <p:nvSpPr>
            <p:cNvPr id="6" name="Freeform 5"/>
            <p:cNvSpPr>
              <a:spLocks/>
            </p:cNvSpPr>
            <p:nvPr/>
          </p:nvSpPr>
          <p:spPr bwMode="auto">
            <a:xfrm>
              <a:off x="1687372" y="4832896"/>
              <a:ext cx="7456628" cy="518428"/>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3368">
                <a:defRPr/>
              </a:pPr>
              <a:endParaRPr lang="en-US">
                <a:solidFill>
                  <a:prstClr val="black"/>
                </a:solidFill>
                <a:sym typeface="Helvetica Light" charset="0"/>
              </a:endParaRPr>
            </a:p>
          </p:txBody>
        </p:sp>
        <p:sp>
          <p:nvSpPr>
            <p:cNvPr id="7" name="Freeform 18"/>
            <p:cNvSpPr>
              <a:spLocks/>
            </p:cNvSpPr>
            <p:nvPr/>
          </p:nvSpPr>
          <p:spPr bwMode="auto">
            <a:xfrm>
              <a:off x="35305" y="5135411"/>
              <a:ext cx="9108695" cy="83873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408414" fontAlgn="base">
                <a:spcBef>
                  <a:spcPct val="0"/>
                </a:spcBef>
                <a:spcAft>
                  <a:spcPct val="0"/>
                </a:spcAft>
              </a:pPr>
              <a:endParaRPr lang="en-US" sz="2500" smtClean="0">
                <a:solidFill>
                  <a:srgbClr val="000000"/>
                </a:solidFill>
                <a:latin typeface="Helvetica Light"/>
                <a:sym typeface="Helvetica Ligh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3368">
                <a:defRPr/>
              </a:pPr>
              <a:endParaRPr lang="en-US">
                <a:solidFill>
                  <a:prstClr val="white"/>
                </a:solidFill>
                <a:sym typeface="Helvetica Light"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23"/>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668" rIns="45668"/>
          <a:lstStyle>
            <a:lvl1pPr marL="0" marR="63936" indent="0" algn="r">
              <a:buNone/>
              <a:defRPr>
                <a:solidFill>
                  <a:schemeClr val="tx2"/>
                </a:solidFill>
              </a:defRPr>
            </a:lvl1pPr>
            <a:lvl2pPr marL="456680" indent="0" algn="ctr">
              <a:buNone/>
            </a:lvl2pPr>
            <a:lvl3pPr marL="913368" indent="0" algn="ctr">
              <a:buNone/>
            </a:lvl3pPr>
            <a:lvl4pPr marL="1370060" indent="0" algn="ctr">
              <a:buNone/>
            </a:lvl4pPr>
            <a:lvl5pPr marL="1826744" indent="0" algn="ctr">
              <a:buNone/>
            </a:lvl5pPr>
            <a:lvl6pPr marL="2283426" indent="0" algn="ctr">
              <a:buNone/>
            </a:lvl6pPr>
            <a:lvl7pPr marL="2740117" indent="0" algn="ctr">
              <a:buNone/>
            </a:lvl7pPr>
            <a:lvl8pPr marL="3196797" indent="0" algn="ctr">
              <a:buNone/>
            </a:lvl8pPr>
            <a:lvl9pPr marL="3653486"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defTabSz="410310" fontAlgn="base">
              <a:spcBef>
                <a:spcPct val="0"/>
              </a:spcBef>
              <a:spcAft>
                <a:spcPct val="0"/>
              </a:spcAft>
              <a:defRPr>
                <a:solidFill>
                  <a:srgbClr val="FFFFFF"/>
                </a:solidFill>
                <a:latin typeface="Helvetica Light" charset="0"/>
                <a:ea typeface="Helvetica Light" charset="0"/>
                <a:cs typeface="Helvetica Light" charset="0"/>
              </a:defRPr>
            </a:lvl1pPr>
            <a:extLst/>
          </a:lstStyle>
          <a:p>
            <a:pPr>
              <a:defRPr/>
            </a:pPr>
            <a:fld id="{5909993C-C287-4013-B1E9-48941E4DF656}" type="datetimeFigureOut">
              <a:rPr lang="en-US"/>
              <a:pPr>
                <a:defRPr/>
              </a:pPr>
              <a:t>11/16/2015</a:t>
            </a:fld>
            <a:endParaRPr lang="en-US"/>
          </a:p>
        </p:txBody>
      </p:sp>
      <p:sp>
        <p:nvSpPr>
          <p:cNvPr id="12" name="Footer Placeholder 18"/>
          <p:cNvSpPr>
            <a:spLocks noGrp="1"/>
          </p:cNvSpPr>
          <p:nvPr>
            <p:ph type="ftr" sz="quarter" idx="11"/>
          </p:nvPr>
        </p:nvSpPr>
        <p:spPr/>
        <p:txBody>
          <a:bodyPr/>
          <a:lstStyle>
            <a:lvl1pPr defTabSz="410310" fontAlgn="base">
              <a:spcBef>
                <a:spcPct val="0"/>
              </a:spcBef>
              <a:spcAft>
                <a:spcPct val="0"/>
              </a:spcAft>
              <a:defRPr>
                <a:solidFill>
                  <a:srgbClr val="2DA2BF">
                    <a:tint val="20000"/>
                  </a:srgbClr>
                </a:solidFill>
                <a:latin typeface="Helvetica Light" charset="0"/>
                <a:ea typeface="Helvetica Light" charset="0"/>
                <a:cs typeface="Helvetica Light" charset="0"/>
              </a:defRPr>
            </a:lvl1pPr>
            <a:extLst/>
          </a:lstStyle>
          <a:p>
            <a:pPr>
              <a:defRPr/>
            </a:pPr>
            <a:endParaRPr lang="en-US"/>
          </a:p>
        </p:txBody>
      </p:sp>
      <p:sp>
        <p:nvSpPr>
          <p:cNvPr id="13" name="Slide Number Placeholder 26"/>
          <p:cNvSpPr>
            <a:spLocks noGrp="1"/>
          </p:cNvSpPr>
          <p:nvPr>
            <p:ph type="sldNum" sz="quarter" idx="12"/>
          </p:nvPr>
        </p:nvSpPr>
        <p:spPr/>
        <p:txBody>
          <a:bodyPr/>
          <a:lstStyle>
            <a:lvl1pPr defTabSz="410310" fontAlgn="base">
              <a:spcBef>
                <a:spcPct val="0"/>
              </a:spcBef>
              <a:spcAft>
                <a:spcPct val="0"/>
              </a:spcAft>
              <a:defRPr>
                <a:solidFill>
                  <a:srgbClr val="FFFFFF"/>
                </a:solidFill>
                <a:latin typeface="Helvetica Light" charset="0"/>
                <a:ea typeface="Helvetica Light" charset="0"/>
                <a:cs typeface="Helvetica Light" charset="0"/>
              </a:defRPr>
            </a:lvl1pPr>
            <a:extLst/>
          </a:lstStyle>
          <a:p>
            <a:pPr>
              <a:defRPr/>
            </a:pPr>
            <a:fld id="{564C8EDB-9A02-4778-8B40-26A06EF453E7}" type="slidenum">
              <a:rPr lang="en-US"/>
              <a:pPr>
                <a:defRPr/>
              </a:pPr>
              <a:t>‹#›</a:t>
            </a:fld>
            <a:endParaRPr lang="en-US"/>
          </a:p>
        </p:txBody>
      </p:sp>
    </p:spTree>
    <p:extLst>
      <p:ext uri="{BB962C8B-B14F-4D97-AF65-F5344CB8AC3E}">
        <p14:creationId xmlns:p14="http://schemas.microsoft.com/office/powerpoint/2010/main" val="29523494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A2E6DE42-FDA0-4E10-B5E6-CAAF4F418CA1}"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18714DBC-0720-44CB-A97B-A70CA1ACE4EC}" type="slidenum">
              <a:rPr lang="en-US"/>
              <a:pPr>
                <a:defRPr/>
              </a:pPr>
              <a:t>‹#›</a:t>
            </a:fld>
            <a:endParaRPr lang="en-US"/>
          </a:p>
        </p:txBody>
      </p:sp>
    </p:spTree>
    <p:extLst>
      <p:ext uri="{BB962C8B-B14F-4D97-AF65-F5344CB8AC3E}">
        <p14:creationId xmlns:p14="http://schemas.microsoft.com/office/powerpoint/2010/main" val="20505290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620" y="3005956"/>
            <a:ext cx="183059" cy="227707"/>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36" tIns="45668" rIns="91336" bIns="45668" anchor="ctr"/>
          <a:lstStyle>
            <a:extLst/>
          </a:lstStyle>
          <a:p>
            <a:pPr defTabSz="913368">
              <a:defRPr/>
            </a:pPr>
            <a:endParaRPr lang="en-US">
              <a:solidFill>
                <a:prstClr val="white"/>
              </a:solidFill>
              <a:sym typeface="Helvetica Light" charset="0"/>
            </a:endParaRPr>
          </a:p>
        </p:txBody>
      </p:sp>
      <p:sp>
        <p:nvSpPr>
          <p:cNvPr id="5" name="Chevron 4"/>
          <p:cNvSpPr/>
          <p:nvPr/>
        </p:nvSpPr>
        <p:spPr>
          <a:xfrm>
            <a:off x="3450213" y="3005956"/>
            <a:ext cx="183059" cy="227707"/>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36" tIns="45668" rIns="91336" bIns="45668" anchor="ctr"/>
          <a:lstStyle>
            <a:extLst/>
          </a:lstStyle>
          <a:p>
            <a:pPr defTabSz="913368">
              <a:defRPr/>
            </a:pPr>
            <a:endParaRPr lang="en-US">
              <a:solidFill>
                <a:prstClr val="white"/>
              </a:solidFill>
              <a:sym typeface="Helvetica Light"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defTabSz="41031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7FFE3B79-FE61-42FD-8467-B509D44D2991}" type="datetimeFigureOut">
              <a:rPr lang="en-US"/>
              <a:pPr>
                <a:defRPr/>
              </a:pPr>
              <a:t>11/16/2015</a:t>
            </a:fld>
            <a:endParaRPr lang="en-US"/>
          </a:p>
        </p:txBody>
      </p:sp>
      <p:sp>
        <p:nvSpPr>
          <p:cNvPr id="7" name="Footer Placeholder 4"/>
          <p:cNvSpPr>
            <a:spLocks noGrp="1"/>
          </p:cNvSpPr>
          <p:nvPr>
            <p:ph type="ftr" sz="quarter" idx="11"/>
          </p:nvPr>
        </p:nvSpPr>
        <p:spPr/>
        <p:txBody>
          <a:bodyPr/>
          <a:lstStyle>
            <a:lvl1pPr defTabSz="41031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endParaRPr lang="en-US"/>
          </a:p>
        </p:txBody>
      </p:sp>
      <p:sp>
        <p:nvSpPr>
          <p:cNvPr id="8" name="Slide Number Placeholder 5"/>
          <p:cNvSpPr>
            <a:spLocks noGrp="1"/>
          </p:cNvSpPr>
          <p:nvPr>
            <p:ph type="sldNum" sz="quarter" idx="12"/>
          </p:nvPr>
        </p:nvSpPr>
        <p:spPr/>
        <p:txBody>
          <a:bodyPr/>
          <a:lstStyle>
            <a:lvl1pPr defTabSz="41031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A8AB52C4-FA0A-4392-999D-179074A27903}" type="slidenum">
              <a:rPr lang="en-US"/>
              <a:pPr>
                <a:defRPr/>
              </a:pPr>
              <a:t>‹#›</a:t>
            </a:fld>
            <a:endParaRPr lang="en-US"/>
          </a:p>
        </p:txBody>
      </p:sp>
    </p:spTree>
    <p:extLst>
      <p:ext uri="{BB962C8B-B14F-4D97-AF65-F5344CB8AC3E}">
        <p14:creationId xmlns:p14="http://schemas.microsoft.com/office/powerpoint/2010/main" val="968306327"/>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5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5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defTabSz="41031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7DEC68F7-BC8F-4F79-BAE0-4A2646FBD288}" type="datetimeFigureOut">
              <a:rPr lang="en-US"/>
              <a:pPr>
                <a:defRPr/>
              </a:pPr>
              <a:t>11/16/2015</a:t>
            </a:fld>
            <a:endParaRPr lang="en-US"/>
          </a:p>
        </p:txBody>
      </p:sp>
      <p:sp>
        <p:nvSpPr>
          <p:cNvPr id="6" name="Footer Placeholder 5"/>
          <p:cNvSpPr>
            <a:spLocks noGrp="1"/>
          </p:cNvSpPr>
          <p:nvPr>
            <p:ph type="ftr" sz="quarter" idx="11"/>
          </p:nvPr>
        </p:nvSpPr>
        <p:spPr/>
        <p:txBody>
          <a:bodyPr/>
          <a:lstStyle>
            <a:lvl1pPr defTabSz="41031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defTabSz="41031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4666714E-3677-4ECC-9B69-7129385AE8BC}" type="slidenum">
              <a:rPr lang="en-US"/>
              <a:pPr>
                <a:defRPr/>
              </a:pPr>
              <a:t>‹#›</a:t>
            </a:fld>
            <a:endParaRPr lang="en-US"/>
          </a:p>
        </p:txBody>
      </p:sp>
    </p:spTree>
    <p:extLst>
      <p:ext uri="{BB962C8B-B14F-4D97-AF65-F5344CB8AC3E}">
        <p14:creationId xmlns:p14="http://schemas.microsoft.com/office/powerpoint/2010/main" val="2422678225"/>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67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67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31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44431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73D3DB20-E45B-4F22-A77C-9333E369869D}" type="datetimeFigureOut">
              <a:rPr lang="en-US"/>
              <a:pPr>
                <a:defRPr/>
              </a:pPr>
              <a:t>11/16/2015</a:t>
            </a:fld>
            <a:endParaRPr lang="en-US"/>
          </a:p>
        </p:txBody>
      </p:sp>
      <p:sp>
        <p:nvSpPr>
          <p:cNvPr id="8" name="Footer Placeholder 7"/>
          <p:cNvSpPr>
            <a:spLocks noGrp="1"/>
          </p:cNvSpPr>
          <p:nvPr>
            <p:ph type="ftr" sz="quarter" idx="11"/>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912B2686-7D1A-4006-A648-137CA7431509}" type="slidenum">
              <a:rPr lang="en-US"/>
              <a:pPr>
                <a:defRPr/>
              </a:pPr>
              <a:t>‹#›</a:t>
            </a:fld>
            <a:endParaRPr lang="en-US"/>
          </a:p>
        </p:txBody>
      </p:sp>
    </p:spTree>
    <p:extLst>
      <p:ext uri="{BB962C8B-B14F-4D97-AF65-F5344CB8AC3E}">
        <p14:creationId xmlns:p14="http://schemas.microsoft.com/office/powerpoint/2010/main" val="1111952230"/>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1031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EA594641-DF4D-4D5C-A2F4-544713581198}" type="datetimeFigureOut">
              <a:rPr lang="en-US"/>
              <a:pPr>
                <a:defRPr/>
              </a:pPr>
              <a:t>11/16/2015</a:t>
            </a:fld>
            <a:endParaRPr lang="en-US"/>
          </a:p>
        </p:txBody>
      </p:sp>
      <p:sp>
        <p:nvSpPr>
          <p:cNvPr id="4" name="Footer Placeholder 3"/>
          <p:cNvSpPr>
            <a:spLocks noGrp="1"/>
          </p:cNvSpPr>
          <p:nvPr>
            <p:ph type="ftr" sz="quarter" idx="11"/>
          </p:nvPr>
        </p:nvSpPr>
        <p:spPr/>
        <p:txBody>
          <a:bodyPr/>
          <a:lstStyle>
            <a:lvl1pPr defTabSz="41031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defTabSz="41031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9775EA03-D6B3-44DE-B17F-7F023667145F}" type="slidenum">
              <a:rPr lang="en-US"/>
              <a:pPr>
                <a:defRPr/>
              </a:pPr>
              <a:t>‹#›</a:t>
            </a:fld>
            <a:endParaRPr lang="en-US"/>
          </a:p>
        </p:txBody>
      </p:sp>
    </p:spTree>
    <p:extLst>
      <p:ext uri="{BB962C8B-B14F-4D97-AF65-F5344CB8AC3E}">
        <p14:creationId xmlns:p14="http://schemas.microsoft.com/office/powerpoint/2010/main" val="4172470508"/>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EED98D35-94AD-4785-B3D3-C5D67E9232ED}" type="datetimeFigureOut">
              <a:rPr lang="en-US"/>
              <a:pPr>
                <a:defRPr/>
              </a:pPr>
              <a:t>11/16/2015</a:t>
            </a:fld>
            <a:endParaRPr lang="en-US"/>
          </a:p>
        </p:txBody>
      </p:sp>
      <p:sp>
        <p:nvSpPr>
          <p:cNvPr id="3" name="Footer Placeholder 2"/>
          <p:cNvSpPr>
            <a:spLocks noGrp="1"/>
          </p:cNvSpPr>
          <p:nvPr>
            <p:ph type="ftr" sz="quarter" idx="11"/>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FD5DF7D6-49D5-42A1-8018-BFD24E3C105B}" type="slidenum">
              <a:rPr lang="en-US"/>
              <a:pPr>
                <a:defRPr/>
              </a:pPr>
              <a:t>‹#›</a:t>
            </a:fld>
            <a:endParaRPr lang="en-US"/>
          </a:p>
        </p:txBody>
      </p:sp>
    </p:spTree>
    <p:extLst>
      <p:ext uri="{BB962C8B-B14F-4D97-AF65-F5344CB8AC3E}">
        <p14:creationId xmlns:p14="http://schemas.microsoft.com/office/powerpoint/2010/main" val="12527949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D45A7071-6A97-4EFE-A3F0-71BA001B3739}" type="datetimeFigureOut">
              <a:rPr lang="en-US"/>
              <a:pPr>
                <a:defRPr/>
              </a:pPr>
              <a:t>11/16/2015</a:t>
            </a:fld>
            <a:endParaRPr lang="en-US"/>
          </a:p>
        </p:txBody>
      </p:sp>
      <p:sp>
        <p:nvSpPr>
          <p:cNvPr id="6" name="Footer Placeholder 5"/>
          <p:cNvSpPr>
            <a:spLocks noGrp="1"/>
          </p:cNvSpPr>
          <p:nvPr>
            <p:ph type="ftr" sz="quarter" idx="11"/>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1EB2E034-356A-4F01-BDCB-905476955DFF}" type="slidenum">
              <a:rPr lang="en-US"/>
              <a:pPr>
                <a:defRPr/>
              </a:pPr>
              <a:t>‹#›</a:t>
            </a:fld>
            <a:endParaRPr lang="en-US"/>
          </a:p>
        </p:txBody>
      </p:sp>
    </p:spTree>
    <p:extLst>
      <p:ext uri="{BB962C8B-B14F-4D97-AF65-F5344CB8AC3E}">
        <p14:creationId xmlns:p14="http://schemas.microsoft.com/office/powerpoint/2010/main" val="3535225457"/>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498952" y="5944940"/>
            <a:ext cx="4941465" cy="92087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336" tIns="45668" rIns="91336" bIns="45668"/>
          <a:lstStyle>
            <a:extLst/>
          </a:lstStyle>
          <a:p>
            <a:pPr defTabSz="913368">
              <a:defRPr/>
            </a:pPr>
            <a:endParaRPr lang="en-US">
              <a:solidFill>
                <a:prstClr val="white"/>
              </a:solidFill>
              <a:sym typeface="Helvetica Light" charset="0"/>
            </a:endParaRPr>
          </a:p>
        </p:txBody>
      </p:sp>
      <p:sp>
        <p:nvSpPr>
          <p:cNvPr id="6" name="Freeform 15"/>
          <p:cNvSpPr>
            <a:spLocks/>
          </p:cNvSpPr>
          <p:nvPr/>
        </p:nvSpPr>
        <p:spPr bwMode="auto">
          <a:xfrm>
            <a:off x="485553" y="5939359"/>
            <a:ext cx="3690193" cy="933152"/>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336" tIns="45668" rIns="91336" bIns="45668"/>
          <a:lstStyle/>
          <a:p>
            <a:pPr defTabSz="408414" fontAlgn="base">
              <a:spcBef>
                <a:spcPct val="0"/>
              </a:spcBef>
              <a:spcAft>
                <a:spcPct val="0"/>
              </a:spcAft>
            </a:pPr>
            <a:endParaRPr lang="en-US" sz="2500" smtClean="0">
              <a:solidFill>
                <a:srgbClr val="000000"/>
              </a:solidFill>
              <a:latin typeface="Helvetica Light"/>
              <a:sym typeface="Helvetica Light"/>
            </a:endParaRPr>
          </a:p>
        </p:txBody>
      </p:sp>
      <p:sp>
        <p:nvSpPr>
          <p:cNvPr id="7" name="Right Triangle 6"/>
          <p:cNvSpPr>
            <a:spLocks/>
          </p:cNvSpPr>
          <p:nvPr/>
        </p:nvSpPr>
        <p:spPr bwMode="auto">
          <a:xfrm>
            <a:off x="-6041"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336" tIns="45668" rIns="91336" bIns="45668" anchor="ctr"/>
          <a:lstStyle>
            <a:extLst/>
          </a:lstStyle>
          <a:p>
            <a:pPr algn="ctr" defTabSz="913368">
              <a:defRPr/>
            </a:pPr>
            <a:endParaRPr lang="en-US">
              <a:solidFill>
                <a:prstClr val="white"/>
              </a:solidFill>
              <a:sym typeface="Helvetica Light" charset="0"/>
            </a:endParaRPr>
          </a:p>
        </p:txBody>
      </p:sp>
      <p:cxnSp>
        <p:nvCxnSpPr>
          <p:cNvPr id="8" name="Straight Connector 7"/>
          <p:cNvCxnSpPr/>
          <p:nvPr/>
        </p:nvCxnSpPr>
        <p:spPr>
          <a:xfrm>
            <a:off x="-9225"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034" y="4988352"/>
            <a:ext cx="183059" cy="228823"/>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36" tIns="45668" rIns="91336" bIns="45668" anchor="ctr"/>
          <a:lstStyle>
            <a:extLst/>
          </a:lstStyle>
          <a:p>
            <a:pPr defTabSz="913368">
              <a:defRPr/>
            </a:pPr>
            <a:endParaRPr lang="en-US">
              <a:solidFill>
                <a:prstClr val="white"/>
              </a:solidFill>
              <a:sym typeface="Helvetica Light" charset="0"/>
            </a:endParaRPr>
          </a:p>
        </p:txBody>
      </p:sp>
      <p:sp>
        <p:nvSpPr>
          <p:cNvPr id="10" name="Chevron 9"/>
          <p:cNvSpPr/>
          <p:nvPr/>
        </p:nvSpPr>
        <p:spPr>
          <a:xfrm>
            <a:off x="8477627" y="4988352"/>
            <a:ext cx="183059" cy="228823"/>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36" tIns="45668" rIns="91336" bIns="45668" anchor="ctr"/>
          <a:lstStyle>
            <a:extLst/>
          </a:lstStyle>
          <a:p>
            <a:pPr defTabSz="913368">
              <a:defRPr/>
            </a:pPr>
            <a:endParaRPr lang="en-US">
              <a:solidFill>
                <a:prstClr val="white"/>
              </a:solidFill>
              <a:sym typeface="Helvetica Light" charset="0"/>
            </a:endParaRPr>
          </a:p>
        </p:txBody>
      </p:sp>
      <p:sp>
        <p:nvSpPr>
          <p:cNvPr id="4" name="Text Placeholder 3"/>
          <p:cNvSpPr>
            <a:spLocks noGrp="1"/>
          </p:cNvSpPr>
          <p:nvPr>
            <p:ph type="body" sz="half" idx="2"/>
          </p:nvPr>
        </p:nvSpPr>
        <p:spPr>
          <a:xfrm>
            <a:off x="1141233" y="5443402"/>
            <a:ext cx="7162800" cy="648232"/>
          </a:xfrm>
          <a:noFill/>
        </p:spPr>
        <p:txBody>
          <a:bodyPr tIns="0"/>
          <a:lstStyle>
            <a:lvl1pPr marL="0" marR="18266"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defTabSz="41031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787D11AE-2CF8-48D1-AF43-C803BBC12760}" type="datetimeFigureOut">
              <a:rPr lang="en-US"/>
              <a:pPr>
                <a:defRPr/>
              </a:pPr>
              <a:t>11/16/2015</a:t>
            </a:fld>
            <a:endParaRPr lang="en-US"/>
          </a:p>
        </p:txBody>
      </p:sp>
      <p:sp>
        <p:nvSpPr>
          <p:cNvPr id="12" name="Footer Placeholder 5"/>
          <p:cNvSpPr>
            <a:spLocks noGrp="1"/>
          </p:cNvSpPr>
          <p:nvPr>
            <p:ph type="ftr" sz="quarter" idx="11"/>
          </p:nvPr>
        </p:nvSpPr>
        <p:spPr/>
        <p:txBody>
          <a:bodyPr/>
          <a:lstStyle>
            <a:lvl1pPr defTabSz="41031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endParaRPr lang="en-US"/>
          </a:p>
        </p:txBody>
      </p:sp>
      <p:sp>
        <p:nvSpPr>
          <p:cNvPr id="13" name="Slide Number Placeholder 6"/>
          <p:cNvSpPr>
            <a:spLocks noGrp="1"/>
          </p:cNvSpPr>
          <p:nvPr>
            <p:ph type="sldNum" sz="quarter" idx="12"/>
          </p:nvPr>
        </p:nvSpPr>
        <p:spPr/>
        <p:txBody>
          <a:bodyPr/>
          <a:lstStyle>
            <a:lvl1pPr defTabSz="41031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F94DB945-2C6F-4392-91FE-C7F17B0FB592}" type="slidenum">
              <a:rPr lang="en-US"/>
              <a:pPr>
                <a:defRPr/>
              </a:pPr>
              <a:t>‹#›</a:t>
            </a:fld>
            <a:endParaRPr lang="en-US"/>
          </a:p>
        </p:txBody>
      </p:sp>
    </p:spTree>
    <p:extLst>
      <p:ext uri="{BB962C8B-B14F-4D97-AF65-F5344CB8AC3E}">
        <p14:creationId xmlns:p14="http://schemas.microsoft.com/office/powerpoint/2010/main" val="1143427422"/>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46A1DF12-4BEF-4F0A-9633-A54D8CE1FC36}"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6D8267E8-B671-45D1-8884-F811DFFC01D6}" type="slidenum">
              <a:rPr lang="en-US"/>
              <a:pPr>
                <a:defRPr/>
              </a:pPr>
              <a:t>‹#›</a:t>
            </a:fld>
            <a:endParaRPr lang="en-US"/>
          </a:p>
        </p:txBody>
      </p:sp>
    </p:spTree>
    <p:extLst>
      <p:ext uri="{BB962C8B-B14F-4D97-AF65-F5344CB8AC3E}">
        <p14:creationId xmlns:p14="http://schemas.microsoft.com/office/powerpoint/2010/main" val="161199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1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62"/>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3659ECD1-7276-408C-A34A-0BBB7ABA946E}"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41031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4F6626BD-B572-434F-AD21-5F93CA44271B}" type="slidenum">
              <a:rPr lang="en-US"/>
              <a:pPr>
                <a:defRPr/>
              </a:pPr>
              <a:t>‹#›</a:t>
            </a:fld>
            <a:endParaRPr lang="en-US"/>
          </a:p>
        </p:txBody>
      </p:sp>
    </p:spTree>
    <p:extLst>
      <p:ext uri="{BB962C8B-B14F-4D97-AF65-F5344CB8AC3E}">
        <p14:creationId xmlns:p14="http://schemas.microsoft.com/office/powerpoint/2010/main" val="2191108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26" indent="0" algn="ctr">
              <a:buNone/>
              <a:defRPr>
                <a:solidFill>
                  <a:schemeClr val="tx1">
                    <a:tint val="75000"/>
                  </a:schemeClr>
                </a:solidFill>
              </a:defRPr>
            </a:lvl2pPr>
            <a:lvl3pPr marL="889722" indent="0" algn="ctr">
              <a:buNone/>
              <a:defRPr>
                <a:solidFill>
                  <a:schemeClr val="tx1">
                    <a:tint val="75000"/>
                  </a:schemeClr>
                </a:solidFill>
              </a:defRPr>
            </a:lvl3pPr>
            <a:lvl4pPr marL="1334487" indent="0" algn="ctr">
              <a:buNone/>
              <a:defRPr>
                <a:solidFill>
                  <a:schemeClr val="tx1">
                    <a:tint val="75000"/>
                  </a:schemeClr>
                </a:solidFill>
              </a:defRPr>
            </a:lvl4pPr>
            <a:lvl5pPr marL="1779315" indent="0" algn="ctr">
              <a:buNone/>
              <a:defRPr>
                <a:solidFill>
                  <a:schemeClr val="tx1">
                    <a:tint val="75000"/>
                  </a:schemeClr>
                </a:solidFill>
              </a:defRPr>
            </a:lvl5pPr>
            <a:lvl6pPr marL="2224145" indent="0" algn="ctr">
              <a:buNone/>
              <a:defRPr>
                <a:solidFill>
                  <a:schemeClr val="tx1">
                    <a:tint val="75000"/>
                  </a:schemeClr>
                </a:solidFill>
              </a:defRPr>
            </a:lvl6pPr>
            <a:lvl7pPr marL="2668970" indent="0" algn="ctr">
              <a:buNone/>
              <a:defRPr>
                <a:solidFill>
                  <a:schemeClr val="tx1">
                    <a:tint val="75000"/>
                  </a:schemeClr>
                </a:solidFill>
              </a:defRPr>
            </a:lvl7pPr>
            <a:lvl8pPr marL="3113798" indent="0" algn="ctr">
              <a:buNone/>
              <a:defRPr>
                <a:solidFill>
                  <a:schemeClr val="tx1">
                    <a:tint val="75000"/>
                  </a:schemeClr>
                </a:solidFill>
              </a:defRPr>
            </a:lvl8pPr>
            <a:lvl9pPr marL="35586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AB4E3EBB-474E-4EEE-956D-7D168897AF82}"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endParaRPr lang="en-US"/>
          </a:p>
        </p:txBody>
      </p:sp>
      <p:sp>
        <p:nvSpPr>
          <p:cNvPr id="6" name="Slide Number Placeholder 5"/>
          <p:cNvSpPr>
            <a:spLocks noGrp="1"/>
          </p:cNvSpPr>
          <p:nvPr>
            <p:ph type="sldNum" sz="quarter" idx="12"/>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9532EF3D-FB89-4384-B9DE-02336293A702}" type="slidenum">
              <a:rPr lang="en-US"/>
              <a:pPr>
                <a:defRPr/>
              </a:pPr>
              <a:t>‹#›</a:t>
            </a:fld>
            <a:endParaRPr lang="en-US"/>
          </a:p>
        </p:txBody>
      </p:sp>
    </p:spTree>
    <p:extLst>
      <p:ext uri="{BB962C8B-B14F-4D97-AF65-F5344CB8AC3E}">
        <p14:creationId xmlns:p14="http://schemas.microsoft.com/office/powerpoint/2010/main" val="9492855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C057598A-DE17-4CAB-860C-D7D1D68C9B5B}"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endParaRPr lang="en-US"/>
          </a:p>
        </p:txBody>
      </p:sp>
      <p:sp>
        <p:nvSpPr>
          <p:cNvPr id="6" name="Slide Number Placeholder 5"/>
          <p:cNvSpPr>
            <a:spLocks noGrp="1"/>
          </p:cNvSpPr>
          <p:nvPr>
            <p:ph type="sldNum" sz="quarter" idx="12"/>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A480C5C5-CC1C-4A9E-AB86-559CA1B77EE8}" type="slidenum">
              <a:rPr lang="en-US"/>
              <a:pPr>
                <a:defRPr/>
              </a:pPr>
              <a:t>‹#›</a:t>
            </a:fld>
            <a:endParaRPr lang="en-US"/>
          </a:p>
        </p:txBody>
      </p:sp>
    </p:spTree>
    <p:extLst>
      <p:ext uri="{BB962C8B-B14F-4D97-AF65-F5344CB8AC3E}">
        <p14:creationId xmlns:p14="http://schemas.microsoft.com/office/powerpoint/2010/main" val="13654714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26" indent="0">
              <a:buNone/>
              <a:defRPr sz="1800">
                <a:solidFill>
                  <a:schemeClr val="tx1">
                    <a:tint val="75000"/>
                  </a:schemeClr>
                </a:solidFill>
              </a:defRPr>
            </a:lvl2pPr>
            <a:lvl3pPr marL="889722" indent="0">
              <a:buNone/>
              <a:defRPr sz="1600">
                <a:solidFill>
                  <a:schemeClr val="tx1">
                    <a:tint val="75000"/>
                  </a:schemeClr>
                </a:solidFill>
              </a:defRPr>
            </a:lvl3pPr>
            <a:lvl4pPr marL="1334487" indent="0">
              <a:buNone/>
              <a:defRPr sz="1400">
                <a:solidFill>
                  <a:schemeClr val="tx1">
                    <a:tint val="75000"/>
                  </a:schemeClr>
                </a:solidFill>
              </a:defRPr>
            </a:lvl4pPr>
            <a:lvl5pPr marL="1779315" indent="0">
              <a:buNone/>
              <a:defRPr sz="1400">
                <a:solidFill>
                  <a:schemeClr val="tx1">
                    <a:tint val="75000"/>
                  </a:schemeClr>
                </a:solidFill>
              </a:defRPr>
            </a:lvl5pPr>
            <a:lvl6pPr marL="2224145" indent="0">
              <a:buNone/>
              <a:defRPr sz="1400">
                <a:solidFill>
                  <a:schemeClr val="tx1">
                    <a:tint val="75000"/>
                  </a:schemeClr>
                </a:solidFill>
              </a:defRPr>
            </a:lvl6pPr>
            <a:lvl7pPr marL="2668970" indent="0">
              <a:buNone/>
              <a:defRPr sz="1400">
                <a:solidFill>
                  <a:schemeClr val="tx1">
                    <a:tint val="75000"/>
                  </a:schemeClr>
                </a:solidFill>
              </a:defRPr>
            </a:lvl7pPr>
            <a:lvl8pPr marL="3113798" indent="0">
              <a:buNone/>
              <a:defRPr sz="1400">
                <a:solidFill>
                  <a:schemeClr val="tx1">
                    <a:tint val="75000"/>
                  </a:schemeClr>
                </a:solidFill>
              </a:defRPr>
            </a:lvl8pPr>
            <a:lvl9pPr marL="355861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DBC0AE5A-EC50-4B5A-8BC6-49A95E0B4A67}"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endParaRPr lang="en-US"/>
          </a:p>
        </p:txBody>
      </p:sp>
      <p:sp>
        <p:nvSpPr>
          <p:cNvPr id="6" name="Slide Number Placeholder 5"/>
          <p:cNvSpPr>
            <a:spLocks noGrp="1"/>
          </p:cNvSpPr>
          <p:nvPr>
            <p:ph type="sldNum" sz="quarter" idx="12"/>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4A4D0398-CB53-4F00-95EA-FD3FC38C81DA}" type="slidenum">
              <a:rPr lang="en-US"/>
              <a:pPr>
                <a:defRPr/>
              </a:pPr>
              <a:t>‹#›</a:t>
            </a:fld>
            <a:endParaRPr lang="en-US"/>
          </a:p>
        </p:txBody>
      </p:sp>
    </p:spTree>
    <p:extLst>
      <p:ext uri="{BB962C8B-B14F-4D97-AF65-F5344CB8AC3E}">
        <p14:creationId xmlns:p14="http://schemas.microsoft.com/office/powerpoint/2010/main" val="2317344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9668CD56-BE74-4307-A9B0-E673F771F12D}" type="datetimeFigureOut">
              <a:rPr lang="en-US"/>
              <a:pPr>
                <a:defRPr/>
              </a:pPr>
              <a:t>11/16/2015</a:t>
            </a:fld>
            <a:endParaRPr lang="en-US"/>
          </a:p>
        </p:txBody>
      </p:sp>
      <p:sp>
        <p:nvSpPr>
          <p:cNvPr id="6" name="Footer Placeholder 5"/>
          <p:cNvSpPr>
            <a:spLocks noGrp="1"/>
          </p:cNvSpPr>
          <p:nvPr>
            <p:ph type="ftr" sz="quarter" idx="11"/>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endParaRPr lang="en-US"/>
          </a:p>
        </p:txBody>
      </p:sp>
      <p:sp>
        <p:nvSpPr>
          <p:cNvPr id="7" name="Slide Number Placeholder 6"/>
          <p:cNvSpPr>
            <a:spLocks noGrp="1"/>
          </p:cNvSpPr>
          <p:nvPr>
            <p:ph type="sldNum" sz="quarter" idx="12"/>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239A5D91-54F5-4E62-AB71-912A4B37556D}" type="slidenum">
              <a:rPr lang="en-US"/>
              <a:pPr>
                <a:defRPr/>
              </a:pPr>
              <a:t>‹#›</a:t>
            </a:fld>
            <a:endParaRPr lang="en-US"/>
          </a:p>
        </p:txBody>
      </p:sp>
    </p:spTree>
    <p:extLst>
      <p:ext uri="{BB962C8B-B14F-4D97-AF65-F5344CB8AC3E}">
        <p14:creationId xmlns:p14="http://schemas.microsoft.com/office/powerpoint/2010/main" val="19251165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26" indent="0">
              <a:buNone/>
              <a:defRPr sz="2000" b="1"/>
            </a:lvl2pPr>
            <a:lvl3pPr marL="889722" indent="0">
              <a:buNone/>
              <a:defRPr sz="1800" b="1"/>
            </a:lvl3pPr>
            <a:lvl4pPr marL="1334487" indent="0">
              <a:buNone/>
              <a:defRPr sz="1600" b="1"/>
            </a:lvl4pPr>
            <a:lvl5pPr marL="1779315" indent="0">
              <a:buNone/>
              <a:defRPr sz="1600" b="1"/>
            </a:lvl5pPr>
            <a:lvl6pPr marL="2224145" indent="0">
              <a:buNone/>
              <a:defRPr sz="1600" b="1"/>
            </a:lvl6pPr>
            <a:lvl7pPr marL="2668970" indent="0">
              <a:buNone/>
              <a:defRPr sz="1600" b="1"/>
            </a:lvl7pPr>
            <a:lvl8pPr marL="3113798" indent="0">
              <a:buNone/>
              <a:defRPr sz="1600" b="1"/>
            </a:lvl8pPr>
            <a:lvl9pPr marL="355861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26" indent="0">
              <a:buNone/>
              <a:defRPr sz="2000" b="1"/>
            </a:lvl2pPr>
            <a:lvl3pPr marL="889722" indent="0">
              <a:buNone/>
              <a:defRPr sz="1800" b="1"/>
            </a:lvl3pPr>
            <a:lvl4pPr marL="1334487" indent="0">
              <a:buNone/>
              <a:defRPr sz="1600" b="1"/>
            </a:lvl4pPr>
            <a:lvl5pPr marL="1779315" indent="0">
              <a:buNone/>
              <a:defRPr sz="1600" b="1"/>
            </a:lvl5pPr>
            <a:lvl6pPr marL="2224145" indent="0">
              <a:buNone/>
              <a:defRPr sz="1600" b="1"/>
            </a:lvl6pPr>
            <a:lvl7pPr marL="2668970" indent="0">
              <a:buNone/>
              <a:defRPr sz="1600" b="1"/>
            </a:lvl7pPr>
            <a:lvl8pPr marL="3113798" indent="0">
              <a:buNone/>
              <a:defRPr sz="1600" b="1"/>
            </a:lvl8pPr>
            <a:lvl9pPr marL="355861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1E9A5E1D-5EED-44A8-BF54-5F004DFCC5C8}" type="datetimeFigureOut">
              <a:rPr lang="en-US"/>
              <a:pPr>
                <a:defRPr/>
              </a:pPr>
              <a:t>11/16/2015</a:t>
            </a:fld>
            <a:endParaRPr lang="en-US"/>
          </a:p>
        </p:txBody>
      </p:sp>
      <p:sp>
        <p:nvSpPr>
          <p:cNvPr id="8" name="Footer Placeholder 7"/>
          <p:cNvSpPr>
            <a:spLocks noGrp="1"/>
          </p:cNvSpPr>
          <p:nvPr>
            <p:ph type="ftr" sz="quarter" idx="11"/>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endParaRPr lang="en-US"/>
          </a:p>
        </p:txBody>
      </p:sp>
      <p:sp>
        <p:nvSpPr>
          <p:cNvPr id="9" name="Slide Number Placeholder 8"/>
          <p:cNvSpPr>
            <a:spLocks noGrp="1"/>
          </p:cNvSpPr>
          <p:nvPr>
            <p:ph type="sldNum" sz="quarter" idx="12"/>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C2BFC4D5-DF6F-4F3B-986D-282DB0EE6A33}" type="slidenum">
              <a:rPr lang="en-US"/>
              <a:pPr>
                <a:defRPr/>
              </a:pPr>
              <a:t>‹#›</a:t>
            </a:fld>
            <a:endParaRPr lang="en-US"/>
          </a:p>
        </p:txBody>
      </p:sp>
    </p:spTree>
    <p:extLst>
      <p:ext uri="{BB962C8B-B14F-4D97-AF65-F5344CB8AC3E}">
        <p14:creationId xmlns:p14="http://schemas.microsoft.com/office/powerpoint/2010/main" val="11152653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66DFB221-C4D6-436A-924C-955DEA44F693}" type="datetimeFigureOut">
              <a:rPr lang="en-US"/>
              <a:pPr>
                <a:defRPr/>
              </a:pPr>
              <a:t>11/16/2015</a:t>
            </a:fld>
            <a:endParaRPr lang="en-US"/>
          </a:p>
        </p:txBody>
      </p:sp>
      <p:sp>
        <p:nvSpPr>
          <p:cNvPr id="4" name="Footer Placeholder 3"/>
          <p:cNvSpPr>
            <a:spLocks noGrp="1"/>
          </p:cNvSpPr>
          <p:nvPr>
            <p:ph type="ftr" sz="quarter" idx="11"/>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endParaRPr lang="en-US"/>
          </a:p>
        </p:txBody>
      </p:sp>
      <p:sp>
        <p:nvSpPr>
          <p:cNvPr id="5" name="Slide Number Placeholder 4"/>
          <p:cNvSpPr>
            <a:spLocks noGrp="1"/>
          </p:cNvSpPr>
          <p:nvPr>
            <p:ph type="sldNum" sz="quarter" idx="12"/>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F6512B29-45BB-4CBD-8905-73C24177FA32}" type="slidenum">
              <a:rPr lang="en-US"/>
              <a:pPr>
                <a:defRPr/>
              </a:pPr>
              <a:t>‹#›</a:t>
            </a:fld>
            <a:endParaRPr lang="en-US"/>
          </a:p>
        </p:txBody>
      </p:sp>
    </p:spTree>
    <p:extLst>
      <p:ext uri="{BB962C8B-B14F-4D97-AF65-F5344CB8AC3E}">
        <p14:creationId xmlns:p14="http://schemas.microsoft.com/office/powerpoint/2010/main" val="408753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1BE84759-D226-49DC-87AB-4EC7A458BB0A}" type="datetimeFigureOut">
              <a:rPr lang="en-US"/>
              <a:pPr>
                <a:defRPr/>
              </a:pPr>
              <a:t>11/16/2015</a:t>
            </a:fld>
            <a:endParaRPr lang="en-US"/>
          </a:p>
        </p:txBody>
      </p:sp>
      <p:sp>
        <p:nvSpPr>
          <p:cNvPr id="3" name="Footer Placeholder 2"/>
          <p:cNvSpPr>
            <a:spLocks noGrp="1"/>
          </p:cNvSpPr>
          <p:nvPr>
            <p:ph type="ftr" sz="quarter" idx="11"/>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endParaRPr lang="en-US"/>
          </a:p>
        </p:txBody>
      </p:sp>
      <p:sp>
        <p:nvSpPr>
          <p:cNvPr id="4" name="Slide Number Placeholder 3"/>
          <p:cNvSpPr>
            <a:spLocks noGrp="1"/>
          </p:cNvSpPr>
          <p:nvPr>
            <p:ph type="sldNum" sz="quarter" idx="12"/>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7895541A-3C23-4316-BE84-D4724E9F90C9}" type="slidenum">
              <a:rPr lang="en-US"/>
              <a:pPr>
                <a:defRPr/>
              </a:pPr>
              <a:t>‹#›</a:t>
            </a:fld>
            <a:endParaRPr lang="en-US"/>
          </a:p>
        </p:txBody>
      </p:sp>
    </p:spTree>
    <p:extLst>
      <p:ext uri="{BB962C8B-B14F-4D97-AF65-F5344CB8AC3E}">
        <p14:creationId xmlns:p14="http://schemas.microsoft.com/office/powerpoint/2010/main" val="35281544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26" indent="0">
              <a:buNone/>
              <a:defRPr sz="1200"/>
            </a:lvl2pPr>
            <a:lvl3pPr marL="889722" indent="0">
              <a:buNone/>
              <a:defRPr sz="1000"/>
            </a:lvl3pPr>
            <a:lvl4pPr marL="1334487" indent="0">
              <a:buNone/>
              <a:defRPr sz="900"/>
            </a:lvl4pPr>
            <a:lvl5pPr marL="1779315" indent="0">
              <a:buNone/>
              <a:defRPr sz="900"/>
            </a:lvl5pPr>
            <a:lvl6pPr marL="2224145" indent="0">
              <a:buNone/>
              <a:defRPr sz="900"/>
            </a:lvl6pPr>
            <a:lvl7pPr marL="2668970" indent="0">
              <a:buNone/>
              <a:defRPr sz="900"/>
            </a:lvl7pPr>
            <a:lvl8pPr marL="3113798" indent="0">
              <a:buNone/>
              <a:defRPr sz="900"/>
            </a:lvl8pPr>
            <a:lvl9pPr marL="355861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C6AC9C18-936E-4224-B89F-66D0EC165F3E}" type="datetimeFigureOut">
              <a:rPr lang="en-US"/>
              <a:pPr>
                <a:defRPr/>
              </a:pPr>
              <a:t>11/16/2015</a:t>
            </a:fld>
            <a:endParaRPr lang="en-US"/>
          </a:p>
        </p:txBody>
      </p:sp>
      <p:sp>
        <p:nvSpPr>
          <p:cNvPr id="6" name="Footer Placeholder 5"/>
          <p:cNvSpPr>
            <a:spLocks noGrp="1"/>
          </p:cNvSpPr>
          <p:nvPr>
            <p:ph type="ftr" sz="quarter" idx="11"/>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endParaRPr lang="en-US"/>
          </a:p>
        </p:txBody>
      </p:sp>
      <p:sp>
        <p:nvSpPr>
          <p:cNvPr id="7" name="Slide Number Placeholder 6"/>
          <p:cNvSpPr>
            <a:spLocks noGrp="1"/>
          </p:cNvSpPr>
          <p:nvPr>
            <p:ph type="sldNum" sz="quarter" idx="12"/>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089D2436-9F80-43FB-BD5C-470B1B21C149}" type="slidenum">
              <a:rPr lang="en-US"/>
              <a:pPr>
                <a:defRPr/>
              </a:pPr>
              <a:t>‹#›</a:t>
            </a:fld>
            <a:endParaRPr lang="en-US"/>
          </a:p>
        </p:txBody>
      </p:sp>
    </p:spTree>
    <p:extLst>
      <p:ext uri="{BB962C8B-B14F-4D97-AF65-F5344CB8AC3E}">
        <p14:creationId xmlns:p14="http://schemas.microsoft.com/office/powerpoint/2010/main" val="13866077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44826" indent="0">
              <a:buNone/>
              <a:defRPr sz="2800"/>
            </a:lvl2pPr>
            <a:lvl3pPr marL="889722" indent="0">
              <a:buNone/>
              <a:defRPr sz="2400"/>
            </a:lvl3pPr>
            <a:lvl4pPr marL="1334487" indent="0">
              <a:buNone/>
              <a:defRPr sz="2000"/>
            </a:lvl4pPr>
            <a:lvl5pPr marL="1779315" indent="0">
              <a:buNone/>
              <a:defRPr sz="2000"/>
            </a:lvl5pPr>
            <a:lvl6pPr marL="2224145" indent="0">
              <a:buNone/>
              <a:defRPr sz="2000"/>
            </a:lvl6pPr>
            <a:lvl7pPr marL="2668970" indent="0">
              <a:buNone/>
              <a:defRPr sz="2000"/>
            </a:lvl7pPr>
            <a:lvl8pPr marL="3113798" indent="0">
              <a:buNone/>
              <a:defRPr sz="2000"/>
            </a:lvl8pPr>
            <a:lvl9pPr marL="355861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26" indent="0">
              <a:buNone/>
              <a:defRPr sz="1200"/>
            </a:lvl2pPr>
            <a:lvl3pPr marL="889722" indent="0">
              <a:buNone/>
              <a:defRPr sz="1000"/>
            </a:lvl3pPr>
            <a:lvl4pPr marL="1334487" indent="0">
              <a:buNone/>
              <a:defRPr sz="900"/>
            </a:lvl4pPr>
            <a:lvl5pPr marL="1779315" indent="0">
              <a:buNone/>
              <a:defRPr sz="900"/>
            </a:lvl5pPr>
            <a:lvl6pPr marL="2224145" indent="0">
              <a:buNone/>
              <a:defRPr sz="900"/>
            </a:lvl6pPr>
            <a:lvl7pPr marL="2668970" indent="0">
              <a:buNone/>
              <a:defRPr sz="900"/>
            </a:lvl7pPr>
            <a:lvl8pPr marL="3113798" indent="0">
              <a:buNone/>
              <a:defRPr sz="900"/>
            </a:lvl8pPr>
            <a:lvl9pPr marL="355861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6C8A0A30-57FB-458D-8FE1-43BFFD83C545}" type="datetimeFigureOut">
              <a:rPr lang="en-US"/>
              <a:pPr>
                <a:defRPr/>
              </a:pPr>
              <a:t>11/16/2015</a:t>
            </a:fld>
            <a:endParaRPr lang="en-US"/>
          </a:p>
        </p:txBody>
      </p:sp>
      <p:sp>
        <p:nvSpPr>
          <p:cNvPr id="6" name="Footer Placeholder 5"/>
          <p:cNvSpPr>
            <a:spLocks noGrp="1"/>
          </p:cNvSpPr>
          <p:nvPr>
            <p:ph type="ftr" sz="quarter" idx="11"/>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endParaRPr lang="en-US"/>
          </a:p>
        </p:txBody>
      </p:sp>
      <p:sp>
        <p:nvSpPr>
          <p:cNvPr id="7" name="Slide Number Placeholder 6"/>
          <p:cNvSpPr>
            <a:spLocks noGrp="1"/>
          </p:cNvSpPr>
          <p:nvPr>
            <p:ph type="sldNum" sz="quarter" idx="12"/>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E5B48538-3F44-41D3-98A3-F79DDC5726C5}" type="slidenum">
              <a:rPr lang="en-US"/>
              <a:pPr>
                <a:defRPr/>
              </a:pPr>
              <a:t>‹#›</a:t>
            </a:fld>
            <a:endParaRPr lang="en-US"/>
          </a:p>
        </p:txBody>
      </p:sp>
    </p:spTree>
    <p:extLst>
      <p:ext uri="{BB962C8B-B14F-4D97-AF65-F5344CB8AC3E}">
        <p14:creationId xmlns:p14="http://schemas.microsoft.com/office/powerpoint/2010/main" val="2833585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2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345" tIns="45673" rIns="91345" bIns="45673"/>
          <a:lstStyle>
            <a:lvl1pPr marL="0" indent="0" algn="ctr">
              <a:buNone/>
              <a:defRPr>
                <a:solidFill>
                  <a:srgbClr val="00386B"/>
                </a:solidFill>
              </a:defRPr>
            </a:lvl1pPr>
            <a:lvl2pPr marL="456727" indent="0" algn="ctr">
              <a:buNone/>
              <a:defRPr/>
            </a:lvl2pPr>
            <a:lvl3pPr marL="913462" indent="0" algn="ctr">
              <a:buNone/>
              <a:defRPr/>
            </a:lvl3pPr>
            <a:lvl4pPr marL="1370200" indent="0" algn="ctr">
              <a:buNone/>
              <a:defRPr/>
            </a:lvl4pPr>
            <a:lvl5pPr marL="1826931" indent="0" algn="ctr">
              <a:buNone/>
              <a:defRPr/>
            </a:lvl5pPr>
            <a:lvl6pPr marL="2283660" indent="0" algn="ctr">
              <a:buNone/>
              <a:defRPr/>
            </a:lvl6pPr>
            <a:lvl7pPr marL="2740397" indent="0" algn="ctr">
              <a:buNone/>
              <a:defRPr/>
            </a:lvl7pPr>
            <a:lvl8pPr marL="3197124" indent="0" algn="ctr">
              <a:buNone/>
              <a:defRPr/>
            </a:lvl8pPr>
            <a:lvl9pPr marL="365386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20"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B672DE7D-3D93-4E6C-9927-244C1364A20D}"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endParaRPr lang="en-US"/>
          </a:p>
        </p:txBody>
      </p:sp>
      <p:sp>
        <p:nvSpPr>
          <p:cNvPr id="6" name="Slide Number Placeholder 5"/>
          <p:cNvSpPr>
            <a:spLocks noGrp="1"/>
          </p:cNvSpPr>
          <p:nvPr>
            <p:ph type="sldNum" sz="quarter" idx="12"/>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A70D16F8-E78E-4174-8227-F01633A55BE0}" type="slidenum">
              <a:rPr lang="en-US"/>
              <a:pPr>
                <a:defRPr/>
              </a:pPr>
              <a:t>‹#›</a:t>
            </a:fld>
            <a:endParaRPr lang="en-US"/>
          </a:p>
        </p:txBody>
      </p:sp>
    </p:spTree>
    <p:extLst>
      <p:ext uri="{BB962C8B-B14F-4D97-AF65-F5344CB8AC3E}">
        <p14:creationId xmlns:p14="http://schemas.microsoft.com/office/powerpoint/2010/main" val="21940521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A6D480C8-6DF7-46B9-82D4-907AB89A1C85}"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endParaRPr lang="en-US"/>
          </a:p>
        </p:txBody>
      </p:sp>
      <p:sp>
        <p:nvSpPr>
          <p:cNvPr id="6" name="Slide Number Placeholder 5"/>
          <p:cNvSpPr>
            <a:spLocks noGrp="1"/>
          </p:cNvSpPr>
          <p:nvPr>
            <p:ph type="sldNum" sz="quarter" idx="12"/>
          </p:nvPr>
        </p:nvSpPr>
        <p:spPr/>
        <p:txBody>
          <a:bodyPr/>
          <a:lstStyle>
            <a:lvl1pPr defTabSz="409446" fontAlgn="base">
              <a:spcBef>
                <a:spcPct val="0"/>
              </a:spcBef>
              <a:spcAft>
                <a:spcPct val="0"/>
              </a:spcAft>
              <a:defRPr>
                <a:latin typeface="Helvetica Light"/>
                <a:ea typeface="Helvetica Light"/>
                <a:cs typeface="Helvetica Light"/>
              </a:defRPr>
            </a:lvl1pPr>
          </a:lstStyle>
          <a:p>
            <a:pPr>
              <a:defRPr/>
            </a:pPr>
            <a:fld id="{7B336C6E-B4D8-4294-91B3-8E3771C878B8}" type="slidenum">
              <a:rPr lang="en-US"/>
              <a:pPr>
                <a:defRPr/>
              </a:pPr>
              <a:t>‹#›</a:t>
            </a:fld>
            <a:endParaRPr lang="en-US"/>
          </a:p>
        </p:txBody>
      </p:sp>
    </p:spTree>
    <p:extLst>
      <p:ext uri="{BB962C8B-B14F-4D97-AF65-F5344CB8AC3E}">
        <p14:creationId xmlns:p14="http://schemas.microsoft.com/office/powerpoint/2010/main" val="4784581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4"/>
            <a:ext cx="6400354" cy="1752451"/>
          </a:xfrm>
        </p:spPr>
        <p:txBody>
          <a:bodyPr/>
          <a:lstStyle>
            <a:lvl1pPr marL="0" indent="0" algn="ctr">
              <a:buNone/>
              <a:defRPr/>
            </a:lvl1pPr>
            <a:lvl2pPr marL="321175" indent="0" algn="ctr">
              <a:buNone/>
              <a:defRPr/>
            </a:lvl2pPr>
            <a:lvl3pPr marL="642354" indent="0" algn="ctr">
              <a:buNone/>
              <a:defRPr/>
            </a:lvl3pPr>
            <a:lvl4pPr marL="963530" indent="0" algn="ctr">
              <a:buNone/>
              <a:defRPr/>
            </a:lvl4pPr>
            <a:lvl5pPr marL="1284710" indent="0" algn="ctr">
              <a:buNone/>
              <a:defRPr/>
            </a:lvl5pPr>
            <a:lvl6pPr marL="1605888" indent="0" algn="ctr">
              <a:buNone/>
              <a:defRPr/>
            </a:lvl6pPr>
            <a:lvl7pPr marL="1927066" indent="0" algn="ctr">
              <a:buNone/>
              <a:defRPr/>
            </a:lvl7pPr>
            <a:lvl8pPr marL="2248246" indent="0" algn="ctr">
              <a:buNone/>
              <a:defRPr/>
            </a:lvl8pPr>
            <a:lvl9pPr marL="256942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00218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53263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75" indent="0">
              <a:buNone/>
              <a:defRPr sz="1300"/>
            </a:lvl2pPr>
            <a:lvl3pPr marL="642354" indent="0">
              <a:buNone/>
              <a:defRPr sz="1100"/>
            </a:lvl3pPr>
            <a:lvl4pPr marL="963530" indent="0">
              <a:buNone/>
              <a:defRPr sz="1000"/>
            </a:lvl4pPr>
            <a:lvl5pPr marL="1284710" indent="0">
              <a:buNone/>
              <a:defRPr sz="1000"/>
            </a:lvl5pPr>
            <a:lvl6pPr marL="1605888" indent="0">
              <a:buNone/>
              <a:defRPr sz="1000"/>
            </a:lvl6pPr>
            <a:lvl7pPr marL="1927066" indent="0">
              <a:buNone/>
              <a:defRPr sz="1000"/>
            </a:lvl7pPr>
            <a:lvl8pPr marL="2248246" indent="0">
              <a:buNone/>
              <a:defRPr sz="1000"/>
            </a:lvl8pPr>
            <a:lvl9pPr marL="2569423" indent="0">
              <a:buNone/>
              <a:defRPr sz="1000"/>
            </a:lvl9pPr>
          </a:lstStyle>
          <a:p>
            <a:pPr lvl="0"/>
            <a:r>
              <a:rPr lang="en-US" smtClean="0"/>
              <a:t>Click to edit Master text styles</a:t>
            </a:r>
          </a:p>
        </p:txBody>
      </p:sp>
    </p:spTree>
    <p:extLst>
      <p:ext uri="{BB962C8B-B14F-4D97-AF65-F5344CB8AC3E}">
        <p14:creationId xmlns:p14="http://schemas.microsoft.com/office/powerpoint/2010/main" val="25835633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9"/>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9"/>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8980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75" indent="0">
              <a:buNone/>
              <a:defRPr sz="1400" b="1"/>
            </a:lvl2pPr>
            <a:lvl3pPr marL="642354" indent="0">
              <a:buNone/>
              <a:defRPr sz="1300" b="1"/>
            </a:lvl3pPr>
            <a:lvl4pPr marL="963530" indent="0">
              <a:buNone/>
              <a:defRPr sz="1100" b="1"/>
            </a:lvl4pPr>
            <a:lvl5pPr marL="1284710" indent="0">
              <a:buNone/>
              <a:defRPr sz="1100" b="1"/>
            </a:lvl5pPr>
            <a:lvl6pPr marL="1605888" indent="0">
              <a:buNone/>
              <a:defRPr sz="1100" b="1"/>
            </a:lvl6pPr>
            <a:lvl7pPr marL="1927066" indent="0">
              <a:buNone/>
              <a:defRPr sz="1100" b="1"/>
            </a:lvl7pPr>
            <a:lvl8pPr marL="2248246" indent="0">
              <a:buNone/>
              <a:defRPr sz="1100" b="1"/>
            </a:lvl8pPr>
            <a:lvl9pPr marL="256942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75" indent="0">
              <a:buNone/>
              <a:defRPr sz="1400" b="1"/>
            </a:lvl2pPr>
            <a:lvl3pPr marL="642354" indent="0">
              <a:buNone/>
              <a:defRPr sz="1300" b="1"/>
            </a:lvl3pPr>
            <a:lvl4pPr marL="963530" indent="0">
              <a:buNone/>
              <a:defRPr sz="1100" b="1"/>
            </a:lvl4pPr>
            <a:lvl5pPr marL="1284710" indent="0">
              <a:buNone/>
              <a:defRPr sz="1100" b="1"/>
            </a:lvl5pPr>
            <a:lvl6pPr marL="1605888" indent="0">
              <a:buNone/>
              <a:defRPr sz="1100" b="1"/>
            </a:lvl6pPr>
            <a:lvl7pPr marL="1927066" indent="0">
              <a:buNone/>
              <a:defRPr sz="1100" b="1"/>
            </a:lvl7pPr>
            <a:lvl8pPr marL="2248246" indent="0">
              <a:buNone/>
              <a:defRPr sz="1100" b="1"/>
            </a:lvl8pPr>
            <a:lvl9pPr marL="256942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59960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71189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8722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4" y="273490"/>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4" y="1435448"/>
            <a:ext cx="3008189" cy="4690318"/>
          </a:xfrm>
        </p:spPr>
        <p:txBody>
          <a:bodyPr/>
          <a:lstStyle>
            <a:lvl1pPr marL="0" indent="0">
              <a:buNone/>
              <a:defRPr sz="1000"/>
            </a:lvl1pPr>
            <a:lvl2pPr marL="321175" indent="0">
              <a:buNone/>
              <a:defRPr sz="800"/>
            </a:lvl2pPr>
            <a:lvl3pPr marL="642354" indent="0">
              <a:buNone/>
              <a:defRPr sz="700"/>
            </a:lvl3pPr>
            <a:lvl4pPr marL="963530" indent="0">
              <a:buNone/>
              <a:defRPr sz="600"/>
            </a:lvl4pPr>
            <a:lvl5pPr marL="1284710" indent="0">
              <a:buNone/>
              <a:defRPr sz="600"/>
            </a:lvl5pPr>
            <a:lvl6pPr marL="1605888" indent="0">
              <a:buNone/>
              <a:defRPr sz="600"/>
            </a:lvl6pPr>
            <a:lvl7pPr marL="1927066" indent="0">
              <a:buNone/>
              <a:defRPr sz="600"/>
            </a:lvl7pPr>
            <a:lvl8pPr marL="2248246" indent="0">
              <a:buNone/>
              <a:defRPr sz="600"/>
            </a:lvl8pPr>
            <a:lvl9pPr marL="2569423" indent="0">
              <a:buNone/>
              <a:defRPr sz="600"/>
            </a:lvl9pPr>
          </a:lstStyle>
          <a:p>
            <a:pPr lvl="0"/>
            <a:r>
              <a:rPr lang="en-US" smtClean="0"/>
              <a:t>Click to edit Master text styles</a:t>
            </a:r>
          </a:p>
        </p:txBody>
      </p:sp>
    </p:spTree>
    <p:extLst>
      <p:ext uri="{BB962C8B-B14F-4D97-AF65-F5344CB8AC3E}">
        <p14:creationId xmlns:p14="http://schemas.microsoft.com/office/powerpoint/2010/main" val="4073181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20"/>
            <a:ext cx="8229600" cy="4525963"/>
          </a:xfrm>
          <a:prstGeom prst="rect">
            <a:avLst/>
          </a:prstGeom>
        </p:spPr>
        <p:txBody>
          <a:bodyPr lIns="91345" tIns="45673" rIns="91345" bIns="456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2"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2" y="612800"/>
            <a:ext cx="5486177" cy="4114354"/>
          </a:xfrm>
        </p:spPr>
        <p:txBody>
          <a:bodyPr/>
          <a:lstStyle>
            <a:lvl1pPr marL="0" indent="0">
              <a:buNone/>
              <a:defRPr sz="2200"/>
            </a:lvl1pPr>
            <a:lvl2pPr marL="321175" indent="0">
              <a:buNone/>
              <a:defRPr sz="2000"/>
            </a:lvl2pPr>
            <a:lvl3pPr marL="642354" indent="0">
              <a:buNone/>
              <a:defRPr sz="1700"/>
            </a:lvl3pPr>
            <a:lvl4pPr marL="963530" indent="0">
              <a:buNone/>
              <a:defRPr sz="1400"/>
            </a:lvl4pPr>
            <a:lvl5pPr marL="1284710" indent="0">
              <a:buNone/>
              <a:defRPr sz="1400"/>
            </a:lvl5pPr>
            <a:lvl6pPr marL="1605888" indent="0">
              <a:buNone/>
              <a:defRPr sz="1400"/>
            </a:lvl6pPr>
            <a:lvl7pPr marL="1927066" indent="0">
              <a:buNone/>
              <a:defRPr sz="1400"/>
            </a:lvl7pPr>
            <a:lvl8pPr marL="2248246" indent="0">
              <a:buNone/>
              <a:defRPr sz="1400"/>
            </a:lvl8pPr>
            <a:lvl9pPr marL="2569423"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52" y="5367860"/>
            <a:ext cx="5486177" cy="804788"/>
          </a:xfrm>
        </p:spPr>
        <p:txBody>
          <a:bodyPr/>
          <a:lstStyle>
            <a:lvl1pPr marL="0" indent="0">
              <a:buNone/>
              <a:defRPr sz="1000"/>
            </a:lvl1pPr>
            <a:lvl2pPr marL="321175" indent="0">
              <a:buNone/>
              <a:defRPr sz="800"/>
            </a:lvl2pPr>
            <a:lvl3pPr marL="642354" indent="0">
              <a:buNone/>
              <a:defRPr sz="700"/>
            </a:lvl3pPr>
            <a:lvl4pPr marL="963530" indent="0">
              <a:buNone/>
              <a:defRPr sz="600"/>
            </a:lvl4pPr>
            <a:lvl5pPr marL="1284710" indent="0">
              <a:buNone/>
              <a:defRPr sz="600"/>
            </a:lvl5pPr>
            <a:lvl6pPr marL="1605888" indent="0">
              <a:buNone/>
              <a:defRPr sz="600"/>
            </a:lvl6pPr>
            <a:lvl7pPr marL="1927066" indent="0">
              <a:buNone/>
              <a:defRPr sz="600"/>
            </a:lvl7pPr>
            <a:lvl8pPr marL="2248246" indent="0">
              <a:buNone/>
              <a:defRPr sz="600"/>
            </a:lvl8pPr>
            <a:lvl9pPr marL="2569423" indent="0">
              <a:buNone/>
              <a:defRPr sz="600"/>
            </a:lvl9pPr>
          </a:lstStyle>
          <a:p>
            <a:pPr lvl="0"/>
            <a:r>
              <a:rPr lang="en-US" smtClean="0"/>
              <a:t>Click to edit Master text styles</a:t>
            </a:r>
          </a:p>
        </p:txBody>
      </p:sp>
    </p:spTree>
    <p:extLst>
      <p:ext uri="{BB962C8B-B14F-4D97-AF65-F5344CB8AC3E}">
        <p14:creationId xmlns:p14="http://schemas.microsoft.com/office/powerpoint/2010/main" val="40740213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45906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86"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87775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91"/>
            <a:ext cx="6400354" cy="1752451"/>
          </a:xfrm>
        </p:spPr>
        <p:txBody>
          <a:bodyPr/>
          <a:lstStyle>
            <a:lvl1pPr marL="0" indent="0" algn="ctr">
              <a:buNone/>
              <a:defRPr/>
            </a:lvl1pPr>
            <a:lvl2pPr marL="320728" indent="0" algn="ctr">
              <a:buNone/>
              <a:defRPr/>
            </a:lvl2pPr>
            <a:lvl3pPr marL="641463" indent="0" algn="ctr">
              <a:buNone/>
              <a:defRPr/>
            </a:lvl3pPr>
            <a:lvl4pPr marL="962200" indent="0" algn="ctr">
              <a:buNone/>
              <a:defRPr/>
            </a:lvl4pPr>
            <a:lvl5pPr marL="1282935" indent="0" algn="ctr">
              <a:buNone/>
              <a:defRPr/>
            </a:lvl5pPr>
            <a:lvl6pPr marL="1603674" indent="0" algn="ctr">
              <a:buNone/>
              <a:defRPr/>
            </a:lvl6pPr>
            <a:lvl7pPr marL="1924402" indent="0" algn="ctr">
              <a:buNone/>
              <a:defRPr/>
            </a:lvl7pPr>
            <a:lvl8pPr marL="2245141" indent="0" algn="ctr">
              <a:buNone/>
              <a:defRPr/>
            </a:lvl8pPr>
            <a:lvl9pPr marL="256587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89619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71336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728" indent="0">
              <a:buNone/>
              <a:defRPr sz="1300"/>
            </a:lvl2pPr>
            <a:lvl3pPr marL="641463" indent="0">
              <a:buNone/>
              <a:defRPr sz="1100"/>
            </a:lvl3pPr>
            <a:lvl4pPr marL="962200" indent="0">
              <a:buNone/>
              <a:defRPr sz="1000"/>
            </a:lvl4pPr>
            <a:lvl5pPr marL="1282935" indent="0">
              <a:buNone/>
              <a:defRPr sz="1000"/>
            </a:lvl5pPr>
            <a:lvl6pPr marL="1603674" indent="0">
              <a:buNone/>
              <a:defRPr sz="1000"/>
            </a:lvl6pPr>
            <a:lvl7pPr marL="1924402" indent="0">
              <a:buNone/>
              <a:defRPr sz="1000"/>
            </a:lvl7pPr>
            <a:lvl8pPr marL="2245141" indent="0">
              <a:buNone/>
              <a:defRPr sz="1000"/>
            </a:lvl8pPr>
            <a:lvl9pPr marL="2565873" indent="0">
              <a:buNone/>
              <a:defRPr sz="1000"/>
            </a:lvl9pPr>
          </a:lstStyle>
          <a:p>
            <a:pPr lvl="0"/>
            <a:r>
              <a:rPr lang="en-US" smtClean="0"/>
              <a:t>Click to edit Master text styles</a:t>
            </a:r>
          </a:p>
        </p:txBody>
      </p:sp>
    </p:spTree>
    <p:extLst>
      <p:ext uri="{BB962C8B-B14F-4D97-AF65-F5344CB8AC3E}">
        <p14:creationId xmlns:p14="http://schemas.microsoft.com/office/powerpoint/2010/main" val="38016587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1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1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43970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728" indent="0">
              <a:buNone/>
              <a:defRPr sz="1400" b="1"/>
            </a:lvl2pPr>
            <a:lvl3pPr marL="641463" indent="0">
              <a:buNone/>
              <a:defRPr sz="1300" b="1"/>
            </a:lvl3pPr>
            <a:lvl4pPr marL="962200" indent="0">
              <a:buNone/>
              <a:defRPr sz="1100" b="1"/>
            </a:lvl4pPr>
            <a:lvl5pPr marL="1282935" indent="0">
              <a:buNone/>
              <a:defRPr sz="1100" b="1"/>
            </a:lvl5pPr>
            <a:lvl6pPr marL="1603674" indent="0">
              <a:buNone/>
              <a:defRPr sz="1100" b="1"/>
            </a:lvl6pPr>
            <a:lvl7pPr marL="1924402" indent="0">
              <a:buNone/>
              <a:defRPr sz="1100" b="1"/>
            </a:lvl7pPr>
            <a:lvl8pPr marL="2245141" indent="0">
              <a:buNone/>
              <a:defRPr sz="1100" b="1"/>
            </a:lvl8pPr>
            <a:lvl9pPr marL="256587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728" indent="0">
              <a:buNone/>
              <a:defRPr sz="1400" b="1"/>
            </a:lvl2pPr>
            <a:lvl3pPr marL="641463" indent="0">
              <a:buNone/>
              <a:defRPr sz="1300" b="1"/>
            </a:lvl3pPr>
            <a:lvl4pPr marL="962200" indent="0">
              <a:buNone/>
              <a:defRPr sz="1100" b="1"/>
            </a:lvl4pPr>
            <a:lvl5pPr marL="1282935" indent="0">
              <a:buNone/>
              <a:defRPr sz="1100" b="1"/>
            </a:lvl5pPr>
            <a:lvl6pPr marL="1603674" indent="0">
              <a:buNone/>
              <a:defRPr sz="1100" b="1"/>
            </a:lvl6pPr>
            <a:lvl7pPr marL="1924402" indent="0">
              <a:buNone/>
              <a:defRPr sz="1100" b="1"/>
            </a:lvl7pPr>
            <a:lvl8pPr marL="2245141" indent="0">
              <a:buNone/>
              <a:defRPr sz="1100" b="1"/>
            </a:lvl8pPr>
            <a:lvl9pPr marL="256587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918226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5269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658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a:prstGeom prst="rect">
            <a:avLst/>
          </a:prstGeom>
        </p:spPr>
        <p:txBody>
          <a:bodyPr lIns="91345" tIns="45673" rIns="91345" bIns="45673" anchor="b"/>
          <a:lstStyle>
            <a:lvl1pPr marL="0" indent="0">
              <a:buNone/>
              <a:defRPr sz="2000"/>
            </a:lvl1pPr>
            <a:lvl2pPr marL="456727" indent="0">
              <a:buNone/>
              <a:defRPr sz="1800"/>
            </a:lvl2pPr>
            <a:lvl3pPr marL="913462" indent="0">
              <a:buNone/>
              <a:defRPr sz="1600"/>
            </a:lvl3pPr>
            <a:lvl4pPr marL="1370200" indent="0">
              <a:buNone/>
              <a:defRPr sz="1400"/>
            </a:lvl4pPr>
            <a:lvl5pPr marL="1826931" indent="0">
              <a:buNone/>
              <a:defRPr sz="1400"/>
            </a:lvl5pPr>
            <a:lvl6pPr marL="2283660" indent="0">
              <a:buNone/>
              <a:defRPr sz="1400"/>
            </a:lvl6pPr>
            <a:lvl7pPr marL="2740397" indent="0">
              <a:buNone/>
              <a:defRPr sz="1400"/>
            </a:lvl7pPr>
            <a:lvl8pPr marL="3197124" indent="0">
              <a:buNone/>
              <a:defRPr sz="1400"/>
            </a:lvl8pPr>
            <a:lvl9pPr marL="365386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91" y="27351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91" y="1435448"/>
            <a:ext cx="3008189" cy="4690318"/>
          </a:xfrm>
        </p:spPr>
        <p:txBody>
          <a:bodyPr/>
          <a:lstStyle>
            <a:lvl1pPr marL="0" indent="0">
              <a:buNone/>
              <a:defRPr sz="1000"/>
            </a:lvl1pPr>
            <a:lvl2pPr marL="320728" indent="0">
              <a:buNone/>
              <a:defRPr sz="800"/>
            </a:lvl2pPr>
            <a:lvl3pPr marL="641463" indent="0">
              <a:buNone/>
              <a:defRPr sz="700"/>
            </a:lvl3pPr>
            <a:lvl4pPr marL="962200" indent="0">
              <a:buNone/>
              <a:defRPr sz="600"/>
            </a:lvl4pPr>
            <a:lvl5pPr marL="1282935" indent="0">
              <a:buNone/>
              <a:defRPr sz="600"/>
            </a:lvl5pPr>
            <a:lvl6pPr marL="1603674" indent="0">
              <a:buNone/>
              <a:defRPr sz="600"/>
            </a:lvl6pPr>
            <a:lvl7pPr marL="1924402" indent="0">
              <a:buNone/>
              <a:defRPr sz="600"/>
            </a:lvl7pPr>
            <a:lvl8pPr marL="2245141" indent="0">
              <a:buNone/>
              <a:defRPr sz="600"/>
            </a:lvl8pPr>
            <a:lvl9pPr marL="2565873" indent="0">
              <a:buNone/>
              <a:defRPr sz="600"/>
            </a:lvl9pPr>
          </a:lstStyle>
          <a:p>
            <a:pPr lvl="0"/>
            <a:r>
              <a:rPr lang="en-US" smtClean="0"/>
              <a:t>Click to edit Master text styles</a:t>
            </a:r>
          </a:p>
        </p:txBody>
      </p:sp>
    </p:spTree>
    <p:extLst>
      <p:ext uri="{BB962C8B-B14F-4D97-AF65-F5344CB8AC3E}">
        <p14:creationId xmlns:p14="http://schemas.microsoft.com/office/powerpoint/2010/main" val="38232165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9" y="612800"/>
            <a:ext cx="5486177" cy="4114354"/>
          </a:xfrm>
        </p:spPr>
        <p:txBody>
          <a:bodyPr/>
          <a:lstStyle>
            <a:lvl1pPr marL="0" indent="0">
              <a:buNone/>
              <a:defRPr sz="2200"/>
            </a:lvl1pPr>
            <a:lvl2pPr marL="320728" indent="0">
              <a:buNone/>
              <a:defRPr sz="2000"/>
            </a:lvl2pPr>
            <a:lvl3pPr marL="641463" indent="0">
              <a:buNone/>
              <a:defRPr sz="1700"/>
            </a:lvl3pPr>
            <a:lvl4pPr marL="962200" indent="0">
              <a:buNone/>
              <a:defRPr sz="1400"/>
            </a:lvl4pPr>
            <a:lvl5pPr marL="1282935" indent="0">
              <a:buNone/>
              <a:defRPr sz="1400"/>
            </a:lvl5pPr>
            <a:lvl6pPr marL="1603674" indent="0">
              <a:buNone/>
              <a:defRPr sz="1400"/>
            </a:lvl6pPr>
            <a:lvl7pPr marL="1924402" indent="0">
              <a:buNone/>
              <a:defRPr sz="1400"/>
            </a:lvl7pPr>
            <a:lvl8pPr marL="2245141" indent="0">
              <a:buNone/>
              <a:defRPr sz="1400"/>
            </a:lvl8pPr>
            <a:lvl9pPr marL="2565873"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9" y="5367860"/>
            <a:ext cx="5486177" cy="804788"/>
          </a:xfrm>
        </p:spPr>
        <p:txBody>
          <a:bodyPr/>
          <a:lstStyle>
            <a:lvl1pPr marL="0" indent="0">
              <a:buNone/>
              <a:defRPr sz="1000"/>
            </a:lvl1pPr>
            <a:lvl2pPr marL="320728" indent="0">
              <a:buNone/>
              <a:defRPr sz="800"/>
            </a:lvl2pPr>
            <a:lvl3pPr marL="641463" indent="0">
              <a:buNone/>
              <a:defRPr sz="700"/>
            </a:lvl3pPr>
            <a:lvl4pPr marL="962200" indent="0">
              <a:buNone/>
              <a:defRPr sz="600"/>
            </a:lvl4pPr>
            <a:lvl5pPr marL="1282935" indent="0">
              <a:buNone/>
              <a:defRPr sz="600"/>
            </a:lvl5pPr>
            <a:lvl6pPr marL="1603674" indent="0">
              <a:buNone/>
              <a:defRPr sz="600"/>
            </a:lvl6pPr>
            <a:lvl7pPr marL="1924402" indent="0">
              <a:buNone/>
              <a:defRPr sz="600"/>
            </a:lvl7pPr>
            <a:lvl8pPr marL="2245141" indent="0">
              <a:buNone/>
              <a:defRPr sz="600"/>
            </a:lvl8pPr>
            <a:lvl9pPr marL="2565873" indent="0">
              <a:buNone/>
              <a:defRPr sz="600"/>
            </a:lvl9pPr>
          </a:lstStyle>
          <a:p>
            <a:pPr lvl="0"/>
            <a:r>
              <a:rPr lang="en-US" smtClean="0"/>
              <a:t>Click to edit Master text styles</a:t>
            </a:r>
          </a:p>
        </p:txBody>
      </p:sp>
    </p:spTree>
    <p:extLst>
      <p:ext uri="{BB962C8B-B14F-4D97-AF65-F5344CB8AC3E}">
        <p14:creationId xmlns:p14="http://schemas.microsoft.com/office/powerpoint/2010/main" val="3260051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54701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13"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6187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1"/>
            <a:ext cx="6400354" cy="1752451"/>
          </a:xfrm>
        </p:spPr>
        <p:txBody>
          <a:bodyPr/>
          <a:lstStyle>
            <a:lvl1pPr marL="0" indent="0" algn="ctr">
              <a:buNone/>
              <a:defRPr/>
            </a:lvl1pPr>
            <a:lvl2pPr marL="321225" indent="0" algn="ctr">
              <a:buNone/>
              <a:defRPr/>
            </a:lvl2pPr>
            <a:lvl3pPr marL="642453" indent="0" algn="ctr">
              <a:buNone/>
              <a:defRPr/>
            </a:lvl3pPr>
            <a:lvl4pPr marL="963678" indent="0" algn="ctr">
              <a:buNone/>
              <a:defRPr/>
            </a:lvl4pPr>
            <a:lvl5pPr marL="1284908" indent="0" algn="ctr">
              <a:buNone/>
              <a:defRPr/>
            </a:lvl5pPr>
            <a:lvl6pPr marL="1606134" indent="0" algn="ctr">
              <a:buNone/>
              <a:defRPr/>
            </a:lvl6pPr>
            <a:lvl7pPr marL="1927362" indent="0" algn="ctr">
              <a:buNone/>
              <a:defRPr/>
            </a:lvl7pPr>
            <a:lvl8pPr marL="2248591" indent="0" algn="ctr">
              <a:buNone/>
              <a:defRPr/>
            </a:lvl8pPr>
            <a:lvl9pPr marL="256981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798816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10124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25" indent="0">
              <a:buNone/>
              <a:defRPr sz="1300"/>
            </a:lvl2pPr>
            <a:lvl3pPr marL="642453" indent="0">
              <a:buNone/>
              <a:defRPr sz="1100"/>
            </a:lvl3pPr>
            <a:lvl4pPr marL="963678" indent="0">
              <a:buNone/>
              <a:defRPr sz="1000"/>
            </a:lvl4pPr>
            <a:lvl5pPr marL="1284908" indent="0">
              <a:buNone/>
              <a:defRPr sz="1000"/>
            </a:lvl5pPr>
            <a:lvl6pPr marL="1606134" indent="0">
              <a:buNone/>
              <a:defRPr sz="1000"/>
            </a:lvl6pPr>
            <a:lvl7pPr marL="1927362" indent="0">
              <a:buNone/>
              <a:defRPr sz="1000"/>
            </a:lvl7pPr>
            <a:lvl8pPr marL="2248591" indent="0">
              <a:buNone/>
              <a:defRPr sz="1000"/>
            </a:lvl8pPr>
            <a:lvl9pPr marL="2569817" indent="0">
              <a:buNone/>
              <a:defRPr sz="1000"/>
            </a:lvl9pPr>
          </a:lstStyle>
          <a:p>
            <a:pPr lvl="0"/>
            <a:r>
              <a:rPr lang="en-US" smtClean="0"/>
              <a:t>Click to edit Master text styles</a:t>
            </a:r>
          </a:p>
        </p:txBody>
      </p:sp>
    </p:spTree>
    <p:extLst>
      <p:ext uri="{BB962C8B-B14F-4D97-AF65-F5344CB8AC3E}">
        <p14:creationId xmlns:p14="http://schemas.microsoft.com/office/powerpoint/2010/main" val="21681124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8195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61790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3148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0"/>
            <a:ext cx="4038600" cy="4525963"/>
          </a:xfrm>
          <a:prstGeom prst="rect">
            <a:avLst/>
          </a:prstGeom>
        </p:spPr>
        <p:txBody>
          <a:bodyPr lIns="91345" tIns="45673" rIns="91345" bIns="4567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0"/>
            <a:ext cx="4038600" cy="4525963"/>
          </a:xfrm>
          <a:prstGeom prst="rect">
            <a:avLst/>
          </a:prstGeom>
        </p:spPr>
        <p:txBody>
          <a:bodyPr lIns="91345" tIns="45673" rIns="91345" bIns="4567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6708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1" y="27348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1" y="1435448"/>
            <a:ext cx="3008189" cy="469031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Tree>
    <p:extLst>
      <p:ext uri="{BB962C8B-B14F-4D97-AF65-F5344CB8AC3E}">
        <p14:creationId xmlns:p14="http://schemas.microsoft.com/office/powerpoint/2010/main" val="17003568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9" y="612800"/>
            <a:ext cx="5486177" cy="4114354"/>
          </a:xfrm>
        </p:spPr>
        <p:txBody>
          <a:bodyPr/>
          <a:lstStyle>
            <a:lvl1pPr marL="0" indent="0">
              <a:buNone/>
              <a:defRPr sz="2200"/>
            </a:lvl1pPr>
            <a:lvl2pPr marL="321225" indent="0">
              <a:buNone/>
              <a:defRPr sz="2000"/>
            </a:lvl2pPr>
            <a:lvl3pPr marL="642453" indent="0">
              <a:buNone/>
              <a:defRPr sz="1700"/>
            </a:lvl3pPr>
            <a:lvl4pPr marL="963678" indent="0">
              <a:buNone/>
              <a:defRPr sz="1400"/>
            </a:lvl4pPr>
            <a:lvl5pPr marL="1284908" indent="0">
              <a:buNone/>
              <a:defRPr sz="1400"/>
            </a:lvl5pPr>
            <a:lvl6pPr marL="1606134" indent="0">
              <a:buNone/>
              <a:defRPr sz="1400"/>
            </a:lvl6pPr>
            <a:lvl7pPr marL="1927362" indent="0">
              <a:buNone/>
              <a:defRPr sz="1400"/>
            </a:lvl7pPr>
            <a:lvl8pPr marL="2248591" indent="0">
              <a:buNone/>
              <a:defRPr sz="1400"/>
            </a:lvl8pPr>
            <a:lvl9pPr marL="2569817"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9" y="5367860"/>
            <a:ext cx="5486177" cy="80478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Tree>
    <p:extLst>
      <p:ext uri="{BB962C8B-B14F-4D97-AF65-F5344CB8AC3E}">
        <p14:creationId xmlns:p14="http://schemas.microsoft.com/office/powerpoint/2010/main" val="24471281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27372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83"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4125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5"/>
            <a:ext cx="6400354" cy="1752451"/>
          </a:xfrm>
        </p:spPr>
        <p:txBody>
          <a:bodyPr/>
          <a:lstStyle>
            <a:lvl1pPr marL="0" indent="0" algn="ctr">
              <a:buNone/>
              <a:defRPr/>
            </a:lvl1pPr>
            <a:lvl2pPr marL="320827" indent="0" algn="ctr">
              <a:buNone/>
              <a:defRPr/>
            </a:lvl2pPr>
            <a:lvl3pPr marL="641661" indent="0" algn="ctr">
              <a:buNone/>
              <a:defRPr/>
            </a:lvl3pPr>
            <a:lvl4pPr marL="962495" indent="0" algn="ctr">
              <a:buNone/>
              <a:defRPr/>
            </a:lvl4pPr>
            <a:lvl5pPr marL="1283329" indent="0" algn="ctr">
              <a:buNone/>
              <a:defRPr/>
            </a:lvl5pPr>
            <a:lvl6pPr marL="1604166" indent="0" algn="ctr">
              <a:buNone/>
              <a:defRPr/>
            </a:lvl6pPr>
            <a:lvl7pPr marL="1924994" indent="0" algn="ctr">
              <a:buNone/>
              <a:defRPr/>
            </a:lvl7pPr>
            <a:lvl8pPr marL="2245831" indent="0" algn="ctr">
              <a:buNone/>
              <a:defRPr/>
            </a:lvl8pPr>
            <a:lvl9pPr marL="256666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37247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5410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827" indent="0">
              <a:buNone/>
              <a:defRPr sz="1300"/>
            </a:lvl2pPr>
            <a:lvl3pPr marL="641661" indent="0">
              <a:buNone/>
              <a:defRPr sz="1100"/>
            </a:lvl3pPr>
            <a:lvl4pPr marL="962495" indent="0">
              <a:buNone/>
              <a:defRPr sz="1000"/>
            </a:lvl4pPr>
            <a:lvl5pPr marL="1283329" indent="0">
              <a:buNone/>
              <a:defRPr sz="1000"/>
            </a:lvl5pPr>
            <a:lvl6pPr marL="1604166" indent="0">
              <a:buNone/>
              <a:defRPr sz="1000"/>
            </a:lvl6pPr>
            <a:lvl7pPr marL="1924994" indent="0">
              <a:buNone/>
              <a:defRPr sz="1000"/>
            </a:lvl7pPr>
            <a:lvl8pPr marL="2245831" indent="0">
              <a:buNone/>
              <a:defRPr sz="1000"/>
            </a:lvl8pPr>
            <a:lvl9pPr marL="2566661" indent="0">
              <a:buNone/>
              <a:defRPr sz="1000"/>
            </a:lvl9pPr>
          </a:lstStyle>
          <a:p>
            <a:pPr lvl="0"/>
            <a:r>
              <a:rPr lang="en-US" smtClean="0"/>
              <a:t>Click to edit Master text styles</a:t>
            </a:r>
          </a:p>
        </p:txBody>
      </p:sp>
    </p:spTree>
    <p:extLst>
      <p:ext uri="{BB962C8B-B14F-4D97-AF65-F5344CB8AC3E}">
        <p14:creationId xmlns:p14="http://schemas.microsoft.com/office/powerpoint/2010/main" val="37662430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1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1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40910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827" indent="0">
              <a:buNone/>
              <a:defRPr sz="1400" b="1"/>
            </a:lvl2pPr>
            <a:lvl3pPr marL="641661" indent="0">
              <a:buNone/>
              <a:defRPr sz="1300" b="1"/>
            </a:lvl3pPr>
            <a:lvl4pPr marL="962495" indent="0">
              <a:buNone/>
              <a:defRPr sz="1100" b="1"/>
            </a:lvl4pPr>
            <a:lvl5pPr marL="1283329" indent="0">
              <a:buNone/>
              <a:defRPr sz="1100" b="1"/>
            </a:lvl5pPr>
            <a:lvl6pPr marL="1604166" indent="0">
              <a:buNone/>
              <a:defRPr sz="1100" b="1"/>
            </a:lvl6pPr>
            <a:lvl7pPr marL="1924994" indent="0">
              <a:buNone/>
              <a:defRPr sz="1100" b="1"/>
            </a:lvl7pPr>
            <a:lvl8pPr marL="2245831" indent="0">
              <a:buNone/>
              <a:defRPr sz="1100" b="1"/>
            </a:lvl8pPr>
            <a:lvl9pPr marL="256666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827" indent="0">
              <a:buNone/>
              <a:defRPr sz="1400" b="1"/>
            </a:lvl2pPr>
            <a:lvl3pPr marL="641661" indent="0">
              <a:buNone/>
              <a:defRPr sz="1300" b="1"/>
            </a:lvl3pPr>
            <a:lvl4pPr marL="962495" indent="0">
              <a:buNone/>
              <a:defRPr sz="1100" b="1"/>
            </a:lvl4pPr>
            <a:lvl5pPr marL="1283329" indent="0">
              <a:buNone/>
              <a:defRPr sz="1100" b="1"/>
            </a:lvl5pPr>
            <a:lvl6pPr marL="1604166" indent="0">
              <a:buNone/>
              <a:defRPr sz="1100" b="1"/>
            </a:lvl6pPr>
            <a:lvl7pPr marL="1924994" indent="0">
              <a:buNone/>
              <a:defRPr sz="1100" b="1"/>
            </a:lvl7pPr>
            <a:lvl8pPr marL="2245831" indent="0">
              <a:buNone/>
              <a:defRPr sz="1100" b="1"/>
            </a:lvl8pPr>
            <a:lvl9pPr marL="256666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691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345" tIns="45673" rIns="91345" bIns="45673"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45" tIns="45673" rIns="91345" bIns="4567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345" tIns="45673" rIns="91345" bIns="45673"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345" tIns="45673" rIns="91345" bIns="4567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68106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8722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5" y="27351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5" y="1435448"/>
            <a:ext cx="3008189" cy="4690318"/>
          </a:xfrm>
        </p:spPr>
        <p:txBody>
          <a:bodyPr/>
          <a:lstStyle>
            <a:lvl1pPr marL="0" indent="0">
              <a:buNone/>
              <a:defRPr sz="1000"/>
            </a:lvl1pPr>
            <a:lvl2pPr marL="320827" indent="0">
              <a:buNone/>
              <a:defRPr sz="800"/>
            </a:lvl2pPr>
            <a:lvl3pPr marL="641661" indent="0">
              <a:buNone/>
              <a:defRPr sz="700"/>
            </a:lvl3pPr>
            <a:lvl4pPr marL="962495" indent="0">
              <a:buNone/>
              <a:defRPr sz="600"/>
            </a:lvl4pPr>
            <a:lvl5pPr marL="1283329" indent="0">
              <a:buNone/>
              <a:defRPr sz="600"/>
            </a:lvl5pPr>
            <a:lvl6pPr marL="1604166" indent="0">
              <a:buNone/>
              <a:defRPr sz="600"/>
            </a:lvl6pPr>
            <a:lvl7pPr marL="1924994" indent="0">
              <a:buNone/>
              <a:defRPr sz="600"/>
            </a:lvl7pPr>
            <a:lvl8pPr marL="2245831" indent="0">
              <a:buNone/>
              <a:defRPr sz="600"/>
            </a:lvl8pPr>
            <a:lvl9pPr marL="2566661" indent="0">
              <a:buNone/>
              <a:defRPr sz="600"/>
            </a:lvl9pPr>
          </a:lstStyle>
          <a:p>
            <a:pPr lvl="0"/>
            <a:r>
              <a:rPr lang="en-US" smtClean="0"/>
              <a:t>Click to edit Master text styles</a:t>
            </a:r>
          </a:p>
        </p:txBody>
      </p:sp>
    </p:spTree>
    <p:extLst>
      <p:ext uri="{BB962C8B-B14F-4D97-AF65-F5344CB8AC3E}">
        <p14:creationId xmlns:p14="http://schemas.microsoft.com/office/powerpoint/2010/main" val="28378719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3" y="612800"/>
            <a:ext cx="5486177" cy="4114354"/>
          </a:xfrm>
        </p:spPr>
        <p:txBody>
          <a:bodyPr/>
          <a:lstStyle>
            <a:lvl1pPr marL="0" indent="0">
              <a:buNone/>
              <a:defRPr sz="2200"/>
            </a:lvl1pPr>
            <a:lvl2pPr marL="320827" indent="0">
              <a:buNone/>
              <a:defRPr sz="2000"/>
            </a:lvl2pPr>
            <a:lvl3pPr marL="641661" indent="0">
              <a:buNone/>
              <a:defRPr sz="1700"/>
            </a:lvl3pPr>
            <a:lvl4pPr marL="962495" indent="0">
              <a:buNone/>
              <a:defRPr sz="1400"/>
            </a:lvl4pPr>
            <a:lvl5pPr marL="1283329" indent="0">
              <a:buNone/>
              <a:defRPr sz="1400"/>
            </a:lvl5pPr>
            <a:lvl6pPr marL="1604166" indent="0">
              <a:buNone/>
              <a:defRPr sz="1400"/>
            </a:lvl6pPr>
            <a:lvl7pPr marL="1924994" indent="0">
              <a:buNone/>
              <a:defRPr sz="1400"/>
            </a:lvl7pPr>
            <a:lvl8pPr marL="2245831" indent="0">
              <a:buNone/>
              <a:defRPr sz="1400"/>
            </a:lvl8pPr>
            <a:lvl9pPr marL="2566661"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3" y="5367860"/>
            <a:ext cx="5486177" cy="804788"/>
          </a:xfrm>
        </p:spPr>
        <p:txBody>
          <a:bodyPr/>
          <a:lstStyle>
            <a:lvl1pPr marL="0" indent="0">
              <a:buNone/>
              <a:defRPr sz="1000"/>
            </a:lvl1pPr>
            <a:lvl2pPr marL="320827" indent="0">
              <a:buNone/>
              <a:defRPr sz="800"/>
            </a:lvl2pPr>
            <a:lvl3pPr marL="641661" indent="0">
              <a:buNone/>
              <a:defRPr sz="700"/>
            </a:lvl3pPr>
            <a:lvl4pPr marL="962495" indent="0">
              <a:buNone/>
              <a:defRPr sz="600"/>
            </a:lvl4pPr>
            <a:lvl5pPr marL="1283329" indent="0">
              <a:buNone/>
              <a:defRPr sz="600"/>
            </a:lvl5pPr>
            <a:lvl6pPr marL="1604166" indent="0">
              <a:buNone/>
              <a:defRPr sz="600"/>
            </a:lvl6pPr>
            <a:lvl7pPr marL="1924994" indent="0">
              <a:buNone/>
              <a:defRPr sz="600"/>
            </a:lvl7pPr>
            <a:lvl8pPr marL="2245831" indent="0">
              <a:buNone/>
              <a:defRPr sz="600"/>
            </a:lvl8pPr>
            <a:lvl9pPr marL="2566661" indent="0">
              <a:buNone/>
              <a:defRPr sz="600"/>
            </a:lvl9pPr>
          </a:lstStyle>
          <a:p>
            <a:pPr lvl="0"/>
            <a:r>
              <a:rPr lang="en-US" smtClean="0"/>
              <a:t>Click to edit Master text styles</a:t>
            </a:r>
          </a:p>
        </p:txBody>
      </p:sp>
    </p:spTree>
    <p:extLst>
      <p:ext uri="{BB962C8B-B14F-4D97-AF65-F5344CB8AC3E}">
        <p14:creationId xmlns:p14="http://schemas.microsoft.com/office/powerpoint/2010/main" val="17551816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98289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27109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7"/>
            <a:ext cx="6400354" cy="1752451"/>
          </a:xfrm>
        </p:spPr>
        <p:txBody>
          <a:bodyPr/>
          <a:lstStyle>
            <a:lvl1pPr marL="0" indent="0" algn="ctr">
              <a:buNone/>
              <a:defRPr/>
            </a:lvl1pPr>
            <a:lvl2pPr marL="321291" indent="0" algn="ctr">
              <a:buNone/>
              <a:defRPr/>
            </a:lvl2pPr>
            <a:lvl3pPr marL="642585" indent="0" algn="ctr">
              <a:buNone/>
              <a:defRPr/>
            </a:lvl3pPr>
            <a:lvl4pPr marL="963876" indent="0" algn="ctr">
              <a:buNone/>
              <a:defRPr/>
            </a:lvl4pPr>
            <a:lvl5pPr marL="1285171" indent="0" algn="ctr">
              <a:buNone/>
              <a:defRPr/>
            </a:lvl5pPr>
            <a:lvl6pPr marL="1606464" indent="0" algn="ctr">
              <a:buNone/>
              <a:defRPr/>
            </a:lvl6pPr>
            <a:lvl7pPr marL="1927756" indent="0" algn="ctr">
              <a:buNone/>
              <a:defRPr/>
            </a:lvl7pPr>
            <a:lvl8pPr marL="2249051" indent="0" algn="ctr">
              <a:buNone/>
              <a:defRPr/>
            </a:lvl8pPr>
            <a:lvl9pPr marL="25703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850926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81832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91" indent="0">
              <a:buNone/>
              <a:defRPr sz="1300"/>
            </a:lvl2pPr>
            <a:lvl3pPr marL="642585" indent="0">
              <a:buNone/>
              <a:defRPr sz="1100"/>
            </a:lvl3pPr>
            <a:lvl4pPr marL="963876" indent="0">
              <a:buNone/>
              <a:defRPr sz="1000"/>
            </a:lvl4pPr>
            <a:lvl5pPr marL="1285171" indent="0">
              <a:buNone/>
              <a:defRPr sz="1000"/>
            </a:lvl5pPr>
            <a:lvl6pPr marL="1606464" indent="0">
              <a:buNone/>
              <a:defRPr sz="1000"/>
            </a:lvl6pPr>
            <a:lvl7pPr marL="1927756" indent="0">
              <a:buNone/>
              <a:defRPr sz="1000"/>
            </a:lvl7pPr>
            <a:lvl8pPr marL="2249051" indent="0">
              <a:buNone/>
              <a:defRPr sz="1000"/>
            </a:lvl8pPr>
            <a:lvl9pPr marL="2570344" indent="0">
              <a:buNone/>
              <a:defRPr sz="1000"/>
            </a:lvl9pPr>
          </a:lstStyle>
          <a:p>
            <a:pPr lvl="0"/>
            <a:r>
              <a:rPr lang="en-US" smtClean="0"/>
              <a:t>Click to edit Master text styles</a:t>
            </a:r>
          </a:p>
        </p:txBody>
      </p:sp>
    </p:spTree>
    <p:extLst>
      <p:ext uri="{BB962C8B-B14F-4D97-AF65-F5344CB8AC3E}">
        <p14:creationId xmlns:p14="http://schemas.microsoft.com/office/powerpoint/2010/main" val="38313984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6023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34885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8565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8006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7" y="27348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7" y="1435448"/>
            <a:ext cx="3008189" cy="4690318"/>
          </a:xfrm>
        </p:spPr>
        <p:txBody>
          <a:bodyPr/>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34296362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5" y="612800"/>
            <a:ext cx="5486177" cy="4114354"/>
          </a:xfrm>
        </p:spPr>
        <p:txBody>
          <a:bodyPr/>
          <a:lstStyle>
            <a:lvl1pPr marL="0" indent="0">
              <a:buNone/>
              <a:defRPr sz="2200"/>
            </a:lvl1pPr>
            <a:lvl2pPr marL="321291" indent="0">
              <a:buNone/>
              <a:defRPr sz="2000"/>
            </a:lvl2pPr>
            <a:lvl3pPr marL="642585" indent="0">
              <a:buNone/>
              <a:defRPr sz="1700"/>
            </a:lvl3pPr>
            <a:lvl4pPr marL="963876" indent="0">
              <a:buNone/>
              <a:defRPr sz="1400"/>
            </a:lvl4pPr>
            <a:lvl5pPr marL="1285171" indent="0">
              <a:buNone/>
              <a:defRPr sz="1400"/>
            </a:lvl5pPr>
            <a:lvl6pPr marL="1606464" indent="0">
              <a:buNone/>
              <a:defRPr sz="1400"/>
            </a:lvl6pPr>
            <a:lvl7pPr marL="1927756" indent="0">
              <a:buNone/>
              <a:defRPr sz="1400"/>
            </a:lvl7pPr>
            <a:lvl8pPr marL="2249051" indent="0">
              <a:buNone/>
              <a:defRPr sz="1400"/>
            </a:lvl8pPr>
            <a:lvl9pPr marL="2570344"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5" y="5367860"/>
            <a:ext cx="5486177" cy="804788"/>
          </a:xfrm>
        </p:spPr>
        <p:txBody>
          <a:bodyPr/>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15886163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39845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231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a:prstGeom prst="rect">
            <a:avLst/>
          </a:prstGeom>
        </p:spPr>
        <p:txBody>
          <a:bodyPr lIns="91345" tIns="45673" rIns="91345" bIns="4567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345" tIns="45673" rIns="91345" bIns="45673"/>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345" tIns="45673" rIns="91345" bIns="45673"/>
          <a:lstStyle>
            <a:lvl1pPr marL="0" indent="0">
              <a:buNone/>
              <a:defRPr sz="3200"/>
            </a:lvl1pPr>
            <a:lvl2pPr marL="456727" indent="0">
              <a:buNone/>
              <a:defRPr sz="2800"/>
            </a:lvl2pPr>
            <a:lvl3pPr marL="913462" indent="0">
              <a:buNone/>
              <a:defRPr sz="2400"/>
            </a:lvl3pPr>
            <a:lvl4pPr marL="1370200" indent="0">
              <a:buNone/>
              <a:defRPr sz="2000"/>
            </a:lvl4pPr>
            <a:lvl5pPr marL="1826931" indent="0">
              <a:buNone/>
              <a:defRPr sz="2000"/>
            </a:lvl5pPr>
            <a:lvl6pPr marL="2283660" indent="0">
              <a:buNone/>
              <a:defRPr sz="2000"/>
            </a:lvl6pPr>
            <a:lvl7pPr marL="2740397" indent="0">
              <a:buNone/>
              <a:defRPr sz="2000"/>
            </a:lvl7pPr>
            <a:lvl8pPr marL="3197124" indent="0">
              <a:buNone/>
              <a:defRPr sz="2000"/>
            </a:lvl8pPr>
            <a:lvl9pPr marL="365386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345" tIns="45673" rIns="91345" bIns="45673"/>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20"/>
            <a:ext cx="8229600" cy="4525963"/>
          </a:xfrm>
          <a:prstGeom prst="rect">
            <a:avLst/>
          </a:prstGeom>
        </p:spPr>
        <p:txBody>
          <a:bodyPr vert="eaVert" lIns="91345" tIns="45673" rIns="91345" bIns="456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a:prstGeom prst="rect">
            <a:avLst/>
          </a:prstGeom>
        </p:spPr>
        <p:txBody>
          <a:bodyPr vert="eaVert" lIns="91345" tIns="45673" rIns="91345" bIns="456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727" indent="0" algn="ctr">
              <a:buNone/>
              <a:defRPr/>
            </a:lvl2pPr>
            <a:lvl3pPr marL="913462" indent="0" algn="ctr">
              <a:buNone/>
              <a:defRPr/>
            </a:lvl3pPr>
            <a:lvl4pPr marL="1370200" indent="0" algn="ctr">
              <a:buNone/>
              <a:defRPr/>
            </a:lvl4pPr>
            <a:lvl5pPr marL="1826931" indent="0" algn="ctr">
              <a:buNone/>
              <a:defRPr/>
            </a:lvl5pPr>
            <a:lvl6pPr marL="2283660" indent="0" algn="ctr">
              <a:buNone/>
              <a:defRPr/>
            </a:lvl6pPr>
            <a:lvl7pPr marL="2740397" indent="0" algn="ctr">
              <a:buNone/>
              <a:defRPr/>
            </a:lvl7pPr>
            <a:lvl8pPr marL="3197124" indent="0" algn="ctr">
              <a:buNone/>
              <a:defRPr/>
            </a:lvl8pPr>
            <a:lvl9pPr marL="365386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727" indent="0">
              <a:buNone/>
              <a:defRPr sz="1800"/>
            </a:lvl2pPr>
            <a:lvl3pPr marL="913462" indent="0">
              <a:buNone/>
              <a:defRPr sz="1600"/>
            </a:lvl3pPr>
            <a:lvl4pPr marL="1370200" indent="0">
              <a:buNone/>
              <a:defRPr sz="1400"/>
            </a:lvl4pPr>
            <a:lvl5pPr marL="1826931" indent="0">
              <a:buNone/>
              <a:defRPr sz="1400"/>
            </a:lvl5pPr>
            <a:lvl6pPr marL="2283660" indent="0">
              <a:buNone/>
              <a:defRPr sz="1400"/>
            </a:lvl6pPr>
            <a:lvl7pPr marL="2740397" indent="0">
              <a:buNone/>
              <a:defRPr sz="1400"/>
            </a:lvl7pPr>
            <a:lvl8pPr marL="3197124" indent="0">
              <a:buNone/>
              <a:defRPr sz="1400"/>
            </a:lvl8pPr>
            <a:lvl9pPr marL="365386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661" indent="0">
              <a:buNone/>
              <a:defRPr sz="1300"/>
            </a:lvl2pPr>
            <a:lvl3pPr marL="641331" indent="0">
              <a:buNone/>
              <a:defRPr sz="1100"/>
            </a:lvl3pPr>
            <a:lvl4pPr marL="962003" indent="0">
              <a:buNone/>
              <a:defRPr sz="1000"/>
            </a:lvl4pPr>
            <a:lvl5pPr marL="1282672" indent="0">
              <a:buNone/>
              <a:defRPr sz="1000"/>
            </a:lvl5pPr>
            <a:lvl6pPr marL="1603346" indent="0">
              <a:buNone/>
              <a:defRPr sz="1000"/>
            </a:lvl6pPr>
            <a:lvl7pPr marL="1924008" indent="0">
              <a:buNone/>
              <a:defRPr sz="1000"/>
            </a:lvl7pPr>
            <a:lvl8pPr marL="2244681" indent="0">
              <a:buNone/>
              <a:defRPr sz="1000"/>
            </a:lvl8pPr>
            <a:lvl9pPr marL="2565348"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7" indent="0">
              <a:buNone/>
              <a:defRPr sz="2800"/>
            </a:lvl2pPr>
            <a:lvl3pPr marL="913462" indent="0">
              <a:buNone/>
              <a:defRPr sz="2400"/>
            </a:lvl3pPr>
            <a:lvl4pPr marL="1370200" indent="0">
              <a:buNone/>
              <a:defRPr sz="2000"/>
            </a:lvl4pPr>
            <a:lvl5pPr marL="1826931" indent="0">
              <a:buNone/>
              <a:defRPr sz="2000"/>
            </a:lvl5pPr>
            <a:lvl6pPr marL="2283660" indent="0">
              <a:buNone/>
              <a:defRPr sz="2000"/>
            </a:lvl6pPr>
            <a:lvl7pPr marL="2740397" indent="0">
              <a:buNone/>
              <a:defRPr sz="2000"/>
            </a:lvl7pPr>
            <a:lvl8pPr marL="3197124" indent="0">
              <a:buNone/>
              <a:defRPr sz="2000"/>
            </a:lvl8pPr>
            <a:lvl9pPr marL="365386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727" indent="0" algn="ctr">
              <a:buNone/>
              <a:defRPr/>
            </a:lvl2pPr>
            <a:lvl3pPr marL="913462" indent="0" algn="ctr">
              <a:buNone/>
              <a:defRPr/>
            </a:lvl3pPr>
            <a:lvl4pPr marL="1370200" indent="0" algn="ctr">
              <a:buNone/>
              <a:defRPr/>
            </a:lvl4pPr>
            <a:lvl5pPr marL="1826931" indent="0" algn="ctr">
              <a:buNone/>
              <a:defRPr/>
            </a:lvl5pPr>
            <a:lvl6pPr marL="2283660" indent="0" algn="ctr">
              <a:buNone/>
              <a:defRPr/>
            </a:lvl6pPr>
            <a:lvl7pPr marL="2740397" indent="0" algn="ctr">
              <a:buNone/>
              <a:defRPr/>
            </a:lvl7pPr>
            <a:lvl8pPr marL="3197124" indent="0" algn="ctr">
              <a:buNone/>
              <a:defRPr/>
            </a:lvl8pPr>
            <a:lvl9pPr marL="365386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727" indent="0">
              <a:buNone/>
              <a:defRPr sz="1800"/>
            </a:lvl2pPr>
            <a:lvl3pPr marL="913462" indent="0">
              <a:buNone/>
              <a:defRPr sz="1600"/>
            </a:lvl3pPr>
            <a:lvl4pPr marL="1370200" indent="0">
              <a:buNone/>
              <a:defRPr sz="1400"/>
            </a:lvl4pPr>
            <a:lvl5pPr marL="1826931" indent="0">
              <a:buNone/>
              <a:defRPr sz="1400"/>
            </a:lvl5pPr>
            <a:lvl6pPr marL="2283660" indent="0">
              <a:buNone/>
              <a:defRPr sz="1400"/>
            </a:lvl6pPr>
            <a:lvl7pPr marL="2740397" indent="0">
              <a:buNone/>
              <a:defRPr sz="1400"/>
            </a:lvl7pPr>
            <a:lvl8pPr marL="3197124" indent="0">
              <a:buNone/>
              <a:defRPr sz="1400"/>
            </a:lvl8pPr>
            <a:lvl9pPr marL="365386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2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2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7" indent="0">
              <a:buNone/>
              <a:defRPr sz="2800"/>
            </a:lvl2pPr>
            <a:lvl3pPr marL="913462" indent="0">
              <a:buNone/>
              <a:defRPr sz="2400"/>
            </a:lvl3pPr>
            <a:lvl4pPr marL="1370200" indent="0">
              <a:buNone/>
              <a:defRPr sz="2000"/>
            </a:lvl4pPr>
            <a:lvl5pPr marL="1826931" indent="0">
              <a:buNone/>
              <a:defRPr sz="2000"/>
            </a:lvl5pPr>
            <a:lvl6pPr marL="2283660" indent="0">
              <a:buNone/>
              <a:defRPr sz="2000"/>
            </a:lvl6pPr>
            <a:lvl7pPr marL="2740397" indent="0">
              <a:buNone/>
              <a:defRPr sz="2000"/>
            </a:lvl7pPr>
            <a:lvl8pPr marL="3197124" indent="0">
              <a:buNone/>
              <a:defRPr sz="2000"/>
            </a:lvl8pPr>
            <a:lvl9pPr marL="365386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2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345" tIns="45673" rIns="91345" bIns="45673"/>
          <a:lstStyle>
            <a:lvl1pPr marL="0" indent="0" algn="ctr">
              <a:buNone/>
              <a:defRPr>
                <a:solidFill>
                  <a:srgbClr val="00386B"/>
                </a:solidFill>
              </a:defRPr>
            </a:lvl1pPr>
            <a:lvl2pPr marL="456727" indent="0" algn="ctr">
              <a:buNone/>
              <a:defRPr/>
            </a:lvl2pPr>
            <a:lvl3pPr marL="913462" indent="0" algn="ctr">
              <a:buNone/>
              <a:defRPr/>
            </a:lvl3pPr>
            <a:lvl4pPr marL="1370200" indent="0" algn="ctr">
              <a:buNone/>
              <a:defRPr/>
            </a:lvl4pPr>
            <a:lvl5pPr marL="1826931" indent="0" algn="ctr">
              <a:buNone/>
              <a:defRPr/>
            </a:lvl5pPr>
            <a:lvl6pPr marL="2283660" indent="0" algn="ctr">
              <a:buNone/>
              <a:defRPr/>
            </a:lvl6pPr>
            <a:lvl7pPr marL="2740397" indent="0" algn="ctr">
              <a:buNone/>
              <a:defRPr/>
            </a:lvl7pPr>
            <a:lvl8pPr marL="3197124" indent="0" algn="ctr">
              <a:buNone/>
              <a:defRPr/>
            </a:lvl8pPr>
            <a:lvl9pPr marL="365386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20"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20"/>
            <a:ext cx="8229600" cy="4525963"/>
          </a:xfrm>
          <a:prstGeom prst="rect">
            <a:avLst/>
          </a:prstGeom>
        </p:spPr>
        <p:txBody>
          <a:bodyPr lIns="91345" tIns="45673" rIns="91345" bIns="456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a:prstGeom prst="rect">
            <a:avLst/>
          </a:prstGeom>
        </p:spPr>
        <p:txBody>
          <a:bodyPr lIns="91345" tIns="45673" rIns="91345" bIns="45673" anchor="b"/>
          <a:lstStyle>
            <a:lvl1pPr marL="0" indent="0">
              <a:buNone/>
              <a:defRPr sz="2000"/>
            </a:lvl1pPr>
            <a:lvl2pPr marL="456727" indent="0">
              <a:buNone/>
              <a:defRPr sz="1800"/>
            </a:lvl2pPr>
            <a:lvl3pPr marL="913462" indent="0">
              <a:buNone/>
              <a:defRPr sz="1600"/>
            </a:lvl3pPr>
            <a:lvl4pPr marL="1370200" indent="0">
              <a:buNone/>
              <a:defRPr sz="1400"/>
            </a:lvl4pPr>
            <a:lvl5pPr marL="1826931" indent="0">
              <a:buNone/>
              <a:defRPr sz="1400"/>
            </a:lvl5pPr>
            <a:lvl6pPr marL="2283660" indent="0">
              <a:buNone/>
              <a:defRPr sz="1400"/>
            </a:lvl6pPr>
            <a:lvl7pPr marL="2740397" indent="0">
              <a:buNone/>
              <a:defRPr sz="1400"/>
            </a:lvl7pPr>
            <a:lvl8pPr marL="3197124" indent="0">
              <a:buNone/>
              <a:defRPr sz="1400"/>
            </a:lvl8pPr>
            <a:lvl9pPr marL="365386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0"/>
            <a:ext cx="4038600" cy="4525963"/>
          </a:xfrm>
          <a:prstGeom prst="rect">
            <a:avLst/>
          </a:prstGeom>
        </p:spPr>
        <p:txBody>
          <a:bodyPr lIns="91345" tIns="45673" rIns="91345" bIns="4567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0"/>
            <a:ext cx="4038600" cy="4525963"/>
          </a:xfrm>
          <a:prstGeom prst="rect">
            <a:avLst/>
          </a:prstGeom>
        </p:spPr>
        <p:txBody>
          <a:bodyPr lIns="91345" tIns="45673" rIns="91345" bIns="4567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345" tIns="45673" rIns="91345" bIns="45673"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45" tIns="45673" rIns="91345" bIns="4567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345" tIns="45673" rIns="91345" bIns="45673"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345" tIns="45673" rIns="91345" bIns="4567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661" indent="0">
              <a:buNone/>
              <a:defRPr sz="1400" b="1"/>
            </a:lvl2pPr>
            <a:lvl3pPr marL="641331" indent="0">
              <a:buNone/>
              <a:defRPr sz="1300" b="1"/>
            </a:lvl3pPr>
            <a:lvl4pPr marL="962003" indent="0">
              <a:buNone/>
              <a:defRPr sz="1100" b="1"/>
            </a:lvl4pPr>
            <a:lvl5pPr marL="1282672" indent="0">
              <a:buNone/>
              <a:defRPr sz="1100" b="1"/>
            </a:lvl5pPr>
            <a:lvl6pPr marL="1603346" indent="0">
              <a:buNone/>
              <a:defRPr sz="1100" b="1"/>
            </a:lvl6pPr>
            <a:lvl7pPr marL="1924008" indent="0">
              <a:buNone/>
              <a:defRPr sz="1100" b="1"/>
            </a:lvl7pPr>
            <a:lvl8pPr marL="2244681" indent="0">
              <a:buNone/>
              <a:defRPr sz="1100" b="1"/>
            </a:lvl8pPr>
            <a:lvl9pPr marL="256534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661" indent="0">
              <a:buNone/>
              <a:defRPr sz="1400" b="1"/>
            </a:lvl2pPr>
            <a:lvl3pPr marL="641331" indent="0">
              <a:buNone/>
              <a:defRPr sz="1300" b="1"/>
            </a:lvl3pPr>
            <a:lvl4pPr marL="962003" indent="0">
              <a:buNone/>
              <a:defRPr sz="1100" b="1"/>
            </a:lvl4pPr>
            <a:lvl5pPr marL="1282672" indent="0">
              <a:buNone/>
              <a:defRPr sz="1100" b="1"/>
            </a:lvl5pPr>
            <a:lvl6pPr marL="1603346" indent="0">
              <a:buNone/>
              <a:defRPr sz="1100" b="1"/>
            </a:lvl6pPr>
            <a:lvl7pPr marL="1924008" indent="0">
              <a:buNone/>
              <a:defRPr sz="1100" b="1"/>
            </a:lvl7pPr>
            <a:lvl8pPr marL="2244681" indent="0">
              <a:buNone/>
              <a:defRPr sz="1100" b="1"/>
            </a:lvl8pPr>
            <a:lvl9pPr marL="256534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a:prstGeom prst="rect">
            <a:avLst/>
          </a:prstGeom>
        </p:spPr>
        <p:txBody>
          <a:bodyPr lIns="91345" tIns="45673" rIns="91345" bIns="4567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345" tIns="45673" rIns="91345" bIns="45673"/>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345" tIns="45673" rIns="91345" bIns="45673"/>
          <a:lstStyle>
            <a:lvl1pPr marL="0" indent="0">
              <a:buNone/>
              <a:defRPr sz="3200"/>
            </a:lvl1pPr>
            <a:lvl2pPr marL="456727" indent="0">
              <a:buNone/>
              <a:defRPr sz="2800"/>
            </a:lvl2pPr>
            <a:lvl3pPr marL="913462" indent="0">
              <a:buNone/>
              <a:defRPr sz="2400"/>
            </a:lvl3pPr>
            <a:lvl4pPr marL="1370200" indent="0">
              <a:buNone/>
              <a:defRPr sz="2000"/>
            </a:lvl4pPr>
            <a:lvl5pPr marL="1826931" indent="0">
              <a:buNone/>
              <a:defRPr sz="2000"/>
            </a:lvl5pPr>
            <a:lvl6pPr marL="2283660" indent="0">
              <a:buNone/>
              <a:defRPr sz="2000"/>
            </a:lvl6pPr>
            <a:lvl7pPr marL="2740397" indent="0">
              <a:buNone/>
              <a:defRPr sz="2000"/>
            </a:lvl7pPr>
            <a:lvl8pPr marL="3197124" indent="0">
              <a:buNone/>
              <a:defRPr sz="2000"/>
            </a:lvl8pPr>
            <a:lvl9pPr marL="365386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345" tIns="45673" rIns="91345" bIns="45673"/>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20"/>
            <a:ext cx="8229600" cy="4525963"/>
          </a:xfrm>
          <a:prstGeom prst="rect">
            <a:avLst/>
          </a:prstGeom>
        </p:spPr>
        <p:txBody>
          <a:bodyPr vert="eaVert" lIns="91345" tIns="45673" rIns="91345" bIns="456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a:prstGeom prst="rect">
            <a:avLst/>
          </a:prstGeom>
        </p:spPr>
        <p:txBody>
          <a:bodyPr vert="eaVert" lIns="91345" tIns="45673" rIns="91345" bIns="456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727" indent="0" algn="ctr">
              <a:buNone/>
              <a:defRPr/>
            </a:lvl2pPr>
            <a:lvl3pPr marL="913462" indent="0" algn="ctr">
              <a:buNone/>
              <a:defRPr/>
            </a:lvl3pPr>
            <a:lvl4pPr marL="1370200" indent="0" algn="ctr">
              <a:buNone/>
              <a:defRPr/>
            </a:lvl4pPr>
            <a:lvl5pPr marL="1826931" indent="0" algn="ctr">
              <a:buNone/>
              <a:defRPr/>
            </a:lvl5pPr>
            <a:lvl6pPr marL="2283660" indent="0" algn="ctr">
              <a:buNone/>
              <a:defRPr/>
            </a:lvl6pPr>
            <a:lvl7pPr marL="2740397" indent="0" algn="ctr">
              <a:buNone/>
              <a:defRPr/>
            </a:lvl7pPr>
            <a:lvl8pPr marL="3197124" indent="0" algn="ctr">
              <a:buNone/>
              <a:defRPr/>
            </a:lvl8pPr>
            <a:lvl9pPr marL="365386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727" indent="0">
              <a:buNone/>
              <a:defRPr sz="1800"/>
            </a:lvl2pPr>
            <a:lvl3pPr marL="913462" indent="0">
              <a:buNone/>
              <a:defRPr sz="1600"/>
            </a:lvl3pPr>
            <a:lvl4pPr marL="1370200" indent="0">
              <a:buNone/>
              <a:defRPr sz="1400"/>
            </a:lvl4pPr>
            <a:lvl5pPr marL="1826931" indent="0">
              <a:buNone/>
              <a:defRPr sz="1400"/>
            </a:lvl5pPr>
            <a:lvl6pPr marL="2283660" indent="0">
              <a:buNone/>
              <a:defRPr sz="1400"/>
            </a:lvl6pPr>
            <a:lvl7pPr marL="2740397" indent="0">
              <a:buNone/>
              <a:defRPr sz="1400"/>
            </a:lvl7pPr>
            <a:lvl8pPr marL="3197124" indent="0">
              <a:buNone/>
              <a:defRPr sz="1400"/>
            </a:lvl8pPr>
            <a:lvl9pPr marL="365386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7" indent="0">
              <a:buNone/>
              <a:defRPr sz="2800"/>
            </a:lvl2pPr>
            <a:lvl3pPr marL="913462" indent="0">
              <a:buNone/>
              <a:defRPr sz="2400"/>
            </a:lvl3pPr>
            <a:lvl4pPr marL="1370200" indent="0">
              <a:buNone/>
              <a:defRPr sz="2000"/>
            </a:lvl4pPr>
            <a:lvl5pPr marL="1826931" indent="0">
              <a:buNone/>
              <a:defRPr sz="2000"/>
            </a:lvl5pPr>
            <a:lvl6pPr marL="2283660" indent="0">
              <a:buNone/>
              <a:defRPr sz="2000"/>
            </a:lvl6pPr>
            <a:lvl7pPr marL="2740397" indent="0">
              <a:buNone/>
              <a:defRPr sz="2000"/>
            </a:lvl7pPr>
            <a:lvl8pPr marL="3197124" indent="0">
              <a:buNone/>
              <a:defRPr sz="2000"/>
            </a:lvl8pPr>
            <a:lvl9pPr marL="365386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727" indent="0" algn="ctr">
              <a:buNone/>
              <a:defRPr/>
            </a:lvl2pPr>
            <a:lvl3pPr marL="913462" indent="0" algn="ctr">
              <a:buNone/>
              <a:defRPr/>
            </a:lvl3pPr>
            <a:lvl4pPr marL="1370200" indent="0" algn="ctr">
              <a:buNone/>
              <a:defRPr/>
            </a:lvl4pPr>
            <a:lvl5pPr marL="1826931" indent="0" algn="ctr">
              <a:buNone/>
              <a:defRPr/>
            </a:lvl5pPr>
            <a:lvl6pPr marL="2283660" indent="0" algn="ctr">
              <a:buNone/>
              <a:defRPr/>
            </a:lvl6pPr>
            <a:lvl7pPr marL="2740397" indent="0" algn="ctr">
              <a:buNone/>
              <a:defRPr/>
            </a:lvl7pPr>
            <a:lvl8pPr marL="3197124" indent="0" algn="ctr">
              <a:buNone/>
              <a:defRPr/>
            </a:lvl8pPr>
            <a:lvl9pPr marL="365386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727" indent="0">
              <a:buNone/>
              <a:defRPr sz="1800"/>
            </a:lvl2pPr>
            <a:lvl3pPr marL="913462" indent="0">
              <a:buNone/>
              <a:defRPr sz="1600"/>
            </a:lvl3pPr>
            <a:lvl4pPr marL="1370200" indent="0">
              <a:buNone/>
              <a:defRPr sz="1400"/>
            </a:lvl4pPr>
            <a:lvl5pPr marL="1826931" indent="0">
              <a:buNone/>
              <a:defRPr sz="1400"/>
            </a:lvl5pPr>
            <a:lvl6pPr marL="2283660" indent="0">
              <a:buNone/>
              <a:defRPr sz="1400"/>
            </a:lvl6pPr>
            <a:lvl7pPr marL="2740397" indent="0">
              <a:buNone/>
              <a:defRPr sz="1400"/>
            </a:lvl7pPr>
            <a:lvl8pPr marL="3197124" indent="0">
              <a:buNone/>
              <a:defRPr sz="1400"/>
            </a:lvl8pPr>
            <a:lvl9pPr marL="365386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7" indent="0">
              <a:buNone/>
              <a:defRPr sz="2800"/>
            </a:lvl2pPr>
            <a:lvl3pPr marL="913462" indent="0">
              <a:buNone/>
              <a:defRPr sz="2400"/>
            </a:lvl3pPr>
            <a:lvl4pPr marL="1370200" indent="0">
              <a:buNone/>
              <a:defRPr sz="2000"/>
            </a:lvl4pPr>
            <a:lvl5pPr marL="1826931" indent="0">
              <a:buNone/>
              <a:defRPr sz="2000"/>
            </a:lvl5pPr>
            <a:lvl6pPr marL="2283660" indent="0">
              <a:buNone/>
              <a:defRPr sz="2000"/>
            </a:lvl6pPr>
            <a:lvl7pPr marL="2740397" indent="0">
              <a:buNone/>
              <a:defRPr sz="2000"/>
            </a:lvl7pPr>
            <a:lvl8pPr marL="3197124" indent="0">
              <a:buNone/>
              <a:defRPr sz="2000"/>
            </a:lvl8pPr>
            <a:lvl9pPr marL="365386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746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9533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95" y="27352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95" y="1435448"/>
            <a:ext cx="3008189" cy="4690318"/>
          </a:xfrm>
        </p:spPr>
        <p:txBody>
          <a:bodyPr/>
          <a:lstStyle>
            <a:lvl1pPr marL="0" indent="0">
              <a:buNone/>
              <a:defRPr sz="1000"/>
            </a:lvl1pPr>
            <a:lvl2pPr marL="320661" indent="0">
              <a:buNone/>
              <a:defRPr sz="800"/>
            </a:lvl2pPr>
            <a:lvl3pPr marL="641331" indent="0">
              <a:buNone/>
              <a:defRPr sz="700"/>
            </a:lvl3pPr>
            <a:lvl4pPr marL="962003" indent="0">
              <a:buNone/>
              <a:defRPr sz="600"/>
            </a:lvl4pPr>
            <a:lvl5pPr marL="1282672" indent="0">
              <a:buNone/>
              <a:defRPr sz="600"/>
            </a:lvl5pPr>
            <a:lvl6pPr marL="1603346" indent="0">
              <a:buNone/>
              <a:defRPr sz="600"/>
            </a:lvl6pPr>
            <a:lvl7pPr marL="1924008" indent="0">
              <a:buNone/>
              <a:defRPr sz="600"/>
            </a:lvl7pPr>
            <a:lvl8pPr marL="2244681" indent="0">
              <a:buNone/>
              <a:defRPr sz="600"/>
            </a:lvl8pPr>
            <a:lvl9pPr marL="2565348"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479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781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0702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3540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9422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8008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8421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5669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008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9"/>
            <a:ext cx="6400354" cy="1752451"/>
          </a:xfrm>
        </p:spPr>
        <p:txBody>
          <a:bodyPr/>
          <a:lstStyle>
            <a:lvl1pPr marL="0" indent="0" algn="ctr">
              <a:buNone/>
              <a:defRPr/>
            </a:lvl1pPr>
            <a:lvl2pPr marL="320926" indent="0" algn="ctr">
              <a:buNone/>
              <a:defRPr/>
            </a:lvl2pPr>
            <a:lvl3pPr marL="641859" indent="0" algn="ctr">
              <a:buNone/>
              <a:defRPr/>
            </a:lvl3pPr>
            <a:lvl4pPr marL="962791" indent="0" algn="ctr">
              <a:buNone/>
              <a:defRPr/>
            </a:lvl4pPr>
            <a:lvl5pPr marL="1283724" indent="0" algn="ctr">
              <a:buNone/>
              <a:defRPr/>
            </a:lvl5pPr>
            <a:lvl6pPr marL="1604658" indent="0" algn="ctr">
              <a:buNone/>
              <a:defRPr/>
            </a:lvl6pPr>
            <a:lvl7pPr marL="1925586" indent="0" algn="ctr">
              <a:buNone/>
              <a:defRPr/>
            </a:lvl7pPr>
            <a:lvl8pPr marL="2246521" indent="0" algn="ctr">
              <a:buNone/>
              <a:defRPr/>
            </a:lvl8pPr>
            <a:lvl9pPr marL="256745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923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8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83" y="612800"/>
            <a:ext cx="5486177" cy="4114354"/>
          </a:xfrm>
        </p:spPr>
        <p:txBody>
          <a:bodyPr/>
          <a:lstStyle>
            <a:lvl1pPr marL="0" indent="0">
              <a:buNone/>
              <a:defRPr sz="2200"/>
            </a:lvl1pPr>
            <a:lvl2pPr marL="320661" indent="0">
              <a:buNone/>
              <a:defRPr sz="2000"/>
            </a:lvl2pPr>
            <a:lvl3pPr marL="641331" indent="0">
              <a:buNone/>
              <a:defRPr sz="1700"/>
            </a:lvl3pPr>
            <a:lvl4pPr marL="962003" indent="0">
              <a:buNone/>
              <a:defRPr sz="1400"/>
            </a:lvl4pPr>
            <a:lvl5pPr marL="1282672" indent="0">
              <a:buNone/>
              <a:defRPr sz="1400"/>
            </a:lvl5pPr>
            <a:lvl6pPr marL="1603346" indent="0">
              <a:buNone/>
              <a:defRPr sz="1400"/>
            </a:lvl6pPr>
            <a:lvl7pPr marL="1924008" indent="0">
              <a:buNone/>
              <a:defRPr sz="1400"/>
            </a:lvl7pPr>
            <a:lvl8pPr marL="2244681" indent="0">
              <a:buNone/>
              <a:defRPr sz="1400"/>
            </a:lvl8pPr>
            <a:lvl9pPr marL="2565348"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83" y="5367860"/>
            <a:ext cx="5486177" cy="804788"/>
          </a:xfrm>
        </p:spPr>
        <p:txBody>
          <a:bodyPr/>
          <a:lstStyle>
            <a:lvl1pPr marL="0" indent="0">
              <a:buNone/>
              <a:defRPr sz="1000"/>
            </a:lvl1pPr>
            <a:lvl2pPr marL="320661" indent="0">
              <a:buNone/>
              <a:defRPr sz="800"/>
            </a:lvl2pPr>
            <a:lvl3pPr marL="641331" indent="0">
              <a:buNone/>
              <a:defRPr sz="700"/>
            </a:lvl3pPr>
            <a:lvl4pPr marL="962003" indent="0">
              <a:buNone/>
              <a:defRPr sz="600"/>
            </a:lvl4pPr>
            <a:lvl5pPr marL="1282672" indent="0">
              <a:buNone/>
              <a:defRPr sz="600"/>
            </a:lvl5pPr>
            <a:lvl6pPr marL="1603346" indent="0">
              <a:buNone/>
              <a:defRPr sz="600"/>
            </a:lvl6pPr>
            <a:lvl7pPr marL="1924008" indent="0">
              <a:buNone/>
              <a:defRPr sz="600"/>
            </a:lvl7pPr>
            <a:lvl8pPr marL="2244681" indent="0">
              <a:buNone/>
              <a:defRPr sz="600"/>
            </a:lvl8pPr>
            <a:lvl9pPr marL="2565348"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51801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26" indent="0">
              <a:buNone/>
              <a:defRPr sz="1300"/>
            </a:lvl2pPr>
            <a:lvl3pPr marL="641859" indent="0">
              <a:buNone/>
              <a:defRPr sz="1100"/>
            </a:lvl3pPr>
            <a:lvl4pPr marL="962791" indent="0">
              <a:buNone/>
              <a:defRPr sz="1000"/>
            </a:lvl4pPr>
            <a:lvl5pPr marL="1283724" indent="0">
              <a:buNone/>
              <a:defRPr sz="1000"/>
            </a:lvl5pPr>
            <a:lvl6pPr marL="1604658" indent="0">
              <a:buNone/>
              <a:defRPr sz="1000"/>
            </a:lvl6pPr>
            <a:lvl7pPr marL="1925586" indent="0">
              <a:buNone/>
              <a:defRPr sz="1000"/>
            </a:lvl7pPr>
            <a:lvl8pPr marL="2246521" indent="0">
              <a:buNone/>
              <a:defRPr sz="1000"/>
            </a:lvl8pPr>
            <a:lvl9pPr marL="2567450" indent="0">
              <a:buNone/>
              <a:defRPr sz="1000"/>
            </a:lvl9pPr>
          </a:lstStyle>
          <a:p>
            <a:pPr lvl="0"/>
            <a:r>
              <a:rPr lang="en-US" smtClean="0"/>
              <a:t>Click to edit Master text styles</a:t>
            </a:r>
          </a:p>
        </p:txBody>
      </p:sp>
    </p:spTree>
    <p:extLst>
      <p:ext uri="{BB962C8B-B14F-4D97-AF65-F5344CB8AC3E}">
        <p14:creationId xmlns:p14="http://schemas.microsoft.com/office/powerpoint/2010/main" val="2487929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77319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26" indent="0">
              <a:buNone/>
              <a:defRPr sz="1400" b="1"/>
            </a:lvl2pPr>
            <a:lvl3pPr marL="641859" indent="0">
              <a:buNone/>
              <a:defRPr sz="1300" b="1"/>
            </a:lvl3pPr>
            <a:lvl4pPr marL="962791" indent="0">
              <a:buNone/>
              <a:defRPr sz="1100" b="1"/>
            </a:lvl4pPr>
            <a:lvl5pPr marL="1283724" indent="0">
              <a:buNone/>
              <a:defRPr sz="1100" b="1"/>
            </a:lvl5pPr>
            <a:lvl6pPr marL="1604658" indent="0">
              <a:buNone/>
              <a:defRPr sz="1100" b="1"/>
            </a:lvl6pPr>
            <a:lvl7pPr marL="1925586" indent="0">
              <a:buNone/>
              <a:defRPr sz="1100" b="1"/>
            </a:lvl7pPr>
            <a:lvl8pPr marL="2246521" indent="0">
              <a:buNone/>
              <a:defRPr sz="1100" b="1"/>
            </a:lvl8pPr>
            <a:lvl9pPr marL="256745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26" indent="0">
              <a:buNone/>
              <a:defRPr sz="1400" b="1"/>
            </a:lvl2pPr>
            <a:lvl3pPr marL="641859" indent="0">
              <a:buNone/>
              <a:defRPr sz="1300" b="1"/>
            </a:lvl3pPr>
            <a:lvl4pPr marL="962791" indent="0">
              <a:buNone/>
              <a:defRPr sz="1100" b="1"/>
            </a:lvl4pPr>
            <a:lvl5pPr marL="1283724" indent="0">
              <a:buNone/>
              <a:defRPr sz="1100" b="1"/>
            </a:lvl5pPr>
            <a:lvl6pPr marL="1604658" indent="0">
              <a:buNone/>
              <a:defRPr sz="1100" b="1"/>
            </a:lvl6pPr>
            <a:lvl7pPr marL="1925586" indent="0">
              <a:buNone/>
              <a:defRPr sz="1100" b="1"/>
            </a:lvl7pPr>
            <a:lvl8pPr marL="2246521" indent="0">
              <a:buNone/>
              <a:defRPr sz="1100" b="1"/>
            </a:lvl8pPr>
            <a:lvl9pPr marL="256745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03173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24488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2403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9" y="27350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9" y="1435448"/>
            <a:ext cx="3008189" cy="4690318"/>
          </a:xfrm>
        </p:spPr>
        <p:txBody>
          <a:bodyPr/>
          <a:lstStyle>
            <a:lvl1pPr marL="0" indent="0">
              <a:buNone/>
              <a:defRPr sz="1000"/>
            </a:lvl1pPr>
            <a:lvl2pPr marL="320926" indent="0">
              <a:buNone/>
              <a:defRPr sz="800"/>
            </a:lvl2pPr>
            <a:lvl3pPr marL="641859" indent="0">
              <a:buNone/>
              <a:defRPr sz="700"/>
            </a:lvl3pPr>
            <a:lvl4pPr marL="962791" indent="0">
              <a:buNone/>
              <a:defRPr sz="600"/>
            </a:lvl4pPr>
            <a:lvl5pPr marL="1283724" indent="0">
              <a:buNone/>
              <a:defRPr sz="600"/>
            </a:lvl5pPr>
            <a:lvl6pPr marL="1604658" indent="0">
              <a:buNone/>
              <a:defRPr sz="600"/>
            </a:lvl6pPr>
            <a:lvl7pPr marL="1925586" indent="0">
              <a:buNone/>
              <a:defRPr sz="600"/>
            </a:lvl7pPr>
            <a:lvl8pPr marL="2246521" indent="0">
              <a:buNone/>
              <a:defRPr sz="600"/>
            </a:lvl8pPr>
            <a:lvl9pPr marL="2567450" indent="0">
              <a:buNone/>
              <a:defRPr sz="600"/>
            </a:lvl9pPr>
          </a:lstStyle>
          <a:p>
            <a:pPr lvl="0"/>
            <a:r>
              <a:rPr lang="en-US" smtClean="0"/>
              <a:t>Click to edit Master text styles</a:t>
            </a:r>
          </a:p>
        </p:txBody>
      </p:sp>
    </p:spTree>
    <p:extLst>
      <p:ext uri="{BB962C8B-B14F-4D97-AF65-F5344CB8AC3E}">
        <p14:creationId xmlns:p14="http://schemas.microsoft.com/office/powerpoint/2010/main" val="37704437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7" y="612800"/>
            <a:ext cx="5486177" cy="4114354"/>
          </a:xfrm>
        </p:spPr>
        <p:txBody>
          <a:bodyPr/>
          <a:lstStyle>
            <a:lvl1pPr marL="0" indent="0">
              <a:buNone/>
              <a:defRPr sz="2200"/>
            </a:lvl1pPr>
            <a:lvl2pPr marL="320926" indent="0">
              <a:buNone/>
              <a:defRPr sz="2000"/>
            </a:lvl2pPr>
            <a:lvl3pPr marL="641859" indent="0">
              <a:buNone/>
              <a:defRPr sz="1700"/>
            </a:lvl3pPr>
            <a:lvl4pPr marL="962791" indent="0">
              <a:buNone/>
              <a:defRPr sz="1400"/>
            </a:lvl4pPr>
            <a:lvl5pPr marL="1283724" indent="0">
              <a:buNone/>
              <a:defRPr sz="1400"/>
            </a:lvl5pPr>
            <a:lvl6pPr marL="1604658" indent="0">
              <a:buNone/>
              <a:defRPr sz="1400"/>
            </a:lvl6pPr>
            <a:lvl7pPr marL="1925586" indent="0">
              <a:buNone/>
              <a:defRPr sz="1400"/>
            </a:lvl7pPr>
            <a:lvl8pPr marL="2246521" indent="0">
              <a:buNone/>
              <a:defRPr sz="1400"/>
            </a:lvl8pPr>
            <a:lvl9pPr marL="2567450"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7" y="5367860"/>
            <a:ext cx="5486177" cy="804788"/>
          </a:xfrm>
        </p:spPr>
        <p:txBody>
          <a:bodyPr/>
          <a:lstStyle>
            <a:lvl1pPr marL="0" indent="0">
              <a:buNone/>
              <a:defRPr sz="1000"/>
            </a:lvl1pPr>
            <a:lvl2pPr marL="320926" indent="0">
              <a:buNone/>
              <a:defRPr sz="800"/>
            </a:lvl2pPr>
            <a:lvl3pPr marL="641859" indent="0">
              <a:buNone/>
              <a:defRPr sz="700"/>
            </a:lvl3pPr>
            <a:lvl4pPr marL="962791" indent="0">
              <a:buNone/>
              <a:defRPr sz="600"/>
            </a:lvl4pPr>
            <a:lvl5pPr marL="1283724" indent="0">
              <a:buNone/>
              <a:defRPr sz="600"/>
            </a:lvl5pPr>
            <a:lvl6pPr marL="1604658" indent="0">
              <a:buNone/>
              <a:defRPr sz="600"/>
            </a:lvl6pPr>
            <a:lvl7pPr marL="1925586" indent="0">
              <a:buNone/>
              <a:defRPr sz="600"/>
            </a:lvl7pPr>
            <a:lvl8pPr marL="2246521" indent="0">
              <a:buNone/>
              <a:defRPr sz="600"/>
            </a:lvl8pPr>
            <a:lvl9pPr marL="2567450" indent="0">
              <a:buNone/>
              <a:defRPr sz="600"/>
            </a:lvl9pPr>
          </a:lstStyle>
          <a:p>
            <a:pPr lvl="0"/>
            <a:r>
              <a:rPr lang="en-US" smtClean="0"/>
              <a:t>Click to edit Master text styles</a:t>
            </a:r>
          </a:p>
        </p:txBody>
      </p:sp>
    </p:spTree>
    <p:extLst>
      <p:ext uri="{BB962C8B-B14F-4D97-AF65-F5344CB8AC3E}">
        <p14:creationId xmlns:p14="http://schemas.microsoft.com/office/powerpoint/2010/main" val="16544720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91647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1"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78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1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23" tIns="35623" rIns="35623" bIns="35623"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17" y="194672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23" tIns="35623" rIns="35623" bIns="35623"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0974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74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74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74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74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661" algn="ctr" defTabSz="40974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331" algn="ctr" defTabSz="40974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003" algn="ctr" defTabSz="40974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2672" algn="ctr" defTabSz="40974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217" indent="-267217" algn="l" defTabSz="40974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440" indent="-267217" algn="l" defTabSz="40974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1675" indent="-267217" algn="l" defTabSz="40974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8898" indent="-267217" algn="l" defTabSz="40974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109" indent="-267217" algn="l" defTabSz="40974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6784" indent="-267217" algn="l" defTabSz="40974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7454" indent="-267217" algn="l" defTabSz="40974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8122" indent="-267217" algn="l" defTabSz="40974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18789" indent="-267217" algn="l" defTabSz="40974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331" rtl="0" eaLnBrk="1" latinLnBrk="0" hangingPunct="1">
        <a:defRPr sz="1300" kern="1200">
          <a:solidFill>
            <a:schemeClr val="tx1"/>
          </a:solidFill>
          <a:latin typeface="+mn-lt"/>
          <a:ea typeface="+mn-ea"/>
          <a:cs typeface="+mn-cs"/>
        </a:defRPr>
      </a:lvl1pPr>
      <a:lvl2pPr marL="320661" algn="l" defTabSz="641331" rtl="0" eaLnBrk="1" latinLnBrk="0" hangingPunct="1">
        <a:defRPr sz="1300" kern="1200">
          <a:solidFill>
            <a:schemeClr val="tx1"/>
          </a:solidFill>
          <a:latin typeface="+mn-lt"/>
          <a:ea typeface="+mn-ea"/>
          <a:cs typeface="+mn-cs"/>
        </a:defRPr>
      </a:lvl2pPr>
      <a:lvl3pPr marL="641331" algn="l" defTabSz="641331" rtl="0" eaLnBrk="1" latinLnBrk="0" hangingPunct="1">
        <a:defRPr sz="1300" kern="1200">
          <a:solidFill>
            <a:schemeClr val="tx1"/>
          </a:solidFill>
          <a:latin typeface="+mn-lt"/>
          <a:ea typeface="+mn-ea"/>
          <a:cs typeface="+mn-cs"/>
        </a:defRPr>
      </a:lvl3pPr>
      <a:lvl4pPr marL="962003" algn="l" defTabSz="641331" rtl="0" eaLnBrk="1" latinLnBrk="0" hangingPunct="1">
        <a:defRPr sz="1300" kern="1200">
          <a:solidFill>
            <a:schemeClr val="tx1"/>
          </a:solidFill>
          <a:latin typeface="+mn-lt"/>
          <a:ea typeface="+mn-ea"/>
          <a:cs typeface="+mn-cs"/>
        </a:defRPr>
      </a:lvl4pPr>
      <a:lvl5pPr marL="1282672" algn="l" defTabSz="641331" rtl="0" eaLnBrk="1" latinLnBrk="0" hangingPunct="1">
        <a:defRPr sz="1300" kern="1200">
          <a:solidFill>
            <a:schemeClr val="tx1"/>
          </a:solidFill>
          <a:latin typeface="+mn-lt"/>
          <a:ea typeface="+mn-ea"/>
          <a:cs typeface="+mn-cs"/>
        </a:defRPr>
      </a:lvl5pPr>
      <a:lvl6pPr marL="1603346" algn="l" defTabSz="641331" rtl="0" eaLnBrk="1" latinLnBrk="0" hangingPunct="1">
        <a:defRPr sz="1300" kern="1200">
          <a:solidFill>
            <a:schemeClr val="tx1"/>
          </a:solidFill>
          <a:latin typeface="+mn-lt"/>
          <a:ea typeface="+mn-ea"/>
          <a:cs typeface="+mn-cs"/>
        </a:defRPr>
      </a:lvl6pPr>
      <a:lvl7pPr marL="1924008" algn="l" defTabSz="641331" rtl="0" eaLnBrk="1" latinLnBrk="0" hangingPunct="1">
        <a:defRPr sz="1300" kern="1200">
          <a:solidFill>
            <a:schemeClr val="tx1"/>
          </a:solidFill>
          <a:latin typeface="+mn-lt"/>
          <a:ea typeface="+mn-ea"/>
          <a:cs typeface="+mn-cs"/>
        </a:defRPr>
      </a:lvl7pPr>
      <a:lvl8pPr marL="2244681" algn="l" defTabSz="641331" rtl="0" eaLnBrk="1" latinLnBrk="0" hangingPunct="1">
        <a:defRPr sz="1300" kern="1200">
          <a:solidFill>
            <a:schemeClr val="tx1"/>
          </a:solidFill>
          <a:latin typeface="+mn-lt"/>
          <a:ea typeface="+mn-ea"/>
          <a:cs typeface="+mn-cs"/>
        </a:defRPr>
      </a:lvl8pPr>
      <a:lvl9pPr marL="2565348" algn="l" defTabSz="641331"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8952" y="5944940"/>
            <a:ext cx="4941465" cy="92087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336" tIns="45668" rIns="91336" bIns="45668"/>
          <a:lstStyle>
            <a:extLst/>
          </a:lstStyle>
          <a:p>
            <a:pPr defTabSz="913368">
              <a:defRPr/>
            </a:pPr>
            <a:endParaRPr lang="en-US">
              <a:solidFill>
                <a:prstClr val="black"/>
              </a:solidFill>
              <a:sym typeface="Helvetica Light" charset="0"/>
            </a:endParaRPr>
          </a:p>
        </p:txBody>
      </p:sp>
      <p:sp>
        <p:nvSpPr>
          <p:cNvPr id="5123" name="Freeform 11"/>
          <p:cNvSpPr>
            <a:spLocks/>
          </p:cNvSpPr>
          <p:nvPr/>
        </p:nvSpPr>
        <p:spPr bwMode="auto">
          <a:xfrm>
            <a:off x="485553" y="5939359"/>
            <a:ext cx="3690193" cy="933152"/>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336" tIns="45668" rIns="91336" bIns="45668"/>
          <a:lstStyle/>
          <a:p>
            <a:pPr defTabSz="408414" fontAlgn="base">
              <a:spcBef>
                <a:spcPct val="0"/>
              </a:spcBef>
              <a:spcAft>
                <a:spcPct val="0"/>
              </a:spcAft>
            </a:pPr>
            <a:endParaRPr lang="en-US" sz="2500" smtClean="0">
              <a:solidFill>
                <a:srgbClr val="000000"/>
              </a:solidFill>
              <a:latin typeface="Helvetica Light"/>
              <a:sym typeface="Helvetica Light"/>
            </a:endParaRPr>
          </a:p>
        </p:txBody>
      </p:sp>
      <p:sp>
        <p:nvSpPr>
          <p:cNvPr id="14" name="Right Triangle 13"/>
          <p:cNvSpPr>
            <a:spLocks/>
          </p:cNvSpPr>
          <p:nvPr/>
        </p:nvSpPr>
        <p:spPr bwMode="auto">
          <a:xfrm>
            <a:off x="-6041"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336" tIns="45668" rIns="91336" bIns="45668" anchor="ctr"/>
          <a:lstStyle>
            <a:extLst/>
          </a:lstStyle>
          <a:p>
            <a:pPr algn="ctr" defTabSz="913368">
              <a:defRPr/>
            </a:pPr>
            <a:endParaRPr lang="en-US">
              <a:solidFill>
                <a:prstClr val="white"/>
              </a:solidFill>
              <a:sym typeface="Helvetica Light" charset="0"/>
            </a:endParaRPr>
          </a:p>
        </p:txBody>
      </p:sp>
      <p:cxnSp>
        <p:nvCxnSpPr>
          <p:cNvPr id="15" name="Straight Connector 14"/>
          <p:cNvCxnSpPr/>
          <p:nvPr/>
        </p:nvCxnSpPr>
        <p:spPr>
          <a:xfrm>
            <a:off x="-9225"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647" y="274588"/>
            <a:ext cx="8228707" cy="1143000"/>
          </a:xfrm>
          <a:prstGeom prst="rect">
            <a:avLst/>
          </a:prstGeom>
        </p:spPr>
        <p:txBody>
          <a:bodyPr vert="horz" lIns="91336" tIns="45668" rIns="91336" bIns="45668"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5129" name="Text Placeholder 29"/>
          <p:cNvSpPr>
            <a:spLocks noGrp="1"/>
          </p:cNvSpPr>
          <p:nvPr>
            <p:ph type="body" idx="1"/>
          </p:nvPr>
        </p:nvSpPr>
        <p:spPr bwMode="auto">
          <a:xfrm>
            <a:off x="457647" y="1481212"/>
            <a:ext cx="8228707" cy="452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404" y="6408172"/>
            <a:ext cx="1919883" cy="365001"/>
          </a:xfrm>
          <a:prstGeom prst="rect">
            <a:avLst/>
          </a:prstGeom>
        </p:spPr>
        <p:txBody>
          <a:bodyPr vert="horz" wrap="square" lIns="91336" tIns="45668" rIns="91336" bIns="45668" numCol="1" anchor="b" anchorCtr="0" compatLnSpc="1">
            <a:prstTxWarp prst="textNoShape">
              <a:avLst/>
            </a:prstTxWarp>
          </a:bodyPr>
          <a:lstStyle>
            <a:lvl1pPr algn="l" defTabSz="410310" hangingPunct="1">
              <a:defRPr sz="1000">
                <a:latin typeface="Lucida Sans Unicode" pitchFamily="34" charset="0"/>
                <a:ea typeface="Helvetica Light" charset="0"/>
                <a:cs typeface="Helvetica Light" charset="0"/>
                <a:sym typeface="Helvetica Light" charset="0"/>
              </a:defRPr>
            </a:lvl1pPr>
          </a:lstStyle>
          <a:p>
            <a:pPr fontAlgn="base">
              <a:spcBef>
                <a:spcPct val="0"/>
              </a:spcBef>
              <a:spcAft>
                <a:spcPct val="0"/>
              </a:spcAft>
              <a:defRPr/>
            </a:pPr>
            <a:fld id="{054281E3-4D4B-4A93-8E21-F33F13597D3C}" type="datetimeFigureOut">
              <a:rPr lang="en-US">
                <a:solidFill>
                  <a:srgbClr val="000000"/>
                </a:solidFill>
              </a:rPr>
              <a:pPr fontAlgn="base">
                <a:spcBef>
                  <a:spcPct val="0"/>
                </a:spcBef>
                <a:spcAft>
                  <a:spcPct val="0"/>
                </a:spcAft>
                <a:defRPr/>
              </a:pPr>
              <a:t>11/16/2015</a:t>
            </a:fld>
            <a:endParaRPr lang="en-US">
              <a:solidFill>
                <a:srgbClr val="000000"/>
              </a:solidFill>
            </a:endParaRPr>
          </a:p>
        </p:txBody>
      </p:sp>
      <p:sp>
        <p:nvSpPr>
          <p:cNvPr id="22" name="Footer Placeholder 21"/>
          <p:cNvSpPr>
            <a:spLocks noGrp="1"/>
          </p:cNvSpPr>
          <p:nvPr>
            <p:ph type="ftr" sz="quarter" idx="3"/>
          </p:nvPr>
        </p:nvSpPr>
        <p:spPr>
          <a:xfrm>
            <a:off x="4380012" y="6408172"/>
            <a:ext cx="2350740" cy="365001"/>
          </a:xfrm>
          <a:prstGeom prst="rect">
            <a:avLst/>
          </a:prstGeom>
        </p:spPr>
        <p:txBody>
          <a:bodyPr vert="horz" wrap="square" lIns="91336" tIns="45668" rIns="91336" bIns="45668" numCol="1" anchor="b" anchorCtr="0" compatLnSpc="1">
            <a:prstTxWarp prst="textNoShape">
              <a:avLst/>
            </a:prstTxWarp>
          </a:bodyPr>
          <a:lstStyle>
            <a:lvl1pPr algn="r" defTabSz="410310" hangingPunct="1">
              <a:defRPr sz="1000">
                <a:latin typeface="Lucida Sans Unicode" pitchFamily="34" charset="0"/>
                <a:ea typeface="Helvetica Light" charset="0"/>
                <a:cs typeface="Helvetica Light" charset="0"/>
                <a:sym typeface="Helvetica Light" charset="0"/>
              </a:defRPr>
            </a:lvl1pPr>
          </a:lstStyle>
          <a:p>
            <a:pPr fontAlgn="base">
              <a:spcBef>
                <a:spcPct val="0"/>
              </a:spcBef>
              <a:spcAft>
                <a:spcPct val="0"/>
              </a:spcAft>
              <a:defRPr/>
            </a:pPr>
            <a:endParaRPr lang="en-US">
              <a:solidFill>
                <a:srgbClr val="000000"/>
              </a:solidFill>
            </a:endParaRPr>
          </a:p>
        </p:txBody>
      </p:sp>
      <p:sp>
        <p:nvSpPr>
          <p:cNvPr id="18" name="Slide Number Placeholder 17"/>
          <p:cNvSpPr>
            <a:spLocks noGrp="1"/>
          </p:cNvSpPr>
          <p:nvPr>
            <p:ph type="sldNum" sz="quarter" idx="4"/>
          </p:nvPr>
        </p:nvSpPr>
        <p:spPr>
          <a:xfrm>
            <a:off x="8647287" y="6408172"/>
            <a:ext cx="366117" cy="365001"/>
          </a:xfrm>
          <a:prstGeom prst="rect">
            <a:avLst/>
          </a:prstGeom>
        </p:spPr>
        <p:txBody>
          <a:bodyPr vert="horz" wrap="square" lIns="91336" tIns="45668" rIns="91336" bIns="45668" numCol="1" anchor="b" anchorCtr="0" compatLnSpc="1">
            <a:prstTxWarp prst="textNoShape">
              <a:avLst/>
            </a:prstTxWarp>
          </a:bodyPr>
          <a:lstStyle>
            <a:lvl1pPr algn="r" defTabSz="410310" hangingPunct="1">
              <a:defRPr sz="1000">
                <a:latin typeface="Lucida Sans Unicode" pitchFamily="34" charset="0"/>
                <a:ea typeface="Helvetica Light" charset="0"/>
                <a:cs typeface="Helvetica Light" charset="0"/>
                <a:sym typeface="Helvetica Light" charset="0"/>
              </a:defRPr>
            </a:lvl1pPr>
          </a:lstStyle>
          <a:p>
            <a:pPr fontAlgn="base">
              <a:spcBef>
                <a:spcPct val="0"/>
              </a:spcBef>
              <a:spcAft>
                <a:spcPct val="0"/>
              </a:spcAft>
              <a:defRPr/>
            </a:pPr>
            <a:fld id="{A74D5BB3-2B86-497A-93C8-1AACA0AF3F2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39983610"/>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321109" algn="l" rtl="0" fontAlgn="base">
        <a:spcBef>
          <a:spcPct val="0"/>
        </a:spcBef>
        <a:spcAft>
          <a:spcPct val="0"/>
        </a:spcAft>
        <a:defRPr sz="4100" b="1">
          <a:solidFill>
            <a:schemeClr val="tx2"/>
          </a:solidFill>
          <a:latin typeface="Lucida Sans Unicode" pitchFamily="34" charset="0"/>
        </a:defRPr>
      </a:lvl6pPr>
      <a:lvl7pPr marL="642222" algn="l" rtl="0" fontAlgn="base">
        <a:spcBef>
          <a:spcPct val="0"/>
        </a:spcBef>
        <a:spcAft>
          <a:spcPct val="0"/>
        </a:spcAft>
        <a:defRPr sz="4100" b="1">
          <a:solidFill>
            <a:schemeClr val="tx2"/>
          </a:solidFill>
          <a:latin typeface="Lucida Sans Unicode" pitchFamily="34" charset="0"/>
        </a:defRPr>
      </a:lvl7pPr>
      <a:lvl8pPr marL="963333" algn="l" rtl="0" fontAlgn="base">
        <a:spcBef>
          <a:spcPct val="0"/>
        </a:spcBef>
        <a:spcAft>
          <a:spcPct val="0"/>
        </a:spcAft>
        <a:defRPr sz="4100" b="1">
          <a:solidFill>
            <a:schemeClr val="tx2"/>
          </a:solidFill>
          <a:latin typeface="Lucida Sans Unicode" pitchFamily="34" charset="0"/>
        </a:defRPr>
      </a:lvl8pPr>
      <a:lvl9pPr marL="1284447" algn="l" rtl="0" fontAlgn="base">
        <a:spcBef>
          <a:spcPct val="0"/>
        </a:spcBef>
        <a:spcAft>
          <a:spcPct val="0"/>
        </a:spcAft>
        <a:defRPr sz="4100" b="1">
          <a:solidFill>
            <a:schemeClr val="tx2"/>
          </a:solidFill>
          <a:latin typeface="Lucida Sans Unicode" pitchFamily="34" charset="0"/>
        </a:defRPr>
      </a:lvl9pPr>
      <a:extLst/>
    </p:titleStyle>
    <p:bodyStyle>
      <a:lvl1pPr marL="360429" indent="-251074" algn="l" rtl="0" eaLnBrk="0" fontAlgn="base" hangingPunct="0">
        <a:spcBef>
          <a:spcPts val="404"/>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17083" indent="-223174" algn="l" rtl="0" eaLnBrk="0" fontAlgn="base" hangingPunct="0">
        <a:spcBef>
          <a:spcPts val="326"/>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4769" indent="-223174" algn="l" rtl="0" eaLnBrk="0" fontAlgn="base" hangingPunct="0">
        <a:spcBef>
          <a:spcPts val="352"/>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37088" indent="-223174" algn="l" rtl="0" eaLnBrk="0" fontAlgn="base" hangingPunct="0">
        <a:spcBef>
          <a:spcPts val="352"/>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65844" indent="-223174" algn="l" rtl="0" eaLnBrk="0" fontAlgn="base" hangingPunct="0">
        <a:spcBef>
          <a:spcPts val="352"/>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598397" indent="-228339"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6744" indent="-228339"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5090" indent="-228339"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3426" indent="-228339"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680" algn="l" rtl="0" eaLnBrk="1" latinLnBrk="0" hangingPunct="1">
        <a:defRPr kumimoji="0" kern="1200">
          <a:solidFill>
            <a:schemeClr val="tx1"/>
          </a:solidFill>
          <a:latin typeface="+mn-lt"/>
          <a:ea typeface="+mn-ea"/>
          <a:cs typeface="+mn-cs"/>
        </a:defRPr>
      </a:lvl2pPr>
      <a:lvl3pPr marL="913368" algn="l" rtl="0" eaLnBrk="1" latinLnBrk="0" hangingPunct="1">
        <a:defRPr kumimoji="0" kern="1200">
          <a:solidFill>
            <a:schemeClr val="tx1"/>
          </a:solidFill>
          <a:latin typeface="+mn-lt"/>
          <a:ea typeface="+mn-ea"/>
          <a:cs typeface="+mn-cs"/>
        </a:defRPr>
      </a:lvl3pPr>
      <a:lvl4pPr marL="1370060" algn="l" rtl="0" eaLnBrk="1" latinLnBrk="0" hangingPunct="1">
        <a:defRPr kumimoji="0" kern="1200">
          <a:solidFill>
            <a:schemeClr val="tx1"/>
          </a:solidFill>
          <a:latin typeface="+mn-lt"/>
          <a:ea typeface="+mn-ea"/>
          <a:cs typeface="+mn-cs"/>
        </a:defRPr>
      </a:lvl4pPr>
      <a:lvl5pPr marL="1826744" algn="l" rtl="0" eaLnBrk="1" latinLnBrk="0" hangingPunct="1">
        <a:defRPr kumimoji="0" kern="1200">
          <a:solidFill>
            <a:schemeClr val="tx1"/>
          </a:solidFill>
          <a:latin typeface="+mn-lt"/>
          <a:ea typeface="+mn-ea"/>
          <a:cs typeface="+mn-cs"/>
        </a:defRPr>
      </a:lvl5pPr>
      <a:lvl6pPr marL="2283426" algn="l" rtl="0" eaLnBrk="1" latinLnBrk="0" hangingPunct="1">
        <a:defRPr kumimoji="0" kern="1200">
          <a:solidFill>
            <a:schemeClr val="tx1"/>
          </a:solidFill>
          <a:latin typeface="+mn-lt"/>
          <a:ea typeface="+mn-ea"/>
          <a:cs typeface="+mn-cs"/>
        </a:defRPr>
      </a:lvl6pPr>
      <a:lvl7pPr marL="2740117" algn="l" rtl="0" eaLnBrk="1" latinLnBrk="0" hangingPunct="1">
        <a:defRPr kumimoji="0" kern="1200">
          <a:solidFill>
            <a:schemeClr val="tx1"/>
          </a:solidFill>
          <a:latin typeface="+mn-lt"/>
          <a:ea typeface="+mn-ea"/>
          <a:cs typeface="+mn-cs"/>
        </a:defRPr>
      </a:lvl7pPr>
      <a:lvl8pPr marL="3196797" algn="l" rtl="0" eaLnBrk="1" latinLnBrk="0" hangingPunct="1">
        <a:defRPr kumimoji="0" kern="1200">
          <a:solidFill>
            <a:schemeClr val="tx1"/>
          </a:solidFill>
          <a:latin typeface="+mn-lt"/>
          <a:ea typeface="+mn-ea"/>
          <a:cs typeface="+mn-cs"/>
        </a:defRPr>
      </a:lvl8pPr>
      <a:lvl9pPr marL="3653486"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01" tIns="44451" rIns="88901" bIns="44451"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457647" y="1600647"/>
            <a:ext cx="8228707" cy="452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01" tIns="44451" rIns="88901" bIns="4445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648" y="6356822"/>
            <a:ext cx="2133079" cy="365001"/>
          </a:xfrm>
          <a:prstGeom prst="rect">
            <a:avLst/>
          </a:prstGeom>
        </p:spPr>
        <p:txBody>
          <a:bodyPr vert="horz" lIns="88901" tIns="44451" rIns="88901" bIns="44451" rtlCol="0" anchor="ctr"/>
          <a:lstStyle>
            <a:lvl1pPr algn="l" defTabSz="889722" fontAlgn="auto">
              <a:spcBef>
                <a:spcPts val="0"/>
              </a:spcBef>
              <a:spcAft>
                <a:spcPts val="0"/>
              </a:spcAft>
              <a:defRPr sz="1200">
                <a:solidFill>
                  <a:prstClr val="black">
                    <a:tint val="75000"/>
                  </a:prstClr>
                </a:solidFill>
                <a:latin typeface="Calibri"/>
                <a:ea typeface="+mn-ea"/>
                <a:cs typeface="+mn-cs"/>
              </a:defRPr>
            </a:lvl1pPr>
          </a:lstStyle>
          <a:p>
            <a:pPr>
              <a:defRPr/>
            </a:pPr>
            <a:fld id="{4259493E-E93E-4F2E-BB32-CA663548BCE8}" type="datetimeFigureOut">
              <a:rPr lang="en-US">
                <a:sym typeface="Helvetica Light"/>
              </a:rPr>
              <a:pPr>
                <a:defRPr/>
              </a:pPr>
              <a:t>11/16/2015</a:t>
            </a:fld>
            <a:endParaRPr lang="en-US">
              <a:sym typeface="Helvetica Light"/>
            </a:endParaRPr>
          </a:p>
        </p:txBody>
      </p:sp>
      <p:sp>
        <p:nvSpPr>
          <p:cNvPr id="5" name="Footer Placeholder 4"/>
          <p:cNvSpPr>
            <a:spLocks noGrp="1"/>
          </p:cNvSpPr>
          <p:nvPr>
            <p:ph type="ftr" sz="quarter" idx="3"/>
          </p:nvPr>
        </p:nvSpPr>
        <p:spPr>
          <a:xfrm>
            <a:off x="3124276" y="6356822"/>
            <a:ext cx="2895451" cy="365001"/>
          </a:xfrm>
          <a:prstGeom prst="rect">
            <a:avLst/>
          </a:prstGeom>
        </p:spPr>
        <p:txBody>
          <a:bodyPr vert="horz" lIns="88901" tIns="44451" rIns="88901" bIns="44451" rtlCol="0" anchor="ctr"/>
          <a:lstStyle>
            <a:lvl1pPr algn="ctr" defTabSz="889722" fontAlgn="auto">
              <a:spcBef>
                <a:spcPts val="0"/>
              </a:spcBef>
              <a:spcAft>
                <a:spcPts val="0"/>
              </a:spcAft>
              <a:defRPr sz="1200">
                <a:solidFill>
                  <a:prstClr val="black">
                    <a:tint val="75000"/>
                  </a:prstClr>
                </a:solidFill>
                <a:latin typeface="Calibri"/>
                <a:ea typeface="+mn-ea"/>
                <a:cs typeface="+mn-cs"/>
              </a:defRPr>
            </a:lvl1pPr>
          </a:lstStyle>
          <a:p>
            <a:pPr>
              <a:defRPr/>
            </a:pPr>
            <a:endParaRPr lang="en-US">
              <a:sym typeface="Helvetica Light"/>
            </a:endParaRPr>
          </a:p>
        </p:txBody>
      </p:sp>
      <p:sp>
        <p:nvSpPr>
          <p:cNvPr id="6" name="Slide Number Placeholder 5"/>
          <p:cNvSpPr>
            <a:spLocks noGrp="1"/>
          </p:cNvSpPr>
          <p:nvPr>
            <p:ph type="sldNum" sz="quarter" idx="4"/>
          </p:nvPr>
        </p:nvSpPr>
        <p:spPr>
          <a:xfrm>
            <a:off x="6553275" y="6356822"/>
            <a:ext cx="2133079" cy="365001"/>
          </a:xfrm>
          <a:prstGeom prst="rect">
            <a:avLst/>
          </a:prstGeom>
        </p:spPr>
        <p:txBody>
          <a:bodyPr vert="horz" lIns="88901" tIns="44451" rIns="88901" bIns="44451" rtlCol="0" anchor="ctr"/>
          <a:lstStyle>
            <a:lvl1pPr algn="r" defTabSz="889722" fontAlgn="auto">
              <a:spcBef>
                <a:spcPts val="0"/>
              </a:spcBef>
              <a:spcAft>
                <a:spcPts val="0"/>
              </a:spcAft>
              <a:defRPr sz="1200">
                <a:solidFill>
                  <a:prstClr val="black">
                    <a:tint val="75000"/>
                  </a:prstClr>
                </a:solidFill>
                <a:latin typeface="Calibri"/>
                <a:ea typeface="+mn-ea"/>
                <a:cs typeface="+mn-cs"/>
              </a:defRPr>
            </a:lvl1pPr>
          </a:lstStyle>
          <a:p>
            <a:pPr>
              <a:defRPr/>
            </a:pPr>
            <a:fld id="{172ED2B0-6F6E-43A2-8441-64861C45D466}" type="slidenum">
              <a:rPr lang="en-US">
                <a:sym typeface="Helvetica Light"/>
              </a:rPr>
              <a:pPr>
                <a:defRPr/>
              </a:pPr>
              <a:t>‹#›</a:t>
            </a:fld>
            <a:endParaRPr lang="en-US">
              <a:sym typeface="Helvetica Light"/>
            </a:endParaRPr>
          </a:p>
        </p:txBody>
      </p:sp>
    </p:spTree>
    <p:extLst>
      <p:ext uri="{BB962C8B-B14F-4D97-AF65-F5344CB8AC3E}">
        <p14:creationId xmlns:p14="http://schemas.microsoft.com/office/powerpoint/2010/main" val="876991445"/>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889543" rtl="0" eaLnBrk="0" fontAlgn="base" hangingPunct="0">
        <a:spcBef>
          <a:spcPct val="0"/>
        </a:spcBef>
        <a:spcAft>
          <a:spcPct val="0"/>
        </a:spcAft>
        <a:defRPr sz="4400" kern="1200">
          <a:solidFill>
            <a:schemeClr val="tx1"/>
          </a:solidFill>
          <a:latin typeface="+mj-lt"/>
          <a:ea typeface="+mj-ea"/>
          <a:cs typeface="+mj-cs"/>
        </a:defRPr>
      </a:lvl1pPr>
      <a:lvl2pPr algn="ctr" defTabSz="889543" rtl="0" eaLnBrk="0" fontAlgn="base" hangingPunct="0">
        <a:spcBef>
          <a:spcPct val="0"/>
        </a:spcBef>
        <a:spcAft>
          <a:spcPct val="0"/>
        </a:spcAft>
        <a:defRPr sz="4400">
          <a:solidFill>
            <a:schemeClr val="tx1"/>
          </a:solidFill>
          <a:latin typeface="Calibri" pitchFamily="34" charset="0"/>
        </a:defRPr>
      </a:lvl2pPr>
      <a:lvl3pPr algn="ctr" defTabSz="889543" rtl="0" eaLnBrk="0" fontAlgn="base" hangingPunct="0">
        <a:spcBef>
          <a:spcPct val="0"/>
        </a:spcBef>
        <a:spcAft>
          <a:spcPct val="0"/>
        </a:spcAft>
        <a:defRPr sz="4400">
          <a:solidFill>
            <a:schemeClr val="tx1"/>
          </a:solidFill>
          <a:latin typeface="Calibri" pitchFamily="34" charset="0"/>
        </a:defRPr>
      </a:lvl3pPr>
      <a:lvl4pPr algn="ctr" defTabSz="889543" rtl="0" eaLnBrk="0" fontAlgn="base" hangingPunct="0">
        <a:spcBef>
          <a:spcPct val="0"/>
        </a:spcBef>
        <a:spcAft>
          <a:spcPct val="0"/>
        </a:spcAft>
        <a:defRPr sz="4400">
          <a:solidFill>
            <a:schemeClr val="tx1"/>
          </a:solidFill>
          <a:latin typeface="Calibri" pitchFamily="34" charset="0"/>
        </a:defRPr>
      </a:lvl4pPr>
      <a:lvl5pPr algn="ctr" defTabSz="889543" rtl="0" eaLnBrk="0" fontAlgn="base" hangingPunct="0">
        <a:spcBef>
          <a:spcPct val="0"/>
        </a:spcBef>
        <a:spcAft>
          <a:spcPct val="0"/>
        </a:spcAft>
        <a:defRPr sz="4400">
          <a:solidFill>
            <a:schemeClr val="tx1"/>
          </a:solidFill>
          <a:latin typeface="Calibri" pitchFamily="34" charset="0"/>
        </a:defRPr>
      </a:lvl5pPr>
      <a:lvl6pPr marL="321440" algn="ctr" defTabSz="889543" rtl="0" fontAlgn="base">
        <a:spcBef>
          <a:spcPct val="0"/>
        </a:spcBef>
        <a:spcAft>
          <a:spcPct val="0"/>
        </a:spcAft>
        <a:defRPr sz="4400">
          <a:solidFill>
            <a:schemeClr val="tx1"/>
          </a:solidFill>
          <a:latin typeface="Calibri" pitchFamily="34" charset="0"/>
        </a:defRPr>
      </a:lvl6pPr>
      <a:lvl7pPr marL="642882" algn="ctr" defTabSz="889543" rtl="0" fontAlgn="base">
        <a:spcBef>
          <a:spcPct val="0"/>
        </a:spcBef>
        <a:spcAft>
          <a:spcPct val="0"/>
        </a:spcAft>
        <a:defRPr sz="4400">
          <a:solidFill>
            <a:schemeClr val="tx1"/>
          </a:solidFill>
          <a:latin typeface="Calibri" pitchFamily="34" charset="0"/>
        </a:defRPr>
      </a:lvl7pPr>
      <a:lvl8pPr marL="964323" algn="ctr" defTabSz="889543" rtl="0" fontAlgn="base">
        <a:spcBef>
          <a:spcPct val="0"/>
        </a:spcBef>
        <a:spcAft>
          <a:spcPct val="0"/>
        </a:spcAft>
        <a:defRPr sz="4400">
          <a:solidFill>
            <a:schemeClr val="tx1"/>
          </a:solidFill>
          <a:latin typeface="Calibri" pitchFamily="34" charset="0"/>
        </a:defRPr>
      </a:lvl8pPr>
      <a:lvl9pPr marL="1285763" algn="ctr" defTabSz="889543" rtl="0" fontAlgn="base">
        <a:spcBef>
          <a:spcPct val="0"/>
        </a:spcBef>
        <a:spcAft>
          <a:spcPct val="0"/>
        </a:spcAft>
        <a:defRPr sz="4400">
          <a:solidFill>
            <a:schemeClr val="tx1"/>
          </a:solidFill>
          <a:latin typeface="Calibri" pitchFamily="34" charset="0"/>
        </a:defRPr>
      </a:lvl9pPr>
    </p:titleStyle>
    <p:bodyStyle>
      <a:lvl1pPr marL="332602" indent="-332602" algn="l" defTabSz="88954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22126" indent="-277913" algn="l" defTabSz="88954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11650" indent="-222106" algn="l" defTabSz="88954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55863" indent="-222106" algn="l" defTabSz="88954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01193" indent="-222106" algn="l" defTabSz="88954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46550" indent="-222264" algn="l" defTabSz="8897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385" indent="-222264" algn="l" defTabSz="8897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210" indent="-222264" algn="l" defTabSz="8897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019" indent="-222264" algn="l" defTabSz="88972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722" rtl="0" eaLnBrk="1" latinLnBrk="0" hangingPunct="1">
        <a:defRPr sz="1800" kern="1200">
          <a:solidFill>
            <a:schemeClr val="tx1"/>
          </a:solidFill>
          <a:latin typeface="+mn-lt"/>
          <a:ea typeface="+mn-ea"/>
          <a:cs typeface="+mn-cs"/>
        </a:defRPr>
      </a:lvl1pPr>
      <a:lvl2pPr marL="444826" algn="l" defTabSz="889722" rtl="0" eaLnBrk="1" latinLnBrk="0" hangingPunct="1">
        <a:defRPr sz="1800" kern="1200">
          <a:solidFill>
            <a:schemeClr val="tx1"/>
          </a:solidFill>
          <a:latin typeface="+mn-lt"/>
          <a:ea typeface="+mn-ea"/>
          <a:cs typeface="+mn-cs"/>
        </a:defRPr>
      </a:lvl2pPr>
      <a:lvl3pPr marL="889722" algn="l" defTabSz="889722" rtl="0" eaLnBrk="1" latinLnBrk="0" hangingPunct="1">
        <a:defRPr sz="1800" kern="1200">
          <a:solidFill>
            <a:schemeClr val="tx1"/>
          </a:solidFill>
          <a:latin typeface="+mn-lt"/>
          <a:ea typeface="+mn-ea"/>
          <a:cs typeface="+mn-cs"/>
        </a:defRPr>
      </a:lvl3pPr>
      <a:lvl4pPr marL="1334487" algn="l" defTabSz="889722" rtl="0" eaLnBrk="1" latinLnBrk="0" hangingPunct="1">
        <a:defRPr sz="1800" kern="1200">
          <a:solidFill>
            <a:schemeClr val="tx1"/>
          </a:solidFill>
          <a:latin typeface="+mn-lt"/>
          <a:ea typeface="+mn-ea"/>
          <a:cs typeface="+mn-cs"/>
        </a:defRPr>
      </a:lvl4pPr>
      <a:lvl5pPr marL="1779315" algn="l" defTabSz="889722" rtl="0" eaLnBrk="1" latinLnBrk="0" hangingPunct="1">
        <a:defRPr sz="1800" kern="1200">
          <a:solidFill>
            <a:schemeClr val="tx1"/>
          </a:solidFill>
          <a:latin typeface="+mn-lt"/>
          <a:ea typeface="+mn-ea"/>
          <a:cs typeface="+mn-cs"/>
        </a:defRPr>
      </a:lvl5pPr>
      <a:lvl6pPr marL="2224145" algn="l" defTabSz="889722" rtl="0" eaLnBrk="1" latinLnBrk="0" hangingPunct="1">
        <a:defRPr sz="1800" kern="1200">
          <a:solidFill>
            <a:schemeClr val="tx1"/>
          </a:solidFill>
          <a:latin typeface="+mn-lt"/>
          <a:ea typeface="+mn-ea"/>
          <a:cs typeface="+mn-cs"/>
        </a:defRPr>
      </a:lvl6pPr>
      <a:lvl7pPr marL="2668970" algn="l" defTabSz="889722" rtl="0" eaLnBrk="1" latinLnBrk="0" hangingPunct="1">
        <a:defRPr sz="1800" kern="1200">
          <a:solidFill>
            <a:schemeClr val="tx1"/>
          </a:solidFill>
          <a:latin typeface="+mn-lt"/>
          <a:ea typeface="+mn-ea"/>
          <a:cs typeface="+mn-cs"/>
        </a:defRPr>
      </a:lvl7pPr>
      <a:lvl8pPr marL="3113798" algn="l" defTabSz="889722" rtl="0" eaLnBrk="1" latinLnBrk="0" hangingPunct="1">
        <a:defRPr sz="1800" kern="1200">
          <a:solidFill>
            <a:schemeClr val="tx1"/>
          </a:solidFill>
          <a:latin typeface="+mn-lt"/>
          <a:ea typeface="+mn-ea"/>
          <a:cs typeface="+mn-cs"/>
        </a:defRPr>
      </a:lvl8pPr>
      <a:lvl9pPr marL="3558614" algn="l" defTabSz="88972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892980"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83" tIns="35683" rIns="35683" bIns="35683" numCol="1" anchor="ctr" anchorCtr="0" compatLnSpc="1">
            <a:prstTxWarp prst="textNoShape">
              <a:avLst/>
            </a:prstTxWarp>
          </a:bodyPr>
          <a:lstStyle/>
          <a:p>
            <a:pPr lvl="0"/>
            <a:r>
              <a:rPr lang="en-US" altLang="en-US" smtClean="0">
                <a:sym typeface="Helvetica Light" charset="0"/>
              </a:rPr>
              <a:t>Click to edit Master title style</a:t>
            </a:r>
          </a:p>
        </p:txBody>
      </p:sp>
      <p:sp>
        <p:nvSpPr>
          <p:cNvPr id="3075" name="Rectangle 2"/>
          <p:cNvSpPr>
            <a:spLocks noGrp="1"/>
          </p:cNvSpPr>
          <p:nvPr>
            <p:ph type="body" idx="1"/>
          </p:nvPr>
        </p:nvSpPr>
        <p:spPr bwMode="auto">
          <a:xfrm>
            <a:off x="892980" y="1946683"/>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83" tIns="35683" rIns="35683" bIns="35683"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3527129020"/>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406055"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605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605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605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605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175" algn="ctr" defTabSz="410394"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354" algn="ctr" defTabSz="410394"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530" algn="ctr" defTabSz="410394"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4710" algn="ctr" defTabSz="410394"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3265" indent="-263265" algn="l" defTabSz="40605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1001" indent="-263265" algn="l" defTabSz="40605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798728" indent="-263265" algn="l" defTabSz="40605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66461" indent="-263265" algn="l" defTabSz="40605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4191" indent="-263265" algn="l" defTabSz="40605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59418" indent="-267646" algn="l" defTabSz="410394"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0591" indent="-267646" algn="l" defTabSz="410394"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1772" indent="-267646" algn="l" defTabSz="410394"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2945" indent="-267646" algn="l" defTabSz="410394"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354" rtl="0" eaLnBrk="1" latinLnBrk="0" hangingPunct="1">
        <a:defRPr sz="1300" kern="1200">
          <a:solidFill>
            <a:schemeClr val="tx1"/>
          </a:solidFill>
          <a:latin typeface="+mn-lt"/>
          <a:ea typeface="+mn-ea"/>
          <a:cs typeface="+mn-cs"/>
        </a:defRPr>
      </a:lvl1pPr>
      <a:lvl2pPr marL="321175" algn="l" defTabSz="642354" rtl="0" eaLnBrk="1" latinLnBrk="0" hangingPunct="1">
        <a:defRPr sz="1300" kern="1200">
          <a:solidFill>
            <a:schemeClr val="tx1"/>
          </a:solidFill>
          <a:latin typeface="+mn-lt"/>
          <a:ea typeface="+mn-ea"/>
          <a:cs typeface="+mn-cs"/>
        </a:defRPr>
      </a:lvl2pPr>
      <a:lvl3pPr marL="642354" algn="l" defTabSz="642354" rtl="0" eaLnBrk="1" latinLnBrk="0" hangingPunct="1">
        <a:defRPr sz="1300" kern="1200">
          <a:solidFill>
            <a:schemeClr val="tx1"/>
          </a:solidFill>
          <a:latin typeface="+mn-lt"/>
          <a:ea typeface="+mn-ea"/>
          <a:cs typeface="+mn-cs"/>
        </a:defRPr>
      </a:lvl3pPr>
      <a:lvl4pPr marL="963530" algn="l" defTabSz="642354" rtl="0" eaLnBrk="1" latinLnBrk="0" hangingPunct="1">
        <a:defRPr sz="1300" kern="1200">
          <a:solidFill>
            <a:schemeClr val="tx1"/>
          </a:solidFill>
          <a:latin typeface="+mn-lt"/>
          <a:ea typeface="+mn-ea"/>
          <a:cs typeface="+mn-cs"/>
        </a:defRPr>
      </a:lvl4pPr>
      <a:lvl5pPr marL="1284710" algn="l" defTabSz="642354" rtl="0" eaLnBrk="1" latinLnBrk="0" hangingPunct="1">
        <a:defRPr sz="1300" kern="1200">
          <a:solidFill>
            <a:schemeClr val="tx1"/>
          </a:solidFill>
          <a:latin typeface="+mn-lt"/>
          <a:ea typeface="+mn-ea"/>
          <a:cs typeface="+mn-cs"/>
        </a:defRPr>
      </a:lvl5pPr>
      <a:lvl6pPr marL="1605888" algn="l" defTabSz="642354" rtl="0" eaLnBrk="1" latinLnBrk="0" hangingPunct="1">
        <a:defRPr sz="1300" kern="1200">
          <a:solidFill>
            <a:schemeClr val="tx1"/>
          </a:solidFill>
          <a:latin typeface="+mn-lt"/>
          <a:ea typeface="+mn-ea"/>
          <a:cs typeface="+mn-cs"/>
        </a:defRPr>
      </a:lvl6pPr>
      <a:lvl7pPr marL="1927066" algn="l" defTabSz="642354" rtl="0" eaLnBrk="1" latinLnBrk="0" hangingPunct="1">
        <a:defRPr sz="1300" kern="1200">
          <a:solidFill>
            <a:schemeClr val="tx1"/>
          </a:solidFill>
          <a:latin typeface="+mn-lt"/>
          <a:ea typeface="+mn-ea"/>
          <a:cs typeface="+mn-cs"/>
        </a:defRPr>
      </a:lvl7pPr>
      <a:lvl8pPr marL="2248246" algn="l" defTabSz="642354" rtl="0" eaLnBrk="1" latinLnBrk="0" hangingPunct="1">
        <a:defRPr sz="1300" kern="1200">
          <a:solidFill>
            <a:schemeClr val="tx1"/>
          </a:solidFill>
          <a:latin typeface="+mn-lt"/>
          <a:ea typeface="+mn-ea"/>
          <a:cs typeface="+mn-cs"/>
        </a:defRPr>
      </a:lvl8pPr>
      <a:lvl9pPr marL="2569423" algn="l" defTabSz="642354"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13"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31" tIns="35631" rIns="35631" bIns="35631"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13" y="1946716"/>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31" tIns="35631" rIns="35631" bIns="35631"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2987435625"/>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409827"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728"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463"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200"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2935"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272"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549"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1839"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116"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384"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123"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7859"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8592"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19325"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463" rtl="0" eaLnBrk="1" latinLnBrk="0" hangingPunct="1">
        <a:defRPr sz="1300" kern="1200">
          <a:solidFill>
            <a:schemeClr val="tx1"/>
          </a:solidFill>
          <a:latin typeface="+mn-lt"/>
          <a:ea typeface="+mn-ea"/>
          <a:cs typeface="+mn-cs"/>
        </a:defRPr>
      </a:lvl1pPr>
      <a:lvl2pPr marL="320728" algn="l" defTabSz="641463" rtl="0" eaLnBrk="1" latinLnBrk="0" hangingPunct="1">
        <a:defRPr sz="1300" kern="1200">
          <a:solidFill>
            <a:schemeClr val="tx1"/>
          </a:solidFill>
          <a:latin typeface="+mn-lt"/>
          <a:ea typeface="+mn-ea"/>
          <a:cs typeface="+mn-cs"/>
        </a:defRPr>
      </a:lvl2pPr>
      <a:lvl3pPr marL="641463" algn="l" defTabSz="641463" rtl="0" eaLnBrk="1" latinLnBrk="0" hangingPunct="1">
        <a:defRPr sz="1300" kern="1200">
          <a:solidFill>
            <a:schemeClr val="tx1"/>
          </a:solidFill>
          <a:latin typeface="+mn-lt"/>
          <a:ea typeface="+mn-ea"/>
          <a:cs typeface="+mn-cs"/>
        </a:defRPr>
      </a:lvl3pPr>
      <a:lvl4pPr marL="962200" algn="l" defTabSz="641463" rtl="0" eaLnBrk="1" latinLnBrk="0" hangingPunct="1">
        <a:defRPr sz="1300" kern="1200">
          <a:solidFill>
            <a:schemeClr val="tx1"/>
          </a:solidFill>
          <a:latin typeface="+mn-lt"/>
          <a:ea typeface="+mn-ea"/>
          <a:cs typeface="+mn-cs"/>
        </a:defRPr>
      </a:lvl4pPr>
      <a:lvl5pPr marL="1282935" algn="l" defTabSz="641463" rtl="0" eaLnBrk="1" latinLnBrk="0" hangingPunct="1">
        <a:defRPr sz="1300" kern="1200">
          <a:solidFill>
            <a:schemeClr val="tx1"/>
          </a:solidFill>
          <a:latin typeface="+mn-lt"/>
          <a:ea typeface="+mn-ea"/>
          <a:cs typeface="+mn-cs"/>
        </a:defRPr>
      </a:lvl5pPr>
      <a:lvl6pPr marL="1603674" algn="l" defTabSz="641463" rtl="0" eaLnBrk="1" latinLnBrk="0" hangingPunct="1">
        <a:defRPr sz="1300" kern="1200">
          <a:solidFill>
            <a:schemeClr val="tx1"/>
          </a:solidFill>
          <a:latin typeface="+mn-lt"/>
          <a:ea typeface="+mn-ea"/>
          <a:cs typeface="+mn-cs"/>
        </a:defRPr>
      </a:lvl6pPr>
      <a:lvl7pPr marL="1924402" algn="l" defTabSz="641463" rtl="0" eaLnBrk="1" latinLnBrk="0" hangingPunct="1">
        <a:defRPr sz="1300" kern="1200">
          <a:solidFill>
            <a:schemeClr val="tx1"/>
          </a:solidFill>
          <a:latin typeface="+mn-lt"/>
          <a:ea typeface="+mn-ea"/>
          <a:cs typeface="+mn-cs"/>
        </a:defRPr>
      </a:lvl7pPr>
      <a:lvl8pPr marL="2245141" algn="l" defTabSz="641463" rtl="0" eaLnBrk="1" latinLnBrk="0" hangingPunct="1">
        <a:defRPr sz="1300" kern="1200">
          <a:solidFill>
            <a:schemeClr val="tx1"/>
          </a:solidFill>
          <a:latin typeface="+mn-lt"/>
          <a:ea typeface="+mn-ea"/>
          <a:cs typeface="+mn-cs"/>
        </a:defRPr>
      </a:lvl8pPr>
      <a:lvl9pPr marL="2565873" algn="l" defTabSz="641463"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83"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89" tIns="35689" rIns="35689" bIns="35689"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2983" y="1946686"/>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89" tIns="35689" rIns="35689" bIns="35689"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2184329626"/>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defTabSz="410457"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225"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453"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678"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4908"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687"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375"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069"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0755"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444"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59673" indent="-267687" algn="l" defTabSz="41045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0896" indent="-267687" algn="l" defTabSz="41045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125" indent="-267687" algn="l" defTabSz="41045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3350" indent="-267687" algn="l" defTabSz="41045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453" rtl="0" eaLnBrk="1" latinLnBrk="0" hangingPunct="1">
        <a:defRPr sz="1300" kern="1200">
          <a:solidFill>
            <a:schemeClr val="tx1"/>
          </a:solidFill>
          <a:latin typeface="+mn-lt"/>
          <a:ea typeface="+mn-ea"/>
          <a:cs typeface="+mn-cs"/>
        </a:defRPr>
      </a:lvl1pPr>
      <a:lvl2pPr marL="321225" algn="l" defTabSz="642453" rtl="0" eaLnBrk="1" latinLnBrk="0" hangingPunct="1">
        <a:defRPr sz="1300" kern="1200">
          <a:solidFill>
            <a:schemeClr val="tx1"/>
          </a:solidFill>
          <a:latin typeface="+mn-lt"/>
          <a:ea typeface="+mn-ea"/>
          <a:cs typeface="+mn-cs"/>
        </a:defRPr>
      </a:lvl2pPr>
      <a:lvl3pPr marL="642453" algn="l" defTabSz="642453" rtl="0" eaLnBrk="1" latinLnBrk="0" hangingPunct="1">
        <a:defRPr sz="1300" kern="1200">
          <a:solidFill>
            <a:schemeClr val="tx1"/>
          </a:solidFill>
          <a:latin typeface="+mn-lt"/>
          <a:ea typeface="+mn-ea"/>
          <a:cs typeface="+mn-cs"/>
        </a:defRPr>
      </a:lvl3pPr>
      <a:lvl4pPr marL="963678" algn="l" defTabSz="642453" rtl="0" eaLnBrk="1" latinLnBrk="0" hangingPunct="1">
        <a:defRPr sz="1300" kern="1200">
          <a:solidFill>
            <a:schemeClr val="tx1"/>
          </a:solidFill>
          <a:latin typeface="+mn-lt"/>
          <a:ea typeface="+mn-ea"/>
          <a:cs typeface="+mn-cs"/>
        </a:defRPr>
      </a:lvl4pPr>
      <a:lvl5pPr marL="1284908" algn="l" defTabSz="642453" rtl="0" eaLnBrk="1" latinLnBrk="0" hangingPunct="1">
        <a:defRPr sz="1300" kern="1200">
          <a:solidFill>
            <a:schemeClr val="tx1"/>
          </a:solidFill>
          <a:latin typeface="+mn-lt"/>
          <a:ea typeface="+mn-ea"/>
          <a:cs typeface="+mn-cs"/>
        </a:defRPr>
      </a:lvl5pPr>
      <a:lvl6pPr marL="1606134" algn="l" defTabSz="642453" rtl="0" eaLnBrk="1" latinLnBrk="0" hangingPunct="1">
        <a:defRPr sz="1300" kern="1200">
          <a:solidFill>
            <a:schemeClr val="tx1"/>
          </a:solidFill>
          <a:latin typeface="+mn-lt"/>
          <a:ea typeface="+mn-ea"/>
          <a:cs typeface="+mn-cs"/>
        </a:defRPr>
      </a:lvl6pPr>
      <a:lvl7pPr marL="1927362" algn="l" defTabSz="642453" rtl="0" eaLnBrk="1" latinLnBrk="0" hangingPunct="1">
        <a:defRPr sz="1300" kern="1200">
          <a:solidFill>
            <a:schemeClr val="tx1"/>
          </a:solidFill>
          <a:latin typeface="+mn-lt"/>
          <a:ea typeface="+mn-ea"/>
          <a:cs typeface="+mn-cs"/>
        </a:defRPr>
      </a:lvl7pPr>
      <a:lvl8pPr marL="2248591" algn="l" defTabSz="642453" rtl="0" eaLnBrk="1" latinLnBrk="0" hangingPunct="1">
        <a:defRPr sz="1300" kern="1200">
          <a:solidFill>
            <a:schemeClr val="tx1"/>
          </a:solidFill>
          <a:latin typeface="+mn-lt"/>
          <a:ea typeface="+mn-ea"/>
          <a:cs typeface="+mn-cs"/>
        </a:defRPr>
      </a:lvl8pPr>
      <a:lvl9pPr marL="2569817" algn="l" defTabSz="642453"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2" tIns="35642" rIns="35642" bIns="3564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7" y="194671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2" tIns="35642" rIns="35642" bIns="3564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726753300"/>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xStyles>
    <p:titleStyle>
      <a:lvl1pPr algn="ctr" defTabSz="40995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827"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661"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495"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329"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355"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715"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085"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443"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796"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633"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466"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298"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129"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661" rtl="0" eaLnBrk="1" latinLnBrk="0" hangingPunct="1">
        <a:defRPr sz="1300" kern="1200">
          <a:solidFill>
            <a:schemeClr val="tx1"/>
          </a:solidFill>
          <a:latin typeface="+mn-lt"/>
          <a:ea typeface="+mn-ea"/>
          <a:cs typeface="+mn-cs"/>
        </a:defRPr>
      </a:lvl1pPr>
      <a:lvl2pPr marL="320827" algn="l" defTabSz="641661" rtl="0" eaLnBrk="1" latinLnBrk="0" hangingPunct="1">
        <a:defRPr sz="1300" kern="1200">
          <a:solidFill>
            <a:schemeClr val="tx1"/>
          </a:solidFill>
          <a:latin typeface="+mn-lt"/>
          <a:ea typeface="+mn-ea"/>
          <a:cs typeface="+mn-cs"/>
        </a:defRPr>
      </a:lvl2pPr>
      <a:lvl3pPr marL="641661" algn="l" defTabSz="641661" rtl="0" eaLnBrk="1" latinLnBrk="0" hangingPunct="1">
        <a:defRPr sz="1300" kern="1200">
          <a:solidFill>
            <a:schemeClr val="tx1"/>
          </a:solidFill>
          <a:latin typeface="+mn-lt"/>
          <a:ea typeface="+mn-ea"/>
          <a:cs typeface="+mn-cs"/>
        </a:defRPr>
      </a:lvl3pPr>
      <a:lvl4pPr marL="962495" algn="l" defTabSz="641661" rtl="0" eaLnBrk="1" latinLnBrk="0" hangingPunct="1">
        <a:defRPr sz="1300" kern="1200">
          <a:solidFill>
            <a:schemeClr val="tx1"/>
          </a:solidFill>
          <a:latin typeface="+mn-lt"/>
          <a:ea typeface="+mn-ea"/>
          <a:cs typeface="+mn-cs"/>
        </a:defRPr>
      </a:lvl4pPr>
      <a:lvl5pPr marL="1283329" algn="l" defTabSz="641661" rtl="0" eaLnBrk="1" latinLnBrk="0" hangingPunct="1">
        <a:defRPr sz="1300" kern="1200">
          <a:solidFill>
            <a:schemeClr val="tx1"/>
          </a:solidFill>
          <a:latin typeface="+mn-lt"/>
          <a:ea typeface="+mn-ea"/>
          <a:cs typeface="+mn-cs"/>
        </a:defRPr>
      </a:lvl5pPr>
      <a:lvl6pPr marL="1604166" algn="l" defTabSz="641661" rtl="0" eaLnBrk="1" latinLnBrk="0" hangingPunct="1">
        <a:defRPr sz="1300" kern="1200">
          <a:solidFill>
            <a:schemeClr val="tx1"/>
          </a:solidFill>
          <a:latin typeface="+mn-lt"/>
          <a:ea typeface="+mn-ea"/>
          <a:cs typeface="+mn-cs"/>
        </a:defRPr>
      </a:lvl6pPr>
      <a:lvl7pPr marL="1924994" algn="l" defTabSz="641661" rtl="0" eaLnBrk="1" latinLnBrk="0" hangingPunct="1">
        <a:defRPr sz="1300" kern="1200">
          <a:solidFill>
            <a:schemeClr val="tx1"/>
          </a:solidFill>
          <a:latin typeface="+mn-lt"/>
          <a:ea typeface="+mn-ea"/>
          <a:cs typeface="+mn-cs"/>
        </a:defRPr>
      </a:lvl7pPr>
      <a:lvl8pPr marL="2245831" algn="l" defTabSz="641661" rtl="0" eaLnBrk="1" latinLnBrk="0" hangingPunct="1">
        <a:defRPr sz="1300" kern="1200">
          <a:solidFill>
            <a:schemeClr val="tx1"/>
          </a:solidFill>
          <a:latin typeface="+mn-lt"/>
          <a:ea typeface="+mn-ea"/>
          <a:cs typeface="+mn-cs"/>
        </a:defRPr>
      </a:lvl8pPr>
      <a:lvl9pPr marL="2566661" algn="l" defTabSz="641661"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7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7" tIns="35697" rIns="35697" bIns="3569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79" y="194668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7" tIns="35697" rIns="35697" bIns="3569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768721693"/>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defTabSz="41054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4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4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4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4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291" algn="ctr" defTabSz="41054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585" algn="ctr" defTabSz="41054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876" algn="ctr" defTabSz="41054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171" algn="ctr" defTabSz="41054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743"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486"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233"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0974"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719"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013" indent="-267743" algn="l" defTabSz="41054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303" indent="-267743" algn="l" defTabSz="41054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597" indent="-267743" algn="l" defTabSz="41054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3890" indent="-267743" algn="l" defTabSz="41054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585" rtl="0" eaLnBrk="1" latinLnBrk="0" hangingPunct="1">
        <a:defRPr sz="1300" kern="1200">
          <a:solidFill>
            <a:schemeClr val="tx1"/>
          </a:solidFill>
          <a:latin typeface="+mn-lt"/>
          <a:ea typeface="+mn-ea"/>
          <a:cs typeface="+mn-cs"/>
        </a:defRPr>
      </a:lvl1pPr>
      <a:lvl2pPr marL="321291" algn="l" defTabSz="642585" rtl="0" eaLnBrk="1" latinLnBrk="0" hangingPunct="1">
        <a:defRPr sz="1300" kern="1200">
          <a:solidFill>
            <a:schemeClr val="tx1"/>
          </a:solidFill>
          <a:latin typeface="+mn-lt"/>
          <a:ea typeface="+mn-ea"/>
          <a:cs typeface="+mn-cs"/>
        </a:defRPr>
      </a:lvl2pPr>
      <a:lvl3pPr marL="642585" algn="l" defTabSz="642585" rtl="0" eaLnBrk="1" latinLnBrk="0" hangingPunct="1">
        <a:defRPr sz="1300" kern="1200">
          <a:solidFill>
            <a:schemeClr val="tx1"/>
          </a:solidFill>
          <a:latin typeface="+mn-lt"/>
          <a:ea typeface="+mn-ea"/>
          <a:cs typeface="+mn-cs"/>
        </a:defRPr>
      </a:lvl3pPr>
      <a:lvl4pPr marL="963876" algn="l" defTabSz="642585" rtl="0" eaLnBrk="1" latinLnBrk="0" hangingPunct="1">
        <a:defRPr sz="1300" kern="1200">
          <a:solidFill>
            <a:schemeClr val="tx1"/>
          </a:solidFill>
          <a:latin typeface="+mn-lt"/>
          <a:ea typeface="+mn-ea"/>
          <a:cs typeface="+mn-cs"/>
        </a:defRPr>
      </a:lvl4pPr>
      <a:lvl5pPr marL="1285171" algn="l" defTabSz="642585" rtl="0" eaLnBrk="1" latinLnBrk="0" hangingPunct="1">
        <a:defRPr sz="1300" kern="1200">
          <a:solidFill>
            <a:schemeClr val="tx1"/>
          </a:solidFill>
          <a:latin typeface="+mn-lt"/>
          <a:ea typeface="+mn-ea"/>
          <a:cs typeface="+mn-cs"/>
        </a:defRPr>
      </a:lvl5pPr>
      <a:lvl6pPr marL="1606464" algn="l" defTabSz="642585" rtl="0" eaLnBrk="1" latinLnBrk="0" hangingPunct="1">
        <a:defRPr sz="1300" kern="1200">
          <a:solidFill>
            <a:schemeClr val="tx1"/>
          </a:solidFill>
          <a:latin typeface="+mn-lt"/>
          <a:ea typeface="+mn-ea"/>
          <a:cs typeface="+mn-cs"/>
        </a:defRPr>
      </a:lvl6pPr>
      <a:lvl7pPr marL="1927756" algn="l" defTabSz="642585" rtl="0" eaLnBrk="1" latinLnBrk="0" hangingPunct="1">
        <a:defRPr sz="1300" kern="1200">
          <a:solidFill>
            <a:schemeClr val="tx1"/>
          </a:solidFill>
          <a:latin typeface="+mn-lt"/>
          <a:ea typeface="+mn-ea"/>
          <a:cs typeface="+mn-cs"/>
        </a:defRPr>
      </a:lvl7pPr>
      <a:lvl8pPr marL="2249051" algn="l" defTabSz="642585" rtl="0" eaLnBrk="1" latinLnBrk="0" hangingPunct="1">
        <a:defRPr sz="1300" kern="1200">
          <a:solidFill>
            <a:schemeClr val="tx1"/>
          </a:solidFill>
          <a:latin typeface="+mn-lt"/>
          <a:ea typeface="+mn-ea"/>
          <a:cs typeface="+mn-cs"/>
        </a:defRPr>
      </a:lvl8pPr>
      <a:lvl9pPr marL="2570344" algn="l" defTabSz="64258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45" tIns="45673" rIns="91345" bIns="45673"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727" algn="ctr" rtl="0" eaLnBrk="1" fontAlgn="base" hangingPunct="1">
        <a:spcBef>
          <a:spcPct val="0"/>
        </a:spcBef>
        <a:spcAft>
          <a:spcPct val="0"/>
        </a:spcAft>
        <a:defRPr sz="4400">
          <a:solidFill>
            <a:schemeClr val="tx2"/>
          </a:solidFill>
          <a:latin typeface="Arial" charset="0"/>
        </a:defRPr>
      </a:lvl6pPr>
      <a:lvl7pPr marL="913462" algn="ctr" rtl="0" eaLnBrk="1" fontAlgn="base" hangingPunct="1">
        <a:spcBef>
          <a:spcPct val="0"/>
        </a:spcBef>
        <a:spcAft>
          <a:spcPct val="0"/>
        </a:spcAft>
        <a:defRPr sz="4400">
          <a:solidFill>
            <a:schemeClr val="tx2"/>
          </a:solidFill>
          <a:latin typeface="Arial" charset="0"/>
        </a:defRPr>
      </a:lvl7pPr>
      <a:lvl8pPr marL="1370200" algn="ctr" rtl="0" eaLnBrk="1" fontAlgn="base" hangingPunct="1">
        <a:spcBef>
          <a:spcPct val="0"/>
        </a:spcBef>
        <a:spcAft>
          <a:spcPct val="0"/>
        </a:spcAft>
        <a:defRPr sz="4400">
          <a:solidFill>
            <a:schemeClr val="tx2"/>
          </a:solidFill>
          <a:latin typeface="Arial" charset="0"/>
        </a:defRPr>
      </a:lvl8pPr>
      <a:lvl9pPr marL="1826931" algn="ctr" rtl="0" eaLnBrk="1" fontAlgn="base" hangingPunct="1">
        <a:spcBef>
          <a:spcPct val="0"/>
        </a:spcBef>
        <a:spcAft>
          <a:spcPct val="0"/>
        </a:spcAft>
        <a:defRPr sz="4400">
          <a:solidFill>
            <a:schemeClr val="tx2"/>
          </a:solidFill>
          <a:latin typeface="Arial" charset="0"/>
        </a:defRPr>
      </a:lvl9pPr>
    </p:titleStyle>
    <p:bodyStyle>
      <a:lvl1pPr marL="342553" indent="-342553" algn="l" rtl="0" eaLnBrk="1" fontAlgn="base" hangingPunct="1">
        <a:spcBef>
          <a:spcPct val="20000"/>
        </a:spcBef>
        <a:spcAft>
          <a:spcPct val="0"/>
        </a:spcAft>
        <a:buChar char="•"/>
        <a:defRPr sz="3200">
          <a:solidFill>
            <a:schemeClr val="tx1"/>
          </a:solidFill>
          <a:latin typeface="+mn-lt"/>
          <a:ea typeface="+mn-ea"/>
          <a:cs typeface="+mn-cs"/>
        </a:defRPr>
      </a:lvl1pPr>
      <a:lvl2pPr marL="742190" indent="-285461" algn="l" rtl="0" eaLnBrk="1" fontAlgn="base" hangingPunct="1">
        <a:spcBef>
          <a:spcPct val="20000"/>
        </a:spcBef>
        <a:spcAft>
          <a:spcPct val="0"/>
        </a:spcAft>
        <a:buChar char="–"/>
        <a:defRPr sz="2800">
          <a:solidFill>
            <a:schemeClr val="tx1"/>
          </a:solidFill>
          <a:latin typeface="+mn-lt"/>
        </a:defRPr>
      </a:lvl2pPr>
      <a:lvl3pPr marL="1141827" indent="-228363" algn="l" rtl="0" eaLnBrk="1" fontAlgn="base" hangingPunct="1">
        <a:spcBef>
          <a:spcPct val="20000"/>
        </a:spcBef>
        <a:spcAft>
          <a:spcPct val="0"/>
        </a:spcAft>
        <a:buChar char="•"/>
        <a:defRPr sz="2400">
          <a:solidFill>
            <a:schemeClr val="tx1"/>
          </a:solidFill>
          <a:latin typeface="+mn-lt"/>
        </a:defRPr>
      </a:lvl3pPr>
      <a:lvl4pPr marL="1598561" indent="-228363" algn="l" rtl="0" eaLnBrk="1" fontAlgn="base" hangingPunct="1">
        <a:spcBef>
          <a:spcPct val="20000"/>
        </a:spcBef>
        <a:spcAft>
          <a:spcPct val="0"/>
        </a:spcAft>
        <a:buChar char="–"/>
        <a:defRPr sz="2000">
          <a:solidFill>
            <a:schemeClr val="tx1"/>
          </a:solidFill>
          <a:latin typeface="+mn-lt"/>
        </a:defRPr>
      </a:lvl4pPr>
      <a:lvl5pPr marL="2055300" indent="-228363" algn="l" rtl="0" eaLnBrk="1" fontAlgn="base" hangingPunct="1">
        <a:spcBef>
          <a:spcPct val="20000"/>
        </a:spcBef>
        <a:spcAft>
          <a:spcPct val="0"/>
        </a:spcAft>
        <a:buChar char="»"/>
        <a:defRPr sz="2000">
          <a:solidFill>
            <a:schemeClr val="tx1"/>
          </a:solidFill>
          <a:latin typeface="+mn-lt"/>
        </a:defRPr>
      </a:lvl5pPr>
      <a:lvl6pPr marL="2512031" indent="-228363" algn="l" rtl="0" eaLnBrk="1" fontAlgn="base" hangingPunct="1">
        <a:spcBef>
          <a:spcPct val="20000"/>
        </a:spcBef>
        <a:spcAft>
          <a:spcPct val="0"/>
        </a:spcAft>
        <a:buChar char="»"/>
        <a:defRPr sz="2000">
          <a:solidFill>
            <a:schemeClr val="tx1"/>
          </a:solidFill>
          <a:latin typeface="+mn-lt"/>
        </a:defRPr>
      </a:lvl6pPr>
      <a:lvl7pPr marL="2968760" indent="-228363" algn="l" rtl="0" eaLnBrk="1" fontAlgn="base" hangingPunct="1">
        <a:spcBef>
          <a:spcPct val="20000"/>
        </a:spcBef>
        <a:spcAft>
          <a:spcPct val="0"/>
        </a:spcAft>
        <a:buChar char="»"/>
        <a:defRPr sz="2000">
          <a:solidFill>
            <a:schemeClr val="tx1"/>
          </a:solidFill>
          <a:latin typeface="+mn-lt"/>
        </a:defRPr>
      </a:lvl7pPr>
      <a:lvl8pPr marL="3425495" indent="-228363" algn="l" rtl="0" eaLnBrk="1" fontAlgn="base" hangingPunct="1">
        <a:spcBef>
          <a:spcPct val="20000"/>
        </a:spcBef>
        <a:spcAft>
          <a:spcPct val="0"/>
        </a:spcAft>
        <a:buChar char="»"/>
        <a:defRPr sz="2000">
          <a:solidFill>
            <a:schemeClr val="tx1"/>
          </a:solidFill>
          <a:latin typeface="+mn-lt"/>
        </a:defRPr>
      </a:lvl8pPr>
      <a:lvl9pPr marL="3882221" indent="-228363"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462" rtl="0" eaLnBrk="1" latinLnBrk="0" hangingPunct="1">
        <a:defRPr sz="1800" kern="1200">
          <a:solidFill>
            <a:schemeClr val="tx1"/>
          </a:solidFill>
          <a:latin typeface="+mn-lt"/>
          <a:ea typeface="+mn-ea"/>
          <a:cs typeface="+mn-cs"/>
        </a:defRPr>
      </a:lvl1pPr>
      <a:lvl2pPr marL="456727" algn="l" defTabSz="913462" rtl="0" eaLnBrk="1" latinLnBrk="0" hangingPunct="1">
        <a:defRPr sz="1800" kern="1200">
          <a:solidFill>
            <a:schemeClr val="tx1"/>
          </a:solidFill>
          <a:latin typeface="+mn-lt"/>
          <a:ea typeface="+mn-ea"/>
          <a:cs typeface="+mn-cs"/>
        </a:defRPr>
      </a:lvl2pPr>
      <a:lvl3pPr marL="913462" algn="l" defTabSz="913462" rtl="0" eaLnBrk="1" latinLnBrk="0" hangingPunct="1">
        <a:defRPr sz="1800" kern="1200">
          <a:solidFill>
            <a:schemeClr val="tx1"/>
          </a:solidFill>
          <a:latin typeface="+mn-lt"/>
          <a:ea typeface="+mn-ea"/>
          <a:cs typeface="+mn-cs"/>
        </a:defRPr>
      </a:lvl3pPr>
      <a:lvl4pPr marL="1370200" algn="l" defTabSz="913462" rtl="0" eaLnBrk="1" latinLnBrk="0" hangingPunct="1">
        <a:defRPr sz="1800" kern="1200">
          <a:solidFill>
            <a:schemeClr val="tx1"/>
          </a:solidFill>
          <a:latin typeface="+mn-lt"/>
          <a:ea typeface="+mn-ea"/>
          <a:cs typeface="+mn-cs"/>
        </a:defRPr>
      </a:lvl4pPr>
      <a:lvl5pPr marL="1826931" algn="l" defTabSz="913462" rtl="0" eaLnBrk="1" latinLnBrk="0" hangingPunct="1">
        <a:defRPr sz="1800" kern="1200">
          <a:solidFill>
            <a:schemeClr val="tx1"/>
          </a:solidFill>
          <a:latin typeface="+mn-lt"/>
          <a:ea typeface="+mn-ea"/>
          <a:cs typeface="+mn-cs"/>
        </a:defRPr>
      </a:lvl5pPr>
      <a:lvl6pPr marL="2283660" algn="l" defTabSz="913462" rtl="0" eaLnBrk="1" latinLnBrk="0" hangingPunct="1">
        <a:defRPr sz="1800" kern="1200">
          <a:solidFill>
            <a:schemeClr val="tx1"/>
          </a:solidFill>
          <a:latin typeface="+mn-lt"/>
          <a:ea typeface="+mn-ea"/>
          <a:cs typeface="+mn-cs"/>
        </a:defRPr>
      </a:lvl6pPr>
      <a:lvl7pPr marL="2740397" algn="l" defTabSz="913462" rtl="0" eaLnBrk="1" latinLnBrk="0" hangingPunct="1">
        <a:defRPr sz="1800" kern="1200">
          <a:solidFill>
            <a:schemeClr val="tx1"/>
          </a:solidFill>
          <a:latin typeface="+mn-lt"/>
          <a:ea typeface="+mn-ea"/>
          <a:cs typeface="+mn-cs"/>
        </a:defRPr>
      </a:lvl7pPr>
      <a:lvl8pPr marL="3197124" algn="l" defTabSz="913462" rtl="0" eaLnBrk="1" latinLnBrk="0" hangingPunct="1">
        <a:defRPr sz="1800" kern="1200">
          <a:solidFill>
            <a:schemeClr val="tx1"/>
          </a:solidFill>
          <a:latin typeface="+mn-lt"/>
          <a:ea typeface="+mn-ea"/>
          <a:cs typeface="+mn-cs"/>
        </a:defRPr>
      </a:lvl8pPr>
      <a:lvl9pPr marL="3653860" algn="l" defTabSz="91346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45" tIns="45673" rIns="91345" bIns="45673"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lvl1pPr>
              <a:defRPr sz="1400"/>
            </a:lvl1pPr>
          </a:lstStyle>
          <a:p>
            <a:pPr defTabSz="913462"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lvl1pPr algn="ctr">
              <a:defRPr sz="1400"/>
            </a:lvl1pPr>
          </a:lstStyle>
          <a:p>
            <a:pPr defTabSz="913462"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lvl1pPr algn="r">
              <a:defRPr sz="1400"/>
            </a:lvl1pPr>
          </a:lstStyle>
          <a:p>
            <a:pPr defTabSz="913462" fontAlgn="base">
              <a:spcBef>
                <a:spcPct val="0"/>
              </a:spcBef>
              <a:spcAft>
                <a:spcPct val="0"/>
              </a:spcAft>
            </a:pPr>
            <a:fld id="{068B3C12-BC1A-4959-8182-8B391870C7D3}" type="slidenum">
              <a:rPr lang="en-US" smtClean="0">
                <a:solidFill>
                  <a:srgbClr val="000000"/>
                </a:solidFill>
              </a:rPr>
              <a:pPr defTabSz="913462"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727" algn="ctr" rtl="0" fontAlgn="base">
        <a:spcBef>
          <a:spcPct val="0"/>
        </a:spcBef>
        <a:spcAft>
          <a:spcPct val="0"/>
        </a:spcAft>
        <a:defRPr sz="4400">
          <a:solidFill>
            <a:schemeClr val="tx2"/>
          </a:solidFill>
          <a:latin typeface="Arial" charset="0"/>
        </a:defRPr>
      </a:lvl6pPr>
      <a:lvl7pPr marL="913462" algn="ctr" rtl="0" fontAlgn="base">
        <a:spcBef>
          <a:spcPct val="0"/>
        </a:spcBef>
        <a:spcAft>
          <a:spcPct val="0"/>
        </a:spcAft>
        <a:defRPr sz="4400">
          <a:solidFill>
            <a:schemeClr val="tx2"/>
          </a:solidFill>
          <a:latin typeface="Arial" charset="0"/>
        </a:defRPr>
      </a:lvl7pPr>
      <a:lvl8pPr marL="1370200" algn="ctr" rtl="0" fontAlgn="base">
        <a:spcBef>
          <a:spcPct val="0"/>
        </a:spcBef>
        <a:spcAft>
          <a:spcPct val="0"/>
        </a:spcAft>
        <a:defRPr sz="4400">
          <a:solidFill>
            <a:schemeClr val="tx2"/>
          </a:solidFill>
          <a:latin typeface="Arial" charset="0"/>
        </a:defRPr>
      </a:lvl8pPr>
      <a:lvl9pPr marL="1826931" algn="ctr" rtl="0" fontAlgn="base">
        <a:spcBef>
          <a:spcPct val="0"/>
        </a:spcBef>
        <a:spcAft>
          <a:spcPct val="0"/>
        </a:spcAft>
        <a:defRPr sz="4400">
          <a:solidFill>
            <a:schemeClr val="tx2"/>
          </a:solidFill>
          <a:latin typeface="Arial" charset="0"/>
        </a:defRPr>
      </a:lvl9pPr>
    </p:titleStyle>
    <p:bodyStyle>
      <a:lvl1pPr marL="342553" indent="-342553" algn="l" rtl="0" fontAlgn="base">
        <a:spcBef>
          <a:spcPct val="20000"/>
        </a:spcBef>
        <a:spcAft>
          <a:spcPct val="0"/>
        </a:spcAft>
        <a:buChar char="•"/>
        <a:defRPr sz="2800">
          <a:solidFill>
            <a:schemeClr val="tx1"/>
          </a:solidFill>
          <a:latin typeface="+mn-lt"/>
          <a:ea typeface="+mn-ea"/>
          <a:cs typeface="+mn-cs"/>
        </a:defRPr>
      </a:lvl1pPr>
      <a:lvl2pPr marL="742190" indent="-285461" algn="l" rtl="0" fontAlgn="base">
        <a:spcBef>
          <a:spcPct val="20000"/>
        </a:spcBef>
        <a:spcAft>
          <a:spcPct val="0"/>
        </a:spcAft>
        <a:buChar char="–"/>
        <a:defRPr sz="2400">
          <a:solidFill>
            <a:schemeClr val="tx1"/>
          </a:solidFill>
          <a:latin typeface="+mn-lt"/>
        </a:defRPr>
      </a:lvl2pPr>
      <a:lvl3pPr marL="1141827" indent="-228363" algn="l" rtl="0" fontAlgn="base">
        <a:spcBef>
          <a:spcPct val="20000"/>
        </a:spcBef>
        <a:spcAft>
          <a:spcPct val="0"/>
        </a:spcAft>
        <a:buChar char="•"/>
        <a:defRPr sz="2000">
          <a:solidFill>
            <a:schemeClr val="tx1"/>
          </a:solidFill>
          <a:latin typeface="+mn-lt"/>
        </a:defRPr>
      </a:lvl3pPr>
      <a:lvl4pPr marL="1598561" indent="-228363" algn="l" rtl="0" fontAlgn="base">
        <a:spcBef>
          <a:spcPct val="20000"/>
        </a:spcBef>
        <a:spcAft>
          <a:spcPct val="0"/>
        </a:spcAft>
        <a:buChar char="–"/>
        <a:defRPr sz="1800">
          <a:solidFill>
            <a:schemeClr val="tx1"/>
          </a:solidFill>
          <a:latin typeface="+mn-lt"/>
        </a:defRPr>
      </a:lvl4pPr>
      <a:lvl5pPr marL="2055300" indent="-228363" algn="l" rtl="0" fontAlgn="base">
        <a:spcBef>
          <a:spcPct val="20000"/>
        </a:spcBef>
        <a:spcAft>
          <a:spcPct val="0"/>
        </a:spcAft>
        <a:buChar char="»"/>
        <a:defRPr sz="1800">
          <a:solidFill>
            <a:schemeClr val="tx1"/>
          </a:solidFill>
          <a:latin typeface="+mn-lt"/>
        </a:defRPr>
      </a:lvl5pPr>
      <a:lvl6pPr marL="2512031" indent="-228363" algn="l" rtl="0" fontAlgn="base">
        <a:spcBef>
          <a:spcPct val="20000"/>
        </a:spcBef>
        <a:spcAft>
          <a:spcPct val="0"/>
        </a:spcAft>
        <a:buChar char="»"/>
        <a:defRPr sz="2000">
          <a:solidFill>
            <a:schemeClr val="tx1"/>
          </a:solidFill>
          <a:latin typeface="+mn-lt"/>
        </a:defRPr>
      </a:lvl6pPr>
      <a:lvl7pPr marL="2968760" indent="-228363" algn="l" rtl="0" fontAlgn="base">
        <a:spcBef>
          <a:spcPct val="20000"/>
        </a:spcBef>
        <a:spcAft>
          <a:spcPct val="0"/>
        </a:spcAft>
        <a:buChar char="»"/>
        <a:defRPr sz="2000">
          <a:solidFill>
            <a:schemeClr val="tx1"/>
          </a:solidFill>
          <a:latin typeface="+mn-lt"/>
        </a:defRPr>
      </a:lvl7pPr>
      <a:lvl8pPr marL="3425495" indent="-228363" algn="l" rtl="0" fontAlgn="base">
        <a:spcBef>
          <a:spcPct val="20000"/>
        </a:spcBef>
        <a:spcAft>
          <a:spcPct val="0"/>
        </a:spcAft>
        <a:buChar char="»"/>
        <a:defRPr sz="2000">
          <a:solidFill>
            <a:schemeClr val="tx1"/>
          </a:solidFill>
          <a:latin typeface="+mn-lt"/>
        </a:defRPr>
      </a:lvl8pPr>
      <a:lvl9pPr marL="3882221" indent="-22836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462" rtl="0" eaLnBrk="1" latinLnBrk="0" hangingPunct="1">
        <a:defRPr sz="1800" kern="1200">
          <a:solidFill>
            <a:schemeClr val="tx1"/>
          </a:solidFill>
          <a:latin typeface="+mn-lt"/>
          <a:ea typeface="+mn-ea"/>
          <a:cs typeface="+mn-cs"/>
        </a:defRPr>
      </a:lvl1pPr>
      <a:lvl2pPr marL="456727" algn="l" defTabSz="913462" rtl="0" eaLnBrk="1" latinLnBrk="0" hangingPunct="1">
        <a:defRPr sz="1800" kern="1200">
          <a:solidFill>
            <a:schemeClr val="tx1"/>
          </a:solidFill>
          <a:latin typeface="+mn-lt"/>
          <a:ea typeface="+mn-ea"/>
          <a:cs typeface="+mn-cs"/>
        </a:defRPr>
      </a:lvl2pPr>
      <a:lvl3pPr marL="913462" algn="l" defTabSz="913462" rtl="0" eaLnBrk="1" latinLnBrk="0" hangingPunct="1">
        <a:defRPr sz="1800" kern="1200">
          <a:solidFill>
            <a:schemeClr val="tx1"/>
          </a:solidFill>
          <a:latin typeface="+mn-lt"/>
          <a:ea typeface="+mn-ea"/>
          <a:cs typeface="+mn-cs"/>
        </a:defRPr>
      </a:lvl3pPr>
      <a:lvl4pPr marL="1370200" algn="l" defTabSz="913462" rtl="0" eaLnBrk="1" latinLnBrk="0" hangingPunct="1">
        <a:defRPr sz="1800" kern="1200">
          <a:solidFill>
            <a:schemeClr val="tx1"/>
          </a:solidFill>
          <a:latin typeface="+mn-lt"/>
          <a:ea typeface="+mn-ea"/>
          <a:cs typeface="+mn-cs"/>
        </a:defRPr>
      </a:lvl4pPr>
      <a:lvl5pPr marL="1826931" algn="l" defTabSz="913462" rtl="0" eaLnBrk="1" latinLnBrk="0" hangingPunct="1">
        <a:defRPr sz="1800" kern="1200">
          <a:solidFill>
            <a:schemeClr val="tx1"/>
          </a:solidFill>
          <a:latin typeface="+mn-lt"/>
          <a:ea typeface="+mn-ea"/>
          <a:cs typeface="+mn-cs"/>
        </a:defRPr>
      </a:lvl5pPr>
      <a:lvl6pPr marL="2283660" algn="l" defTabSz="913462" rtl="0" eaLnBrk="1" latinLnBrk="0" hangingPunct="1">
        <a:defRPr sz="1800" kern="1200">
          <a:solidFill>
            <a:schemeClr val="tx1"/>
          </a:solidFill>
          <a:latin typeface="+mn-lt"/>
          <a:ea typeface="+mn-ea"/>
          <a:cs typeface="+mn-cs"/>
        </a:defRPr>
      </a:lvl6pPr>
      <a:lvl7pPr marL="2740397" algn="l" defTabSz="913462" rtl="0" eaLnBrk="1" latinLnBrk="0" hangingPunct="1">
        <a:defRPr sz="1800" kern="1200">
          <a:solidFill>
            <a:schemeClr val="tx1"/>
          </a:solidFill>
          <a:latin typeface="+mn-lt"/>
          <a:ea typeface="+mn-ea"/>
          <a:cs typeface="+mn-cs"/>
        </a:defRPr>
      </a:lvl7pPr>
      <a:lvl8pPr marL="3197124" algn="l" defTabSz="913462" rtl="0" eaLnBrk="1" latinLnBrk="0" hangingPunct="1">
        <a:defRPr sz="1800" kern="1200">
          <a:solidFill>
            <a:schemeClr val="tx1"/>
          </a:solidFill>
          <a:latin typeface="+mn-lt"/>
          <a:ea typeface="+mn-ea"/>
          <a:cs typeface="+mn-cs"/>
        </a:defRPr>
      </a:lvl8pPr>
      <a:lvl9pPr marL="3653860" algn="l" defTabSz="9134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45" tIns="45673" rIns="91345" bIns="45673"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lvl1pPr>
              <a:defRPr sz="1400"/>
            </a:lvl1pPr>
          </a:lstStyle>
          <a:p>
            <a:pPr defTabSz="913462"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lvl1pPr algn="ctr">
              <a:defRPr sz="1400"/>
            </a:lvl1pPr>
          </a:lstStyle>
          <a:p>
            <a:pPr defTabSz="913462"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lvl1pPr algn="r">
              <a:defRPr sz="1400"/>
            </a:lvl1pPr>
          </a:lstStyle>
          <a:p>
            <a:pPr defTabSz="913462" fontAlgn="base">
              <a:spcBef>
                <a:spcPct val="0"/>
              </a:spcBef>
              <a:spcAft>
                <a:spcPct val="0"/>
              </a:spcAft>
            </a:pPr>
            <a:fld id="{068B3C12-BC1A-4959-8182-8B391870C7D3}" type="slidenum">
              <a:rPr lang="en-US" smtClean="0">
                <a:solidFill>
                  <a:srgbClr val="000000"/>
                </a:solidFill>
              </a:rPr>
              <a:pPr defTabSz="913462"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727" algn="ctr" rtl="0" fontAlgn="base">
        <a:spcBef>
          <a:spcPct val="0"/>
        </a:spcBef>
        <a:spcAft>
          <a:spcPct val="0"/>
        </a:spcAft>
        <a:defRPr sz="4400">
          <a:solidFill>
            <a:schemeClr val="tx2"/>
          </a:solidFill>
          <a:latin typeface="Arial" charset="0"/>
        </a:defRPr>
      </a:lvl6pPr>
      <a:lvl7pPr marL="913462" algn="ctr" rtl="0" fontAlgn="base">
        <a:spcBef>
          <a:spcPct val="0"/>
        </a:spcBef>
        <a:spcAft>
          <a:spcPct val="0"/>
        </a:spcAft>
        <a:defRPr sz="4400">
          <a:solidFill>
            <a:schemeClr val="tx2"/>
          </a:solidFill>
          <a:latin typeface="Arial" charset="0"/>
        </a:defRPr>
      </a:lvl7pPr>
      <a:lvl8pPr marL="1370200" algn="ctr" rtl="0" fontAlgn="base">
        <a:spcBef>
          <a:spcPct val="0"/>
        </a:spcBef>
        <a:spcAft>
          <a:spcPct val="0"/>
        </a:spcAft>
        <a:defRPr sz="4400">
          <a:solidFill>
            <a:schemeClr val="tx2"/>
          </a:solidFill>
          <a:latin typeface="Arial" charset="0"/>
        </a:defRPr>
      </a:lvl8pPr>
      <a:lvl9pPr marL="1826931" algn="ctr" rtl="0" fontAlgn="base">
        <a:spcBef>
          <a:spcPct val="0"/>
        </a:spcBef>
        <a:spcAft>
          <a:spcPct val="0"/>
        </a:spcAft>
        <a:defRPr sz="4400">
          <a:solidFill>
            <a:schemeClr val="tx2"/>
          </a:solidFill>
          <a:latin typeface="Arial" charset="0"/>
        </a:defRPr>
      </a:lvl9pPr>
    </p:titleStyle>
    <p:bodyStyle>
      <a:lvl1pPr marL="342553" indent="-342553" algn="l" rtl="0" fontAlgn="base">
        <a:spcBef>
          <a:spcPct val="20000"/>
        </a:spcBef>
        <a:spcAft>
          <a:spcPct val="0"/>
        </a:spcAft>
        <a:buChar char="•"/>
        <a:defRPr sz="2800">
          <a:solidFill>
            <a:schemeClr val="tx1"/>
          </a:solidFill>
          <a:latin typeface="+mn-lt"/>
          <a:ea typeface="+mn-ea"/>
          <a:cs typeface="+mn-cs"/>
        </a:defRPr>
      </a:lvl1pPr>
      <a:lvl2pPr marL="742190" indent="-285461" algn="l" rtl="0" fontAlgn="base">
        <a:spcBef>
          <a:spcPct val="20000"/>
        </a:spcBef>
        <a:spcAft>
          <a:spcPct val="0"/>
        </a:spcAft>
        <a:buChar char="–"/>
        <a:defRPr sz="2400">
          <a:solidFill>
            <a:schemeClr val="tx1"/>
          </a:solidFill>
          <a:latin typeface="+mn-lt"/>
        </a:defRPr>
      </a:lvl2pPr>
      <a:lvl3pPr marL="1141827" indent="-228363" algn="l" rtl="0" fontAlgn="base">
        <a:spcBef>
          <a:spcPct val="20000"/>
        </a:spcBef>
        <a:spcAft>
          <a:spcPct val="0"/>
        </a:spcAft>
        <a:buChar char="•"/>
        <a:defRPr sz="2000">
          <a:solidFill>
            <a:schemeClr val="tx1"/>
          </a:solidFill>
          <a:latin typeface="+mn-lt"/>
        </a:defRPr>
      </a:lvl3pPr>
      <a:lvl4pPr marL="1598561" indent="-228363" algn="l" rtl="0" fontAlgn="base">
        <a:spcBef>
          <a:spcPct val="20000"/>
        </a:spcBef>
        <a:spcAft>
          <a:spcPct val="0"/>
        </a:spcAft>
        <a:buChar char="–"/>
        <a:defRPr sz="1800">
          <a:solidFill>
            <a:schemeClr val="tx1"/>
          </a:solidFill>
          <a:latin typeface="+mn-lt"/>
        </a:defRPr>
      </a:lvl4pPr>
      <a:lvl5pPr marL="2055300" indent="-228363" algn="l" rtl="0" fontAlgn="base">
        <a:spcBef>
          <a:spcPct val="20000"/>
        </a:spcBef>
        <a:spcAft>
          <a:spcPct val="0"/>
        </a:spcAft>
        <a:buChar char="»"/>
        <a:defRPr sz="1800">
          <a:solidFill>
            <a:schemeClr val="tx1"/>
          </a:solidFill>
          <a:latin typeface="+mn-lt"/>
        </a:defRPr>
      </a:lvl5pPr>
      <a:lvl6pPr marL="2512031" indent="-228363" algn="l" rtl="0" fontAlgn="base">
        <a:spcBef>
          <a:spcPct val="20000"/>
        </a:spcBef>
        <a:spcAft>
          <a:spcPct val="0"/>
        </a:spcAft>
        <a:buChar char="»"/>
        <a:defRPr sz="2000">
          <a:solidFill>
            <a:schemeClr val="tx1"/>
          </a:solidFill>
          <a:latin typeface="+mn-lt"/>
        </a:defRPr>
      </a:lvl6pPr>
      <a:lvl7pPr marL="2968760" indent="-228363" algn="l" rtl="0" fontAlgn="base">
        <a:spcBef>
          <a:spcPct val="20000"/>
        </a:spcBef>
        <a:spcAft>
          <a:spcPct val="0"/>
        </a:spcAft>
        <a:buChar char="»"/>
        <a:defRPr sz="2000">
          <a:solidFill>
            <a:schemeClr val="tx1"/>
          </a:solidFill>
          <a:latin typeface="+mn-lt"/>
        </a:defRPr>
      </a:lvl7pPr>
      <a:lvl8pPr marL="3425495" indent="-228363" algn="l" rtl="0" fontAlgn="base">
        <a:spcBef>
          <a:spcPct val="20000"/>
        </a:spcBef>
        <a:spcAft>
          <a:spcPct val="0"/>
        </a:spcAft>
        <a:buChar char="»"/>
        <a:defRPr sz="2000">
          <a:solidFill>
            <a:schemeClr val="tx1"/>
          </a:solidFill>
          <a:latin typeface="+mn-lt"/>
        </a:defRPr>
      </a:lvl8pPr>
      <a:lvl9pPr marL="3882221" indent="-22836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462" rtl="0" eaLnBrk="1" latinLnBrk="0" hangingPunct="1">
        <a:defRPr sz="1800" kern="1200">
          <a:solidFill>
            <a:schemeClr val="tx1"/>
          </a:solidFill>
          <a:latin typeface="+mn-lt"/>
          <a:ea typeface="+mn-ea"/>
          <a:cs typeface="+mn-cs"/>
        </a:defRPr>
      </a:lvl1pPr>
      <a:lvl2pPr marL="456727" algn="l" defTabSz="913462" rtl="0" eaLnBrk="1" latinLnBrk="0" hangingPunct="1">
        <a:defRPr sz="1800" kern="1200">
          <a:solidFill>
            <a:schemeClr val="tx1"/>
          </a:solidFill>
          <a:latin typeface="+mn-lt"/>
          <a:ea typeface="+mn-ea"/>
          <a:cs typeface="+mn-cs"/>
        </a:defRPr>
      </a:lvl2pPr>
      <a:lvl3pPr marL="913462" algn="l" defTabSz="913462" rtl="0" eaLnBrk="1" latinLnBrk="0" hangingPunct="1">
        <a:defRPr sz="1800" kern="1200">
          <a:solidFill>
            <a:schemeClr val="tx1"/>
          </a:solidFill>
          <a:latin typeface="+mn-lt"/>
          <a:ea typeface="+mn-ea"/>
          <a:cs typeface="+mn-cs"/>
        </a:defRPr>
      </a:lvl3pPr>
      <a:lvl4pPr marL="1370200" algn="l" defTabSz="913462" rtl="0" eaLnBrk="1" latinLnBrk="0" hangingPunct="1">
        <a:defRPr sz="1800" kern="1200">
          <a:solidFill>
            <a:schemeClr val="tx1"/>
          </a:solidFill>
          <a:latin typeface="+mn-lt"/>
          <a:ea typeface="+mn-ea"/>
          <a:cs typeface="+mn-cs"/>
        </a:defRPr>
      </a:lvl4pPr>
      <a:lvl5pPr marL="1826931" algn="l" defTabSz="913462" rtl="0" eaLnBrk="1" latinLnBrk="0" hangingPunct="1">
        <a:defRPr sz="1800" kern="1200">
          <a:solidFill>
            <a:schemeClr val="tx1"/>
          </a:solidFill>
          <a:latin typeface="+mn-lt"/>
          <a:ea typeface="+mn-ea"/>
          <a:cs typeface="+mn-cs"/>
        </a:defRPr>
      </a:lvl5pPr>
      <a:lvl6pPr marL="2283660" algn="l" defTabSz="913462" rtl="0" eaLnBrk="1" latinLnBrk="0" hangingPunct="1">
        <a:defRPr sz="1800" kern="1200">
          <a:solidFill>
            <a:schemeClr val="tx1"/>
          </a:solidFill>
          <a:latin typeface="+mn-lt"/>
          <a:ea typeface="+mn-ea"/>
          <a:cs typeface="+mn-cs"/>
        </a:defRPr>
      </a:lvl6pPr>
      <a:lvl7pPr marL="2740397" algn="l" defTabSz="913462" rtl="0" eaLnBrk="1" latinLnBrk="0" hangingPunct="1">
        <a:defRPr sz="1800" kern="1200">
          <a:solidFill>
            <a:schemeClr val="tx1"/>
          </a:solidFill>
          <a:latin typeface="+mn-lt"/>
          <a:ea typeface="+mn-ea"/>
          <a:cs typeface="+mn-cs"/>
        </a:defRPr>
      </a:lvl7pPr>
      <a:lvl8pPr marL="3197124" algn="l" defTabSz="913462" rtl="0" eaLnBrk="1" latinLnBrk="0" hangingPunct="1">
        <a:defRPr sz="1800" kern="1200">
          <a:solidFill>
            <a:schemeClr val="tx1"/>
          </a:solidFill>
          <a:latin typeface="+mn-lt"/>
          <a:ea typeface="+mn-ea"/>
          <a:cs typeface="+mn-cs"/>
        </a:defRPr>
      </a:lvl8pPr>
      <a:lvl9pPr marL="3653860" algn="l" defTabSz="91346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45" tIns="45673" rIns="91345" bIns="45673"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727" algn="ctr" rtl="0" eaLnBrk="1" fontAlgn="base" hangingPunct="1">
        <a:spcBef>
          <a:spcPct val="0"/>
        </a:spcBef>
        <a:spcAft>
          <a:spcPct val="0"/>
        </a:spcAft>
        <a:defRPr sz="4400">
          <a:solidFill>
            <a:schemeClr val="tx2"/>
          </a:solidFill>
          <a:latin typeface="Arial" charset="0"/>
        </a:defRPr>
      </a:lvl6pPr>
      <a:lvl7pPr marL="913462" algn="ctr" rtl="0" eaLnBrk="1" fontAlgn="base" hangingPunct="1">
        <a:spcBef>
          <a:spcPct val="0"/>
        </a:spcBef>
        <a:spcAft>
          <a:spcPct val="0"/>
        </a:spcAft>
        <a:defRPr sz="4400">
          <a:solidFill>
            <a:schemeClr val="tx2"/>
          </a:solidFill>
          <a:latin typeface="Arial" charset="0"/>
        </a:defRPr>
      </a:lvl7pPr>
      <a:lvl8pPr marL="1370200" algn="ctr" rtl="0" eaLnBrk="1" fontAlgn="base" hangingPunct="1">
        <a:spcBef>
          <a:spcPct val="0"/>
        </a:spcBef>
        <a:spcAft>
          <a:spcPct val="0"/>
        </a:spcAft>
        <a:defRPr sz="4400">
          <a:solidFill>
            <a:schemeClr val="tx2"/>
          </a:solidFill>
          <a:latin typeface="Arial" charset="0"/>
        </a:defRPr>
      </a:lvl8pPr>
      <a:lvl9pPr marL="1826931" algn="ctr" rtl="0" eaLnBrk="1" fontAlgn="base" hangingPunct="1">
        <a:spcBef>
          <a:spcPct val="0"/>
        </a:spcBef>
        <a:spcAft>
          <a:spcPct val="0"/>
        </a:spcAft>
        <a:defRPr sz="4400">
          <a:solidFill>
            <a:schemeClr val="tx2"/>
          </a:solidFill>
          <a:latin typeface="Arial" charset="0"/>
        </a:defRPr>
      </a:lvl9pPr>
    </p:titleStyle>
    <p:bodyStyle>
      <a:lvl1pPr marL="342553" indent="-342553" algn="l" rtl="0" eaLnBrk="1" fontAlgn="base" hangingPunct="1">
        <a:spcBef>
          <a:spcPct val="20000"/>
        </a:spcBef>
        <a:spcAft>
          <a:spcPct val="0"/>
        </a:spcAft>
        <a:buChar char="•"/>
        <a:defRPr sz="3200">
          <a:solidFill>
            <a:schemeClr val="tx1"/>
          </a:solidFill>
          <a:latin typeface="+mn-lt"/>
          <a:ea typeface="+mn-ea"/>
          <a:cs typeface="+mn-cs"/>
        </a:defRPr>
      </a:lvl1pPr>
      <a:lvl2pPr marL="742190" indent="-285461" algn="l" rtl="0" eaLnBrk="1" fontAlgn="base" hangingPunct="1">
        <a:spcBef>
          <a:spcPct val="20000"/>
        </a:spcBef>
        <a:spcAft>
          <a:spcPct val="0"/>
        </a:spcAft>
        <a:buChar char="–"/>
        <a:defRPr sz="2800">
          <a:solidFill>
            <a:schemeClr val="tx1"/>
          </a:solidFill>
          <a:latin typeface="+mn-lt"/>
        </a:defRPr>
      </a:lvl2pPr>
      <a:lvl3pPr marL="1141827" indent="-228363" algn="l" rtl="0" eaLnBrk="1" fontAlgn="base" hangingPunct="1">
        <a:spcBef>
          <a:spcPct val="20000"/>
        </a:spcBef>
        <a:spcAft>
          <a:spcPct val="0"/>
        </a:spcAft>
        <a:buChar char="•"/>
        <a:defRPr sz="2400">
          <a:solidFill>
            <a:schemeClr val="tx1"/>
          </a:solidFill>
          <a:latin typeface="+mn-lt"/>
        </a:defRPr>
      </a:lvl3pPr>
      <a:lvl4pPr marL="1598561" indent="-228363" algn="l" rtl="0" eaLnBrk="1" fontAlgn="base" hangingPunct="1">
        <a:spcBef>
          <a:spcPct val="20000"/>
        </a:spcBef>
        <a:spcAft>
          <a:spcPct val="0"/>
        </a:spcAft>
        <a:buChar char="–"/>
        <a:defRPr sz="2000">
          <a:solidFill>
            <a:schemeClr val="tx1"/>
          </a:solidFill>
          <a:latin typeface="+mn-lt"/>
        </a:defRPr>
      </a:lvl4pPr>
      <a:lvl5pPr marL="2055300" indent="-228363" algn="l" rtl="0" eaLnBrk="1" fontAlgn="base" hangingPunct="1">
        <a:spcBef>
          <a:spcPct val="20000"/>
        </a:spcBef>
        <a:spcAft>
          <a:spcPct val="0"/>
        </a:spcAft>
        <a:buChar char="»"/>
        <a:defRPr sz="2000">
          <a:solidFill>
            <a:schemeClr val="tx1"/>
          </a:solidFill>
          <a:latin typeface="+mn-lt"/>
        </a:defRPr>
      </a:lvl5pPr>
      <a:lvl6pPr marL="2512031" indent="-228363" algn="l" rtl="0" eaLnBrk="1" fontAlgn="base" hangingPunct="1">
        <a:spcBef>
          <a:spcPct val="20000"/>
        </a:spcBef>
        <a:spcAft>
          <a:spcPct val="0"/>
        </a:spcAft>
        <a:buChar char="»"/>
        <a:defRPr sz="2000">
          <a:solidFill>
            <a:schemeClr val="tx1"/>
          </a:solidFill>
          <a:latin typeface="+mn-lt"/>
        </a:defRPr>
      </a:lvl6pPr>
      <a:lvl7pPr marL="2968760" indent="-228363" algn="l" rtl="0" eaLnBrk="1" fontAlgn="base" hangingPunct="1">
        <a:spcBef>
          <a:spcPct val="20000"/>
        </a:spcBef>
        <a:spcAft>
          <a:spcPct val="0"/>
        </a:spcAft>
        <a:buChar char="»"/>
        <a:defRPr sz="2000">
          <a:solidFill>
            <a:schemeClr val="tx1"/>
          </a:solidFill>
          <a:latin typeface="+mn-lt"/>
        </a:defRPr>
      </a:lvl7pPr>
      <a:lvl8pPr marL="3425495" indent="-228363" algn="l" rtl="0" eaLnBrk="1" fontAlgn="base" hangingPunct="1">
        <a:spcBef>
          <a:spcPct val="20000"/>
        </a:spcBef>
        <a:spcAft>
          <a:spcPct val="0"/>
        </a:spcAft>
        <a:buChar char="»"/>
        <a:defRPr sz="2000">
          <a:solidFill>
            <a:schemeClr val="tx1"/>
          </a:solidFill>
          <a:latin typeface="+mn-lt"/>
        </a:defRPr>
      </a:lvl8pPr>
      <a:lvl9pPr marL="3882221" indent="-228363"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462" rtl="0" eaLnBrk="1" latinLnBrk="0" hangingPunct="1">
        <a:defRPr sz="1800" kern="1200">
          <a:solidFill>
            <a:schemeClr val="tx1"/>
          </a:solidFill>
          <a:latin typeface="+mn-lt"/>
          <a:ea typeface="+mn-ea"/>
          <a:cs typeface="+mn-cs"/>
        </a:defRPr>
      </a:lvl1pPr>
      <a:lvl2pPr marL="456727" algn="l" defTabSz="913462" rtl="0" eaLnBrk="1" latinLnBrk="0" hangingPunct="1">
        <a:defRPr sz="1800" kern="1200">
          <a:solidFill>
            <a:schemeClr val="tx1"/>
          </a:solidFill>
          <a:latin typeface="+mn-lt"/>
          <a:ea typeface="+mn-ea"/>
          <a:cs typeface="+mn-cs"/>
        </a:defRPr>
      </a:lvl2pPr>
      <a:lvl3pPr marL="913462" algn="l" defTabSz="913462" rtl="0" eaLnBrk="1" latinLnBrk="0" hangingPunct="1">
        <a:defRPr sz="1800" kern="1200">
          <a:solidFill>
            <a:schemeClr val="tx1"/>
          </a:solidFill>
          <a:latin typeface="+mn-lt"/>
          <a:ea typeface="+mn-ea"/>
          <a:cs typeface="+mn-cs"/>
        </a:defRPr>
      </a:lvl3pPr>
      <a:lvl4pPr marL="1370200" algn="l" defTabSz="913462" rtl="0" eaLnBrk="1" latinLnBrk="0" hangingPunct="1">
        <a:defRPr sz="1800" kern="1200">
          <a:solidFill>
            <a:schemeClr val="tx1"/>
          </a:solidFill>
          <a:latin typeface="+mn-lt"/>
          <a:ea typeface="+mn-ea"/>
          <a:cs typeface="+mn-cs"/>
        </a:defRPr>
      </a:lvl4pPr>
      <a:lvl5pPr marL="1826931" algn="l" defTabSz="913462" rtl="0" eaLnBrk="1" latinLnBrk="0" hangingPunct="1">
        <a:defRPr sz="1800" kern="1200">
          <a:solidFill>
            <a:schemeClr val="tx1"/>
          </a:solidFill>
          <a:latin typeface="+mn-lt"/>
          <a:ea typeface="+mn-ea"/>
          <a:cs typeface="+mn-cs"/>
        </a:defRPr>
      </a:lvl5pPr>
      <a:lvl6pPr marL="2283660" algn="l" defTabSz="913462" rtl="0" eaLnBrk="1" latinLnBrk="0" hangingPunct="1">
        <a:defRPr sz="1800" kern="1200">
          <a:solidFill>
            <a:schemeClr val="tx1"/>
          </a:solidFill>
          <a:latin typeface="+mn-lt"/>
          <a:ea typeface="+mn-ea"/>
          <a:cs typeface="+mn-cs"/>
        </a:defRPr>
      </a:lvl6pPr>
      <a:lvl7pPr marL="2740397" algn="l" defTabSz="913462" rtl="0" eaLnBrk="1" latinLnBrk="0" hangingPunct="1">
        <a:defRPr sz="1800" kern="1200">
          <a:solidFill>
            <a:schemeClr val="tx1"/>
          </a:solidFill>
          <a:latin typeface="+mn-lt"/>
          <a:ea typeface="+mn-ea"/>
          <a:cs typeface="+mn-cs"/>
        </a:defRPr>
      </a:lvl7pPr>
      <a:lvl8pPr marL="3197124" algn="l" defTabSz="913462" rtl="0" eaLnBrk="1" latinLnBrk="0" hangingPunct="1">
        <a:defRPr sz="1800" kern="1200">
          <a:solidFill>
            <a:schemeClr val="tx1"/>
          </a:solidFill>
          <a:latin typeface="+mn-lt"/>
          <a:ea typeface="+mn-ea"/>
          <a:cs typeface="+mn-cs"/>
        </a:defRPr>
      </a:lvl8pPr>
      <a:lvl9pPr marL="3653860" algn="l" defTabSz="91346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45" tIns="45673" rIns="91345" bIns="45673"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lvl1pPr>
              <a:defRPr sz="1400"/>
            </a:lvl1pPr>
          </a:lstStyle>
          <a:p>
            <a:pPr defTabSz="913462"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lvl1pPr algn="ctr">
              <a:defRPr sz="1400"/>
            </a:lvl1pPr>
          </a:lstStyle>
          <a:p>
            <a:pPr defTabSz="913462"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lvl1pPr algn="r">
              <a:defRPr sz="1400"/>
            </a:lvl1pPr>
          </a:lstStyle>
          <a:p>
            <a:pPr defTabSz="913462" fontAlgn="base">
              <a:spcBef>
                <a:spcPct val="0"/>
              </a:spcBef>
              <a:spcAft>
                <a:spcPct val="0"/>
              </a:spcAft>
            </a:pPr>
            <a:fld id="{068B3C12-BC1A-4959-8182-8B391870C7D3}" type="slidenum">
              <a:rPr lang="en-US" smtClean="0">
                <a:solidFill>
                  <a:srgbClr val="000000"/>
                </a:solidFill>
              </a:rPr>
              <a:pPr defTabSz="913462"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727" algn="ctr" rtl="0" fontAlgn="base">
        <a:spcBef>
          <a:spcPct val="0"/>
        </a:spcBef>
        <a:spcAft>
          <a:spcPct val="0"/>
        </a:spcAft>
        <a:defRPr sz="4400">
          <a:solidFill>
            <a:schemeClr val="tx2"/>
          </a:solidFill>
          <a:latin typeface="Arial" charset="0"/>
        </a:defRPr>
      </a:lvl6pPr>
      <a:lvl7pPr marL="913462" algn="ctr" rtl="0" fontAlgn="base">
        <a:spcBef>
          <a:spcPct val="0"/>
        </a:spcBef>
        <a:spcAft>
          <a:spcPct val="0"/>
        </a:spcAft>
        <a:defRPr sz="4400">
          <a:solidFill>
            <a:schemeClr val="tx2"/>
          </a:solidFill>
          <a:latin typeface="Arial" charset="0"/>
        </a:defRPr>
      </a:lvl7pPr>
      <a:lvl8pPr marL="1370200" algn="ctr" rtl="0" fontAlgn="base">
        <a:spcBef>
          <a:spcPct val="0"/>
        </a:spcBef>
        <a:spcAft>
          <a:spcPct val="0"/>
        </a:spcAft>
        <a:defRPr sz="4400">
          <a:solidFill>
            <a:schemeClr val="tx2"/>
          </a:solidFill>
          <a:latin typeface="Arial" charset="0"/>
        </a:defRPr>
      </a:lvl8pPr>
      <a:lvl9pPr marL="1826931" algn="ctr" rtl="0" fontAlgn="base">
        <a:spcBef>
          <a:spcPct val="0"/>
        </a:spcBef>
        <a:spcAft>
          <a:spcPct val="0"/>
        </a:spcAft>
        <a:defRPr sz="4400">
          <a:solidFill>
            <a:schemeClr val="tx2"/>
          </a:solidFill>
          <a:latin typeface="Arial" charset="0"/>
        </a:defRPr>
      </a:lvl9pPr>
    </p:titleStyle>
    <p:bodyStyle>
      <a:lvl1pPr marL="342553" indent="-342553" algn="l" rtl="0" fontAlgn="base">
        <a:spcBef>
          <a:spcPct val="20000"/>
        </a:spcBef>
        <a:spcAft>
          <a:spcPct val="0"/>
        </a:spcAft>
        <a:buChar char="•"/>
        <a:defRPr sz="2800">
          <a:solidFill>
            <a:schemeClr val="tx1"/>
          </a:solidFill>
          <a:latin typeface="+mn-lt"/>
          <a:ea typeface="+mn-ea"/>
          <a:cs typeface="+mn-cs"/>
        </a:defRPr>
      </a:lvl1pPr>
      <a:lvl2pPr marL="742190" indent="-285461" algn="l" rtl="0" fontAlgn="base">
        <a:spcBef>
          <a:spcPct val="20000"/>
        </a:spcBef>
        <a:spcAft>
          <a:spcPct val="0"/>
        </a:spcAft>
        <a:buChar char="–"/>
        <a:defRPr sz="2400">
          <a:solidFill>
            <a:schemeClr val="tx1"/>
          </a:solidFill>
          <a:latin typeface="+mn-lt"/>
        </a:defRPr>
      </a:lvl2pPr>
      <a:lvl3pPr marL="1141827" indent="-228363" algn="l" rtl="0" fontAlgn="base">
        <a:spcBef>
          <a:spcPct val="20000"/>
        </a:spcBef>
        <a:spcAft>
          <a:spcPct val="0"/>
        </a:spcAft>
        <a:buChar char="•"/>
        <a:defRPr sz="2000">
          <a:solidFill>
            <a:schemeClr val="tx1"/>
          </a:solidFill>
          <a:latin typeface="+mn-lt"/>
        </a:defRPr>
      </a:lvl3pPr>
      <a:lvl4pPr marL="1598561" indent="-228363" algn="l" rtl="0" fontAlgn="base">
        <a:spcBef>
          <a:spcPct val="20000"/>
        </a:spcBef>
        <a:spcAft>
          <a:spcPct val="0"/>
        </a:spcAft>
        <a:buChar char="–"/>
        <a:defRPr sz="1800">
          <a:solidFill>
            <a:schemeClr val="tx1"/>
          </a:solidFill>
          <a:latin typeface="+mn-lt"/>
        </a:defRPr>
      </a:lvl4pPr>
      <a:lvl5pPr marL="2055300" indent="-228363" algn="l" rtl="0" fontAlgn="base">
        <a:spcBef>
          <a:spcPct val="20000"/>
        </a:spcBef>
        <a:spcAft>
          <a:spcPct val="0"/>
        </a:spcAft>
        <a:buChar char="»"/>
        <a:defRPr sz="1800">
          <a:solidFill>
            <a:schemeClr val="tx1"/>
          </a:solidFill>
          <a:latin typeface="+mn-lt"/>
        </a:defRPr>
      </a:lvl5pPr>
      <a:lvl6pPr marL="2512031" indent="-228363" algn="l" rtl="0" fontAlgn="base">
        <a:spcBef>
          <a:spcPct val="20000"/>
        </a:spcBef>
        <a:spcAft>
          <a:spcPct val="0"/>
        </a:spcAft>
        <a:buChar char="»"/>
        <a:defRPr sz="2000">
          <a:solidFill>
            <a:schemeClr val="tx1"/>
          </a:solidFill>
          <a:latin typeface="+mn-lt"/>
        </a:defRPr>
      </a:lvl6pPr>
      <a:lvl7pPr marL="2968760" indent="-228363" algn="l" rtl="0" fontAlgn="base">
        <a:spcBef>
          <a:spcPct val="20000"/>
        </a:spcBef>
        <a:spcAft>
          <a:spcPct val="0"/>
        </a:spcAft>
        <a:buChar char="»"/>
        <a:defRPr sz="2000">
          <a:solidFill>
            <a:schemeClr val="tx1"/>
          </a:solidFill>
          <a:latin typeface="+mn-lt"/>
        </a:defRPr>
      </a:lvl7pPr>
      <a:lvl8pPr marL="3425495" indent="-228363" algn="l" rtl="0" fontAlgn="base">
        <a:spcBef>
          <a:spcPct val="20000"/>
        </a:spcBef>
        <a:spcAft>
          <a:spcPct val="0"/>
        </a:spcAft>
        <a:buChar char="»"/>
        <a:defRPr sz="2000">
          <a:solidFill>
            <a:schemeClr val="tx1"/>
          </a:solidFill>
          <a:latin typeface="+mn-lt"/>
        </a:defRPr>
      </a:lvl8pPr>
      <a:lvl9pPr marL="3882221" indent="-22836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462" rtl="0" eaLnBrk="1" latinLnBrk="0" hangingPunct="1">
        <a:defRPr sz="1800" kern="1200">
          <a:solidFill>
            <a:schemeClr val="tx1"/>
          </a:solidFill>
          <a:latin typeface="+mn-lt"/>
          <a:ea typeface="+mn-ea"/>
          <a:cs typeface="+mn-cs"/>
        </a:defRPr>
      </a:lvl1pPr>
      <a:lvl2pPr marL="456727" algn="l" defTabSz="913462" rtl="0" eaLnBrk="1" latinLnBrk="0" hangingPunct="1">
        <a:defRPr sz="1800" kern="1200">
          <a:solidFill>
            <a:schemeClr val="tx1"/>
          </a:solidFill>
          <a:latin typeface="+mn-lt"/>
          <a:ea typeface="+mn-ea"/>
          <a:cs typeface="+mn-cs"/>
        </a:defRPr>
      </a:lvl2pPr>
      <a:lvl3pPr marL="913462" algn="l" defTabSz="913462" rtl="0" eaLnBrk="1" latinLnBrk="0" hangingPunct="1">
        <a:defRPr sz="1800" kern="1200">
          <a:solidFill>
            <a:schemeClr val="tx1"/>
          </a:solidFill>
          <a:latin typeface="+mn-lt"/>
          <a:ea typeface="+mn-ea"/>
          <a:cs typeface="+mn-cs"/>
        </a:defRPr>
      </a:lvl3pPr>
      <a:lvl4pPr marL="1370200" algn="l" defTabSz="913462" rtl="0" eaLnBrk="1" latinLnBrk="0" hangingPunct="1">
        <a:defRPr sz="1800" kern="1200">
          <a:solidFill>
            <a:schemeClr val="tx1"/>
          </a:solidFill>
          <a:latin typeface="+mn-lt"/>
          <a:ea typeface="+mn-ea"/>
          <a:cs typeface="+mn-cs"/>
        </a:defRPr>
      </a:lvl4pPr>
      <a:lvl5pPr marL="1826931" algn="l" defTabSz="913462" rtl="0" eaLnBrk="1" latinLnBrk="0" hangingPunct="1">
        <a:defRPr sz="1800" kern="1200">
          <a:solidFill>
            <a:schemeClr val="tx1"/>
          </a:solidFill>
          <a:latin typeface="+mn-lt"/>
          <a:ea typeface="+mn-ea"/>
          <a:cs typeface="+mn-cs"/>
        </a:defRPr>
      </a:lvl5pPr>
      <a:lvl6pPr marL="2283660" algn="l" defTabSz="913462" rtl="0" eaLnBrk="1" latinLnBrk="0" hangingPunct="1">
        <a:defRPr sz="1800" kern="1200">
          <a:solidFill>
            <a:schemeClr val="tx1"/>
          </a:solidFill>
          <a:latin typeface="+mn-lt"/>
          <a:ea typeface="+mn-ea"/>
          <a:cs typeface="+mn-cs"/>
        </a:defRPr>
      </a:lvl6pPr>
      <a:lvl7pPr marL="2740397" algn="l" defTabSz="913462" rtl="0" eaLnBrk="1" latinLnBrk="0" hangingPunct="1">
        <a:defRPr sz="1800" kern="1200">
          <a:solidFill>
            <a:schemeClr val="tx1"/>
          </a:solidFill>
          <a:latin typeface="+mn-lt"/>
          <a:ea typeface="+mn-ea"/>
          <a:cs typeface="+mn-cs"/>
        </a:defRPr>
      </a:lvl7pPr>
      <a:lvl8pPr marL="3197124" algn="l" defTabSz="913462" rtl="0" eaLnBrk="1" latinLnBrk="0" hangingPunct="1">
        <a:defRPr sz="1800" kern="1200">
          <a:solidFill>
            <a:schemeClr val="tx1"/>
          </a:solidFill>
          <a:latin typeface="+mn-lt"/>
          <a:ea typeface="+mn-ea"/>
          <a:cs typeface="+mn-cs"/>
        </a:defRPr>
      </a:lvl8pPr>
      <a:lvl9pPr marL="3653860" algn="l" defTabSz="91346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45" tIns="45673" rIns="91345" bIns="45673"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lvl1pPr>
              <a:defRPr sz="1400"/>
            </a:lvl1pPr>
          </a:lstStyle>
          <a:p>
            <a:pPr defTabSz="913462"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lvl1pPr algn="ctr">
              <a:defRPr sz="1400"/>
            </a:lvl1pPr>
          </a:lstStyle>
          <a:p>
            <a:pPr defTabSz="913462"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45" tIns="45673" rIns="91345" bIns="45673" numCol="1" anchor="t" anchorCtr="0" compatLnSpc="1">
            <a:prstTxWarp prst="textNoShape">
              <a:avLst/>
            </a:prstTxWarp>
          </a:bodyPr>
          <a:lstStyle>
            <a:lvl1pPr algn="r">
              <a:defRPr sz="1400"/>
            </a:lvl1pPr>
          </a:lstStyle>
          <a:p>
            <a:pPr defTabSz="913462" fontAlgn="base">
              <a:spcBef>
                <a:spcPct val="0"/>
              </a:spcBef>
              <a:spcAft>
                <a:spcPct val="0"/>
              </a:spcAft>
            </a:pPr>
            <a:fld id="{068B3C12-BC1A-4959-8182-8B391870C7D3}" type="slidenum">
              <a:rPr lang="en-US" smtClean="0">
                <a:solidFill>
                  <a:srgbClr val="000000"/>
                </a:solidFill>
              </a:rPr>
              <a:pPr defTabSz="913462"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727" algn="ctr" rtl="0" fontAlgn="base">
        <a:spcBef>
          <a:spcPct val="0"/>
        </a:spcBef>
        <a:spcAft>
          <a:spcPct val="0"/>
        </a:spcAft>
        <a:defRPr sz="4400">
          <a:solidFill>
            <a:schemeClr val="tx2"/>
          </a:solidFill>
          <a:latin typeface="Arial" charset="0"/>
        </a:defRPr>
      </a:lvl6pPr>
      <a:lvl7pPr marL="913462" algn="ctr" rtl="0" fontAlgn="base">
        <a:spcBef>
          <a:spcPct val="0"/>
        </a:spcBef>
        <a:spcAft>
          <a:spcPct val="0"/>
        </a:spcAft>
        <a:defRPr sz="4400">
          <a:solidFill>
            <a:schemeClr val="tx2"/>
          </a:solidFill>
          <a:latin typeface="Arial" charset="0"/>
        </a:defRPr>
      </a:lvl7pPr>
      <a:lvl8pPr marL="1370200" algn="ctr" rtl="0" fontAlgn="base">
        <a:spcBef>
          <a:spcPct val="0"/>
        </a:spcBef>
        <a:spcAft>
          <a:spcPct val="0"/>
        </a:spcAft>
        <a:defRPr sz="4400">
          <a:solidFill>
            <a:schemeClr val="tx2"/>
          </a:solidFill>
          <a:latin typeface="Arial" charset="0"/>
        </a:defRPr>
      </a:lvl8pPr>
      <a:lvl9pPr marL="1826931" algn="ctr" rtl="0" fontAlgn="base">
        <a:spcBef>
          <a:spcPct val="0"/>
        </a:spcBef>
        <a:spcAft>
          <a:spcPct val="0"/>
        </a:spcAft>
        <a:defRPr sz="4400">
          <a:solidFill>
            <a:schemeClr val="tx2"/>
          </a:solidFill>
          <a:latin typeface="Arial" charset="0"/>
        </a:defRPr>
      </a:lvl9pPr>
    </p:titleStyle>
    <p:bodyStyle>
      <a:lvl1pPr marL="342553" indent="-342553" algn="l" rtl="0" fontAlgn="base">
        <a:spcBef>
          <a:spcPct val="20000"/>
        </a:spcBef>
        <a:spcAft>
          <a:spcPct val="0"/>
        </a:spcAft>
        <a:buChar char="•"/>
        <a:defRPr sz="2800">
          <a:solidFill>
            <a:schemeClr val="tx1"/>
          </a:solidFill>
          <a:latin typeface="+mn-lt"/>
          <a:ea typeface="+mn-ea"/>
          <a:cs typeface="+mn-cs"/>
        </a:defRPr>
      </a:lvl1pPr>
      <a:lvl2pPr marL="742190" indent="-285461" algn="l" rtl="0" fontAlgn="base">
        <a:spcBef>
          <a:spcPct val="20000"/>
        </a:spcBef>
        <a:spcAft>
          <a:spcPct val="0"/>
        </a:spcAft>
        <a:buChar char="–"/>
        <a:defRPr sz="2400">
          <a:solidFill>
            <a:schemeClr val="tx1"/>
          </a:solidFill>
          <a:latin typeface="+mn-lt"/>
        </a:defRPr>
      </a:lvl2pPr>
      <a:lvl3pPr marL="1141827" indent="-228363" algn="l" rtl="0" fontAlgn="base">
        <a:spcBef>
          <a:spcPct val="20000"/>
        </a:spcBef>
        <a:spcAft>
          <a:spcPct val="0"/>
        </a:spcAft>
        <a:buChar char="•"/>
        <a:defRPr sz="2000">
          <a:solidFill>
            <a:schemeClr val="tx1"/>
          </a:solidFill>
          <a:latin typeface="+mn-lt"/>
        </a:defRPr>
      </a:lvl3pPr>
      <a:lvl4pPr marL="1598561" indent="-228363" algn="l" rtl="0" fontAlgn="base">
        <a:spcBef>
          <a:spcPct val="20000"/>
        </a:spcBef>
        <a:spcAft>
          <a:spcPct val="0"/>
        </a:spcAft>
        <a:buChar char="–"/>
        <a:defRPr sz="1800">
          <a:solidFill>
            <a:schemeClr val="tx1"/>
          </a:solidFill>
          <a:latin typeface="+mn-lt"/>
        </a:defRPr>
      </a:lvl4pPr>
      <a:lvl5pPr marL="2055300" indent="-228363" algn="l" rtl="0" fontAlgn="base">
        <a:spcBef>
          <a:spcPct val="20000"/>
        </a:spcBef>
        <a:spcAft>
          <a:spcPct val="0"/>
        </a:spcAft>
        <a:buChar char="»"/>
        <a:defRPr sz="1800">
          <a:solidFill>
            <a:schemeClr val="tx1"/>
          </a:solidFill>
          <a:latin typeface="+mn-lt"/>
        </a:defRPr>
      </a:lvl5pPr>
      <a:lvl6pPr marL="2512031" indent="-228363" algn="l" rtl="0" fontAlgn="base">
        <a:spcBef>
          <a:spcPct val="20000"/>
        </a:spcBef>
        <a:spcAft>
          <a:spcPct val="0"/>
        </a:spcAft>
        <a:buChar char="»"/>
        <a:defRPr sz="2000">
          <a:solidFill>
            <a:schemeClr val="tx1"/>
          </a:solidFill>
          <a:latin typeface="+mn-lt"/>
        </a:defRPr>
      </a:lvl6pPr>
      <a:lvl7pPr marL="2968760" indent="-228363" algn="l" rtl="0" fontAlgn="base">
        <a:spcBef>
          <a:spcPct val="20000"/>
        </a:spcBef>
        <a:spcAft>
          <a:spcPct val="0"/>
        </a:spcAft>
        <a:buChar char="»"/>
        <a:defRPr sz="2000">
          <a:solidFill>
            <a:schemeClr val="tx1"/>
          </a:solidFill>
          <a:latin typeface="+mn-lt"/>
        </a:defRPr>
      </a:lvl7pPr>
      <a:lvl8pPr marL="3425495" indent="-228363" algn="l" rtl="0" fontAlgn="base">
        <a:spcBef>
          <a:spcPct val="20000"/>
        </a:spcBef>
        <a:spcAft>
          <a:spcPct val="0"/>
        </a:spcAft>
        <a:buChar char="»"/>
        <a:defRPr sz="2000">
          <a:solidFill>
            <a:schemeClr val="tx1"/>
          </a:solidFill>
          <a:latin typeface="+mn-lt"/>
        </a:defRPr>
      </a:lvl8pPr>
      <a:lvl9pPr marL="3882221" indent="-22836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462" rtl="0" eaLnBrk="1" latinLnBrk="0" hangingPunct="1">
        <a:defRPr sz="1800" kern="1200">
          <a:solidFill>
            <a:schemeClr val="tx1"/>
          </a:solidFill>
          <a:latin typeface="+mn-lt"/>
          <a:ea typeface="+mn-ea"/>
          <a:cs typeface="+mn-cs"/>
        </a:defRPr>
      </a:lvl1pPr>
      <a:lvl2pPr marL="456727" algn="l" defTabSz="913462" rtl="0" eaLnBrk="1" latinLnBrk="0" hangingPunct="1">
        <a:defRPr sz="1800" kern="1200">
          <a:solidFill>
            <a:schemeClr val="tx1"/>
          </a:solidFill>
          <a:latin typeface="+mn-lt"/>
          <a:ea typeface="+mn-ea"/>
          <a:cs typeface="+mn-cs"/>
        </a:defRPr>
      </a:lvl2pPr>
      <a:lvl3pPr marL="913462" algn="l" defTabSz="913462" rtl="0" eaLnBrk="1" latinLnBrk="0" hangingPunct="1">
        <a:defRPr sz="1800" kern="1200">
          <a:solidFill>
            <a:schemeClr val="tx1"/>
          </a:solidFill>
          <a:latin typeface="+mn-lt"/>
          <a:ea typeface="+mn-ea"/>
          <a:cs typeface="+mn-cs"/>
        </a:defRPr>
      </a:lvl3pPr>
      <a:lvl4pPr marL="1370200" algn="l" defTabSz="913462" rtl="0" eaLnBrk="1" latinLnBrk="0" hangingPunct="1">
        <a:defRPr sz="1800" kern="1200">
          <a:solidFill>
            <a:schemeClr val="tx1"/>
          </a:solidFill>
          <a:latin typeface="+mn-lt"/>
          <a:ea typeface="+mn-ea"/>
          <a:cs typeface="+mn-cs"/>
        </a:defRPr>
      </a:lvl4pPr>
      <a:lvl5pPr marL="1826931" algn="l" defTabSz="913462" rtl="0" eaLnBrk="1" latinLnBrk="0" hangingPunct="1">
        <a:defRPr sz="1800" kern="1200">
          <a:solidFill>
            <a:schemeClr val="tx1"/>
          </a:solidFill>
          <a:latin typeface="+mn-lt"/>
          <a:ea typeface="+mn-ea"/>
          <a:cs typeface="+mn-cs"/>
        </a:defRPr>
      </a:lvl5pPr>
      <a:lvl6pPr marL="2283660" algn="l" defTabSz="913462" rtl="0" eaLnBrk="1" latinLnBrk="0" hangingPunct="1">
        <a:defRPr sz="1800" kern="1200">
          <a:solidFill>
            <a:schemeClr val="tx1"/>
          </a:solidFill>
          <a:latin typeface="+mn-lt"/>
          <a:ea typeface="+mn-ea"/>
          <a:cs typeface="+mn-cs"/>
        </a:defRPr>
      </a:lvl6pPr>
      <a:lvl7pPr marL="2740397" algn="l" defTabSz="913462" rtl="0" eaLnBrk="1" latinLnBrk="0" hangingPunct="1">
        <a:defRPr sz="1800" kern="1200">
          <a:solidFill>
            <a:schemeClr val="tx1"/>
          </a:solidFill>
          <a:latin typeface="+mn-lt"/>
          <a:ea typeface="+mn-ea"/>
          <a:cs typeface="+mn-cs"/>
        </a:defRPr>
      </a:lvl7pPr>
      <a:lvl8pPr marL="3197124" algn="l" defTabSz="913462" rtl="0" eaLnBrk="1" latinLnBrk="0" hangingPunct="1">
        <a:defRPr sz="1800" kern="1200">
          <a:solidFill>
            <a:schemeClr val="tx1"/>
          </a:solidFill>
          <a:latin typeface="+mn-lt"/>
          <a:ea typeface="+mn-ea"/>
          <a:cs typeface="+mn-cs"/>
        </a:defRPr>
      </a:lvl8pPr>
      <a:lvl9pPr marL="3653860" algn="l" defTabSz="91346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69" tIns="45685" rIns="91369" bIns="45685"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69" tIns="45685" rIns="91369" bIns="4568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69" tIns="45685" rIns="91369" bIns="45685" numCol="1" anchor="t" anchorCtr="0" compatLnSpc="1">
            <a:prstTxWarp prst="textNoShape">
              <a:avLst/>
            </a:prstTxWarp>
          </a:bodyPr>
          <a:lstStyle>
            <a:lvl1pPr>
              <a:defRPr sz="1400"/>
            </a:lvl1pPr>
          </a:lstStyle>
          <a:p>
            <a:pPr defTabSz="913696"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69" tIns="45685" rIns="91369" bIns="45685" numCol="1" anchor="t" anchorCtr="0" compatLnSpc="1">
            <a:prstTxWarp prst="textNoShape">
              <a:avLst/>
            </a:prstTxWarp>
          </a:bodyPr>
          <a:lstStyle>
            <a:lvl1pPr algn="ctr">
              <a:defRPr sz="1400"/>
            </a:lvl1pPr>
          </a:lstStyle>
          <a:p>
            <a:pPr defTabSz="913696"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69" tIns="45685" rIns="91369" bIns="45685" numCol="1" anchor="t" anchorCtr="0" compatLnSpc="1">
            <a:prstTxWarp prst="textNoShape">
              <a:avLst/>
            </a:prstTxWarp>
          </a:bodyPr>
          <a:lstStyle>
            <a:lvl1pPr algn="r">
              <a:defRPr sz="1400"/>
            </a:lvl1pPr>
          </a:lstStyle>
          <a:p>
            <a:pPr defTabSz="913696" fontAlgn="base">
              <a:spcBef>
                <a:spcPct val="0"/>
              </a:spcBef>
              <a:spcAft>
                <a:spcPct val="0"/>
              </a:spcAft>
            </a:pPr>
            <a:fld id="{068B3C12-BC1A-4959-8182-8B391870C7D3}" type="slidenum">
              <a:rPr lang="en-US" smtClean="0">
                <a:solidFill>
                  <a:srgbClr val="000000"/>
                </a:solidFill>
              </a:rPr>
              <a:pPr defTabSz="913696"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57826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846" algn="ctr" rtl="0" fontAlgn="base">
        <a:spcBef>
          <a:spcPct val="0"/>
        </a:spcBef>
        <a:spcAft>
          <a:spcPct val="0"/>
        </a:spcAft>
        <a:defRPr sz="4400">
          <a:solidFill>
            <a:schemeClr val="tx2"/>
          </a:solidFill>
          <a:latin typeface="Arial" charset="0"/>
        </a:defRPr>
      </a:lvl6pPr>
      <a:lvl7pPr marL="913696" algn="ctr" rtl="0" fontAlgn="base">
        <a:spcBef>
          <a:spcPct val="0"/>
        </a:spcBef>
        <a:spcAft>
          <a:spcPct val="0"/>
        </a:spcAft>
        <a:defRPr sz="4400">
          <a:solidFill>
            <a:schemeClr val="tx2"/>
          </a:solidFill>
          <a:latin typeface="Arial" charset="0"/>
        </a:defRPr>
      </a:lvl7pPr>
      <a:lvl8pPr marL="1370550" algn="ctr" rtl="0" fontAlgn="base">
        <a:spcBef>
          <a:spcPct val="0"/>
        </a:spcBef>
        <a:spcAft>
          <a:spcPct val="0"/>
        </a:spcAft>
        <a:defRPr sz="4400">
          <a:solidFill>
            <a:schemeClr val="tx2"/>
          </a:solidFill>
          <a:latin typeface="Arial" charset="0"/>
        </a:defRPr>
      </a:lvl8pPr>
      <a:lvl9pPr marL="1827398" algn="ctr" rtl="0" fontAlgn="base">
        <a:spcBef>
          <a:spcPct val="0"/>
        </a:spcBef>
        <a:spcAft>
          <a:spcPct val="0"/>
        </a:spcAft>
        <a:defRPr sz="4400">
          <a:solidFill>
            <a:schemeClr val="tx2"/>
          </a:solidFill>
          <a:latin typeface="Arial" charset="0"/>
        </a:defRPr>
      </a:lvl9pPr>
    </p:titleStyle>
    <p:bodyStyle>
      <a:lvl1pPr marL="342640" indent="-342640" algn="l" rtl="0" fontAlgn="base">
        <a:spcBef>
          <a:spcPct val="20000"/>
        </a:spcBef>
        <a:spcAft>
          <a:spcPct val="0"/>
        </a:spcAft>
        <a:buChar char="•"/>
        <a:defRPr sz="2800">
          <a:solidFill>
            <a:schemeClr val="tx1"/>
          </a:solidFill>
          <a:latin typeface="+mn-lt"/>
          <a:ea typeface="+mn-ea"/>
          <a:cs typeface="+mn-cs"/>
        </a:defRPr>
      </a:lvl1pPr>
      <a:lvl2pPr marL="742380" indent="-285532" algn="l" rtl="0" fontAlgn="base">
        <a:spcBef>
          <a:spcPct val="20000"/>
        </a:spcBef>
        <a:spcAft>
          <a:spcPct val="0"/>
        </a:spcAft>
        <a:buChar char="–"/>
        <a:defRPr sz="2400">
          <a:solidFill>
            <a:schemeClr val="tx1"/>
          </a:solidFill>
          <a:latin typeface="+mn-lt"/>
        </a:defRPr>
      </a:lvl2pPr>
      <a:lvl3pPr marL="1142120" indent="-228422" algn="l" rtl="0" fontAlgn="base">
        <a:spcBef>
          <a:spcPct val="20000"/>
        </a:spcBef>
        <a:spcAft>
          <a:spcPct val="0"/>
        </a:spcAft>
        <a:buChar char="•"/>
        <a:defRPr sz="2000">
          <a:solidFill>
            <a:schemeClr val="tx1"/>
          </a:solidFill>
          <a:latin typeface="+mn-lt"/>
        </a:defRPr>
      </a:lvl3pPr>
      <a:lvl4pPr marL="1598970" indent="-228422" algn="l" rtl="0" fontAlgn="base">
        <a:spcBef>
          <a:spcPct val="20000"/>
        </a:spcBef>
        <a:spcAft>
          <a:spcPct val="0"/>
        </a:spcAft>
        <a:buChar char="–"/>
        <a:defRPr sz="1800">
          <a:solidFill>
            <a:schemeClr val="tx1"/>
          </a:solidFill>
          <a:latin typeface="+mn-lt"/>
        </a:defRPr>
      </a:lvl4pPr>
      <a:lvl5pPr marL="2055825" indent="-228422" algn="l" rtl="0" fontAlgn="base">
        <a:spcBef>
          <a:spcPct val="20000"/>
        </a:spcBef>
        <a:spcAft>
          <a:spcPct val="0"/>
        </a:spcAft>
        <a:buChar char="»"/>
        <a:defRPr sz="1800">
          <a:solidFill>
            <a:schemeClr val="tx1"/>
          </a:solidFill>
          <a:latin typeface="+mn-lt"/>
        </a:defRPr>
      </a:lvl5pPr>
      <a:lvl6pPr marL="2512673" indent="-228422" algn="l" rtl="0" fontAlgn="base">
        <a:spcBef>
          <a:spcPct val="20000"/>
        </a:spcBef>
        <a:spcAft>
          <a:spcPct val="0"/>
        </a:spcAft>
        <a:buChar char="»"/>
        <a:defRPr sz="2000">
          <a:solidFill>
            <a:schemeClr val="tx1"/>
          </a:solidFill>
          <a:latin typeface="+mn-lt"/>
        </a:defRPr>
      </a:lvl6pPr>
      <a:lvl7pPr marL="2969520" indent="-228422" algn="l" rtl="0" fontAlgn="base">
        <a:spcBef>
          <a:spcPct val="20000"/>
        </a:spcBef>
        <a:spcAft>
          <a:spcPct val="0"/>
        </a:spcAft>
        <a:buChar char="»"/>
        <a:defRPr sz="2000">
          <a:solidFill>
            <a:schemeClr val="tx1"/>
          </a:solidFill>
          <a:latin typeface="+mn-lt"/>
        </a:defRPr>
      </a:lvl7pPr>
      <a:lvl8pPr marL="3426372" indent="-228422" algn="l" rtl="0" fontAlgn="base">
        <a:spcBef>
          <a:spcPct val="20000"/>
        </a:spcBef>
        <a:spcAft>
          <a:spcPct val="0"/>
        </a:spcAft>
        <a:buChar char="»"/>
        <a:defRPr sz="2000">
          <a:solidFill>
            <a:schemeClr val="tx1"/>
          </a:solidFill>
          <a:latin typeface="+mn-lt"/>
        </a:defRPr>
      </a:lvl8pPr>
      <a:lvl9pPr marL="3883216" indent="-22842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7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4" tIns="35654" rIns="35654" bIns="35654"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79" y="194668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4" tIns="35654" rIns="35654" bIns="35654"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366520882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403847"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384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384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384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384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0926" algn="ctr" defTabSz="41007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859" algn="ctr" defTabSz="41007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791" algn="ctr" defTabSz="41007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724" algn="ctr" defTabSz="41007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1052" indent="-261052" algn="l" defTabSz="40384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28795" indent="-261052" algn="l" defTabSz="40384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796536" indent="-261052" algn="l" defTabSz="40384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64282" indent="-261052" algn="l" defTabSz="40384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2027" indent="-261052" algn="l" defTabSz="40384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58143" indent="-267438" algn="l" defTabSz="41007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9073" indent="-267438" algn="l" defTabSz="41007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0005" indent="-267438" algn="l" defTabSz="41007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933" indent="-267438" algn="l" defTabSz="41007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859" rtl="0" eaLnBrk="1" latinLnBrk="0" hangingPunct="1">
        <a:defRPr sz="1300" kern="1200">
          <a:solidFill>
            <a:schemeClr val="tx1"/>
          </a:solidFill>
          <a:latin typeface="+mn-lt"/>
          <a:ea typeface="+mn-ea"/>
          <a:cs typeface="+mn-cs"/>
        </a:defRPr>
      </a:lvl1pPr>
      <a:lvl2pPr marL="320926" algn="l" defTabSz="641859" rtl="0" eaLnBrk="1" latinLnBrk="0" hangingPunct="1">
        <a:defRPr sz="1300" kern="1200">
          <a:solidFill>
            <a:schemeClr val="tx1"/>
          </a:solidFill>
          <a:latin typeface="+mn-lt"/>
          <a:ea typeface="+mn-ea"/>
          <a:cs typeface="+mn-cs"/>
        </a:defRPr>
      </a:lvl2pPr>
      <a:lvl3pPr marL="641859" algn="l" defTabSz="641859" rtl="0" eaLnBrk="1" latinLnBrk="0" hangingPunct="1">
        <a:defRPr sz="1300" kern="1200">
          <a:solidFill>
            <a:schemeClr val="tx1"/>
          </a:solidFill>
          <a:latin typeface="+mn-lt"/>
          <a:ea typeface="+mn-ea"/>
          <a:cs typeface="+mn-cs"/>
        </a:defRPr>
      </a:lvl3pPr>
      <a:lvl4pPr marL="962791" algn="l" defTabSz="641859" rtl="0" eaLnBrk="1" latinLnBrk="0" hangingPunct="1">
        <a:defRPr sz="1300" kern="1200">
          <a:solidFill>
            <a:schemeClr val="tx1"/>
          </a:solidFill>
          <a:latin typeface="+mn-lt"/>
          <a:ea typeface="+mn-ea"/>
          <a:cs typeface="+mn-cs"/>
        </a:defRPr>
      </a:lvl4pPr>
      <a:lvl5pPr marL="1283724" algn="l" defTabSz="641859" rtl="0" eaLnBrk="1" latinLnBrk="0" hangingPunct="1">
        <a:defRPr sz="1300" kern="1200">
          <a:solidFill>
            <a:schemeClr val="tx1"/>
          </a:solidFill>
          <a:latin typeface="+mn-lt"/>
          <a:ea typeface="+mn-ea"/>
          <a:cs typeface="+mn-cs"/>
        </a:defRPr>
      </a:lvl5pPr>
      <a:lvl6pPr marL="1604658" algn="l" defTabSz="641859" rtl="0" eaLnBrk="1" latinLnBrk="0" hangingPunct="1">
        <a:defRPr sz="1300" kern="1200">
          <a:solidFill>
            <a:schemeClr val="tx1"/>
          </a:solidFill>
          <a:latin typeface="+mn-lt"/>
          <a:ea typeface="+mn-ea"/>
          <a:cs typeface="+mn-cs"/>
        </a:defRPr>
      </a:lvl6pPr>
      <a:lvl7pPr marL="1925586" algn="l" defTabSz="641859" rtl="0" eaLnBrk="1" latinLnBrk="0" hangingPunct="1">
        <a:defRPr sz="1300" kern="1200">
          <a:solidFill>
            <a:schemeClr val="tx1"/>
          </a:solidFill>
          <a:latin typeface="+mn-lt"/>
          <a:ea typeface="+mn-ea"/>
          <a:cs typeface="+mn-cs"/>
        </a:defRPr>
      </a:lvl7pPr>
      <a:lvl8pPr marL="2246521" algn="l" defTabSz="641859" rtl="0" eaLnBrk="1" latinLnBrk="0" hangingPunct="1">
        <a:defRPr sz="1300" kern="1200">
          <a:solidFill>
            <a:schemeClr val="tx1"/>
          </a:solidFill>
          <a:latin typeface="+mn-lt"/>
          <a:ea typeface="+mn-ea"/>
          <a:cs typeface="+mn-cs"/>
        </a:defRPr>
      </a:lvl8pPr>
      <a:lvl9pPr marL="2567450" algn="l" defTabSz="641859"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uact=8&amp;docid=VL4Zy8zKVbXVCM&amp;tbnid=6uJ1KRGNzl5BGM:&amp;ved=0CAUQjRw&amp;url=http://mysterywallpaper.blogspot.com/2012/11/boeing-aircraft-take-off.html&amp;ei=cQhfU5-FAear2QXuuYCQCw&amp;bvm=bv.65397613,d.b2I&amp;psig=AFQjCNE4g9LHn9NTmThRNw01iz4sD9KmKA&amp;ust=1398823400273913" TargetMode="External"/><Relationship Id="rId1" Type="http://schemas.openxmlformats.org/officeDocument/2006/relationships/slideLayout" Target="../slideLayouts/slideLayout160.xml"/></Relationships>
</file>

<file path=ppt/slides/_rels/slide1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uact=8&amp;docid=VL4Zy8zKVbXVCM&amp;tbnid=6uJ1KRGNzl5BGM:&amp;ved=0CAUQjRw&amp;url=http://mysterywallpaper.blogspot.com/2012/11/boeing-aircraft-take-off.html&amp;ei=cQhfU5-FAear2QXuuYCQCw&amp;bvm=bv.65397613,d.b2I&amp;psig=AFQjCNE4g9LHn9NTmThRNw01iz4sD9KmKA&amp;ust=1398823400273913" TargetMode="External"/><Relationship Id="rId1" Type="http://schemas.openxmlformats.org/officeDocument/2006/relationships/slideLayout" Target="../slideLayouts/slideLayout16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google.com/url?sa=i&amp;rct=j&amp;q=&amp;esrc=s&amp;frm=1&amp;source=images&amp;cd=&amp;cad=rja&amp;docid=QaKFyHB76-Ve9M&amp;tbnid=CMDc2ew8VJttvM:&amp;ved=0CAUQjRw&amp;url=http://www.slideshare.net/ccoyure/power-plant-part-1&amp;ei=7zrdUtXNJdagsQTAq4GIBQ&amp;bvm=bv.59568121,d.eW0&amp;psig=AFQjCNHOAyF67eyiA75ZpFajbeUAW1h1ew&amp;ust=139031659399864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7.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0.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7.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amp;esrc=s&amp;frm=1&amp;source=images&amp;cd=&amp;cad=rja&amp;uact=8&amp;docid=VL4Zy8zKVbXVCM&amp;tbnid=6uJ1KRGNzl5BGM:&amp;ved=0CAUQjRw&amp;url=http://mysterywallpaper.blogspot.com/2012/11/boeing-aircraft-take-off.html&amp;ei=cQhfU5-FAear2QXuuYCQCw&amp;bvm=bv.65397613,d.b2I&amp;psig=AFQjCNE4g9LHn9NTmThRNw01iz4sD9KmKA&amp;ust=1398823400273913"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65" indent="-472991" defTabSz="913629" eaLnBrk="1">
              <a:spcBef>
                <a:spcPts val="281"/>
              </a:spcBef>
              <a:buClr>
                <a:srgbClr val="0070C0"/>
              </a:buClr>
              <a:buSzPct val="80000"/>
              <a:buFontTx/>
              <a:buAutoNum type="arabicParenR"/>
            </a:pPr>
            <a:r>
              <a:rPr lang="en-US" altLang="en-US" sz="2500" b="1" dirty="0">
                <a:solidFill>
                  <a:schemeClr val="tx1"/>
                </a:solidFill>
              </a:rPr>
              <a:t>What region does the majority of aircraft flying take place? </a:t>
            </a:r>
          </a:p>
          <a:p>
            <a:pPr marL="549965" indent="-472991" defTabSz="913629" eaLnBrk="1">
              <a:spcBef>
                <a:spcPts val="281"/>
              </a:spcBef>
              <a:buClr>
                <a:srgbClr val="0070C0"/>
              </a:buClr>
              <a:buSzPct val="80000"/>
              <a:buFontTx/>
              <a:buAutoNum type="arabicParenR"/>
            </a:pPr>
            <a:r>
              <a:rPr lang="en-US" altLang="en-US" sz="2500" b="1" dirty="0" smtClean="0">
                <a:solidFill>
                  <a:srgbClr val="0070C0"/>
                </a:solidFill>
              </a:rPr>
              <a:t>Describe </a:t>
            </a:r>
            <a:r>
              <a:rPr lang="en-US" altLang="en-US" sz="2500" b="1" dirty="0">
                <a:solidFill>
                  <a:srgbClr val="0070C0"/>
                </a:solidFill>
              </a:rPr>
              <a:t>what is the gradient or slope of a runway.</a:t>
            </a:r>
          </a:p>
          <a:p>
            <a:pPr marL="549965" indent="-472991" defTabSz="913629" eaLnBrk="1">
              <a:spcBef>
                <a:spcPts val="281"/>
              </a:spcBef>
              <a:buClr>
                <a:srgbClr val="0070C0"/>
              </a:buClr>
              <a:buSzPct val="80000"/>
              <a:buFontTx/>
              <a:buAutoNum type="arabicParenR"/>
            </a:pPr>
            <a:r>
              <a:rPr lang="en-US" altLang="en-US" sz="2500" b="1" dirty="0">
                <a:solidFill>
                  <a:schemeClr val="tx1"/>
                </a:solidFill>
              </a:rPr>
              <a:t>Describe the affect on an aircraft with respect to takeoff distance, with a </a:t>
            </a:r>
            <a:r>
              <a:rPr lang="en-US" altLang="en-US" sz="2500" b="1" dirty="0" err="1">
                <a:solidFill>
                  <a:schemeClr val="tx1"/>
                </a:solidFill>
              </a:rPr>
              <a:t>downsloping</a:t>
            </a:r>
            <a:r>
              <a:rPr lang="en-US" altLang="en-US" sz="2500" b="1" dirty="0">
                <a:solidFill>
                  <a:schemeClr val="tx1"/>
                </a:solidFill>
              </a:rPr>
              <a:t> runway</a:t>
            </a:r>
            <a:r>
              <a:rPr lang="en-US" altLang="en-US" sz="2500" b="1" dirty="0" smtClean="0">
                <a:solidFill>
                  <a:schemeClr val="tx1"/>
                </a:solidFill>
              </a:rPr>
              <a:t>.</a:t>
            </a:r>
          </a:p>
          <a:p>
            <a:pPr marL="549965" indent="-472991" defTabSz="913629" eaLnBrk="1">
              <a:spcBef>
                <a:spcPts val="281"/>
              </a:spcBef>
              <a:buClr>
                <a:srgbClr val="0070C0"/>
              </a:buClr>
              <a:buSzPct val="80000"/>
              <a:buFontTx/>
              <a:buAutoNum type="arabicParenR"/>
            </a:pPr>
            <a:r>
              <a:rPr lang="en-US" altLang="en-US" sz="2500" b="1" dirty="0">
                <a:solidFill>
                  <a:srgbClr val="0070C0"/>
                </a:solidFill>
              </a:rPr>
              <a:t>Describe the three concerns with a heavy aircraft during takeoff. </a:t>
            </a:r>
            <a:endParaRPr lang="en-US" altLang="en-US" sz="2500" b="1" dirty="0" smtClean="0">
              <a:solidFill>
                <a:srgbClr val="0070C0"/>
              </a:solidFill>
            </a:endParaRPr>
          </a:p>
          <a:p>
            <a:pPr marL="549965" indent="-472991" defTabSz="913629" eaLnBrk="1">
              <a:spcBef>
                <a:spcPts val="281"/>
              </a:spcBef>
              <a:buClr>
                <a:srgbClr val="0070C0"/>
              </a:buClr>
              <a:buSzPct val="80000"/>
              <a:buFontTx/>
              <a:buAutoNum type="arabicParenR"/>
            </a:pPr>
            <a:r>
              <a:rPr lang="en-US" altLang="en-US" sz="2500" b="1" dirty="0">
                <a:solidFill>
                  <a:schemeClr val="tx1"/>
                </a:solidFill>
              </a:rPr>
              <a:t>What is the concern of an aircraft taking off below the recommended speed</a:t>
            </a:r>
            <a:r>
              <a:rPr lang="en-US" altLang="en-US" sz="2500" b="1" dirty="0" smtClean="0">
                <a:solidFill>
                  <a:schemeClr val="tx1"/>
                </a:solidFill>
              </a:rPr>
              <a:t>?</a:t>
            </a:r>
            <a:endParaRPr lang="en-US" altLang="en-US" sz="2500" b="1" dirty="0">
              <a:solidFill>
                <a:schemeClr val="tx1"/>
              </a:solidFill>
            </a:endParaRPr>
          </a:p>
          <a:p>
            <a:pPr marL="549965" indent="-472991" defTabSz="913629" eaLnBrk="1">
              <a:spcBef>
                <a:spcPts val="281"/>
              </a:spcBef>
              <a:buClr>
                <a:srgbClr val="0070C0"/>
              </a:buClr>
              <a:buSzPct val="80000"/>
              <a:buFontTx/>
              <a:buAutoNum type="arabicParenR"/>
            </a:pPr>
            <a:endParaRPr lang="en-US" altLang="en-US" sz="2500" b="1" dirty="0">
              <a:solidFill>
                <a:schemeClr val="tx1"/>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11/16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9644502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Takeoff Performance</a:t>
            </a:r>
          </a:p>
        </p:txBody>
      </p:sp>
      <p:sp>
        <p:nvSpPr>
          <p:cNvPr id="5" name="TextBox 4"/>
          <p:cNvSpPr txBox="1"/>
          <p:nvPr/>
        </p:nvSpPr>
        <p:spPr>
          <a:xfrm>
            <a:off x="0" y="1537081"/>
            <a:ext cx="9144000" cy="1815720"/>
          </a:xfrm>
          <a:prstGeom prst="rect">
            <a:avLst/>
          </a:prstGeom>
          <a:noFill/>
        </p:spPr>
        <p:txBody>
          <a:bodyPr wrap="square" lIns="91255" tIns="45628" rIns="91255" bIns="45628" rtlCol="0">
            <a:spAutoFit/>
          </a:bodyPr>
          <a:lstStyle/>
          <a:p>
            <a:pPr marL="342242" indent="-342242" defTabSz="912573">
              <a:buFont typeface="Arial" pitchFamily="34" charset="0"/>
              <a:buChar char="•"/>
            </a:pPr>
            <a:r>
              <a:rPr lang="en-US" sz="2800" b="1" dirty="0">
                <a:solidFill>
                  <a:srgbClr val="FF0000"/>
                </a:solidFill>
              </a:rPr>
              <a:t>1. Higher lift-off speed</a:t>
            </a:r>
          </a:p>
          <a:p>
            <a:pPr marL="342242" indent="-342242" defTabSz="912573">
              <a:buFont typeface="Arial" pitchFamily="34" charset="0"/>
              <a:buChar char="•"/>
            </a:pPr>
            <a:r>
              <a:rPr lang="en-US" sz="2800" b="1" dirty="0">
                <a:solidFill>
                  <a:srgbClr val="FF0000"/>
                </a:solidFill>
              </a:rPr>
              <a:t>2. Greater mass to accelerate</a:t>
            </a:r>
          </a:p>
          <a:p>
            <a:pPr marL="342242" indent="-342242" defTabSz="912573">
              <a:buFont typeface="Arial" pitchFamily="34" charset="0"/>
              <a:buChar char="•"/>
            </a:pPr>
            <a:r>
              <a:rPr lang="en-US" sz="2800" b="1" dirty="0">
                <a:solidFill>
                  <a:srgbClr val="FF0000"/>
                </a:solidFill>
              </a:rPr>
              <a:t>3. Increased retarding force (drag and ground friction)</a:t>
            </a:r>
          </a:p>
        </p:txBody>
      </p:sp>
      <p:pic>
        <p:nvPicPr>
          <p:cNvPr id="16386" name="Picture 2" descr="http://4.bp.blogspot.com/-ZmBNlYx_F1c/UK3wIXmyV4I/AAAAAAAAHyw/Ey2CVTQ_XSU/s1600/boeing-aircraft-take-of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493" y="3748244"/>
            <a:ext cx="5529262" cy="310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91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7421905"/>
              </p:ext>
            </p:extLst>
          </p:nvPr>
        </p:nvGraphicFramePr>
        <p:xfrm>
          <a:off x="392907" y="762000"/>
          <a:ext cx="8358188" cy="6161750"/>
        </p:xfrm>
        <a:graphic>
          <a:graphicData uri="http://schemas.openxmlformats.org/drawingml/2006/table">
            <a:tbl>
              <a:tblPr firstRow="1" firstCol="1" bandRow="1"/>
              <a:tblGrid>
                <a:gridCol w="1191308"/>
                <a:gridCol w="1193846"/>
                <a:gridCol w="1195114"/>
                <a:gridCol w="1193846"/>
                <a:gridCol w="1195114"/>
                <a:gridCol w="1195114"/>
                <a:gridCol w="1193846"/>
              </a:tblGrid>
              <a:tr h="232166">
                <a:tc>
                  <a:txBody>
                    <a:bodyPr/>
                    <a:lstStyle/>
                    <a:p>
                      <a:pPr marL="0" marR="0" algn="ctr">
                        <a:spcBef>
                          <a:spcPts val="200"/>
                        </a:spcBef>
                        <a:spcAft>
                          <a:spcPts val="200"/>
                        </a:spcAft>
                      </a:pPr>
                      <a:r>
                        <a:rPr lang="en-US" sz="600" cap="all" spc="50" dirty="0">
                          <a:solidFill>
                            <a:srgbClr val="404040"/>
                          </a:solidFill>
                          <a:effectLst/>
                          <a:latin typeface="Cambria"/>
                          <a:ea typeface="Cambria"/>
                          <a:cs typeface="Times New Roman"/>
                        </a:rPr>
                        <a:t>Sunday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Monday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Tuesday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Wednesday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Thursday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Friday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Saturday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r>
              <a:tr h="990600">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a:t>
                      </a:r>
                    </a:p>
                    <a:p>
                      <a:pPr marL="0" marR="0">
                        <a:spcBef>
                          <a:spcPts val="200"/>
                        </a:spcBef>
                        <a:spcAft>
                          <a:spcPts val="200"/>
                        </a:spcAft>
                      </a:pPr>
                      <a:endParaRPr lang="en-US" sz="1100" dirty="0" smtClean="0">
                        <a:solidFill>
                          <a:srgbClr val="0D0D0D"/>
                        </a:solidFill>
                        <a:effectLst/>
                        <a:latin typeface="Cambria"/>
                        <a:ea typeface="Cambria"/>
                        <a:cs typeface="Times New Roman"/>
                      </a:endParaRP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3</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250024">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772160">
                <a:tc>
                  <a:txBody>
                    <a:bodyPr/>
                    <a:lstStyle/>
                    <a:p>
                      <a:pPr marL="0" marR="0">
                        <a:spcBef>
                          <a:spcPts val="200"/>
                        </a:spcBef>
                        <a:spcAft>
                          <a:spcPts val="200"/>
                        </a:spcAft>
                      </a:pPr>
                      <a:r>
                        <a:rPr lang="en-US" sz="1100">
                          <a:solidFill>
                            <a:srgbClr val="0D0D0D"/>
                          </a:solidFill>
                          <a:effectLst/>
                          <a:latin typeface="Cambria"/>
                          <a:ea typeface="Cambria"/>
                          <a:cs typeface="Times New Roman"/>
                        </a:rPr>
                        <a:t>4</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5</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6</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7</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8</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9</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a:rPr>
                        <a:t>Patriot’s Point</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a:rPr>
                        <a:t>Field Trip</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10</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0414">
                <a:tc>
                  <a:txBody>
                    <a:bodyPr/>
                    <a:lstStyle/>
                    <a:p>
                      <a:pPr marL="0" marR="0">
                        <a:spcBef>
                          <a:spcPts val="200"/>
                        </a:spcBef>
                        <a:spcAft>
                          <a:spcPts val="200"/>
                        </a:spcAft>
                      </a:pPr>
                      <a:endParaRPr lang="en-US" sz="6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604529">
                <a:tc>
                  <a:txBody>
                    <a:bodyPr/>
                    <a:lstStyle/>
                    <a:p>
                      <a:pPr marL="0" marR="0">
                        <a:spcBef>
                          <a:spcPts val="200"/>
                        </a:spcBef>
                        <a:spcAft>
                          <a:spcPts val="200"/>
                        </a:spcAft>
                      </a:pPr>
                      <a:r>
                        <a:rPr lang="en-US" sz="1100" dirty="0">
                          <a:solidFill>
                            <a:srgbClr val="0D0D0D"/>
                          </a:solidFill>
                          <a:effectLst/>
                          <a:latin typeface="Cambria"/>
                          <a:ea typeface="Cambria"/>
                          <a:cs typeface="Times New Roman"/>
                        </a:rPr>
                        <a:t>11</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12</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13</a:t>
                      </a:r>
                    </a:p>
                    <a:p>
                      <a:pPr marL="0" marR="0">
                        <a:spcBef>
                          <a:spcPts val="200"/>
                        </a:spcBef>
                        <a:spcAft>
                          <a:spcPts val="200"/>
                        </a:spcAft>
                      </a:pPr>
                      <a:r>
                        <a:rPr lang="en-US" sz="1100" dirty="0" smtClean="0">
                          <a:solidFill>
                            <a:srgbClr val="0D0D0D"/>
                          </a:solidFill>
                          <a:effectLst/>
                          <a:latin typeface="Cambria"/>
                          <a:ea typeface="Cambria"/>
                          <a:cs typeface="Times New Roman"/>
                        </a:rPr>
                        <a:t>Chapter 11</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14</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15</a:t>
                      </a:r>
                    </a:p>
                    <a:p>
                      <a:pPr marL="0" marR="0">
                        <a:spcBef>
                          <a:spcPts val="200"/>
                        </a:spcBef>
                        <a:spcAft>
                          <a:spcPts val="200"/>
                        </a:spcAft>
                      </a:pPr>
                      <a:r>
                        <a:rPr lang="en-US" sz="1100" dirty="0" smtClean="0">
                          <a:solidFill>
                            <a:srgbClr val="0D0D0D"/>
                          </a:solidFill>
                          <a:effectLst/>
                          <a:latin typeface="Cambria"/>
                          <a:ea typeface="Cambria"/>
                          <a:cs typeface="Times New Roman"/>
                        </a:rPr>
                        <a:t>Chapter 12/13</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16</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17</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0414">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86086">
                <a:tc>
                  <a:txBody>
                    <a:bodyPr/>
                    <a:lstStyle/>
                    <a:p>
                      <a:pPr marL="0" marR="0">
                        <a:spcBef>
                          <a:spcPts val="200"/>
                        </a:spcBef>
                        <a:spcAft>
                          <a:spcPts val="200"/>
                        </a:spcAft>
                      </a:pPr>
                      <a:r>
                        <a:rPr lang="en-US" sz="1100">
                          <a:solidFill>
                            <a:srgbClr val="0D0D0D"/>
                          </a:solidFill>
                          <a:effectLst/>
                          <a:latin typeface="Cambria"/>
                          <a:ea typeface="Cambria"/>
                          <a:cs typeface="Times New Roman"/>
                        </a:rPr>
                        <a:t>18</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19</a:t>
                      </a:r>
                    </a:p>
                    <a:p>
                      <a:pPr marL="0" marR="0">
                        <a:spcBef>
                          <a:spcPts val="200"/>
                        </a:spcBef>
                        <a:spcAft>
                          <a:spcPts val="200"/>
                        </a:spcAft>
                      </a:pPr>
                      <a:r>
                        <a:rPr lang="en-US" sz="1100" dirty="0" smtClean="0">
                          <a:solidFill>
                            <a:srgbClr val="0D0D0D"/>
                          </a:solidFill>
                          <a:effectLst/>
                          <a:latin typeface="Cambria"/>
                          <a:ea typeface="Cambria"/>
                          <a:cs typeface="Times New Roman"/>
                        </a:rPr>
                        <a:t>Chapter 14/15</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20</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21</a:t>
                      </a:r>
                    </a:p>
                    <a:p>
                      <a:pPr marL="0" marR="0">
                        <a:spcBef>
                          <a:spcPts val="200"/>
                        </a:spcBef>
                        <a:spcAft>
                          <a:spcPts val="200"/>
                        </a:spcAft>
                      </a:pPr>
                      <a:r>
                        <a:rPr lang="en-US" sz="1100" dirty="0" smtClean="0">
                          <a:solidFill>
                            <a:srgbClr val="0D0D0D"/>
                          </a:solidFill>
                          <a:effectLst/>
                          <a:latin typeface="Cambria"/>
                          <a:ea typeface="Cambria"/>
                          <a:cs typeface="Times New Roman"/>
                        </a:rPr>
                        <a:t>Chapter 16/17</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22</a:t>
                      </a:r>
                    </a:p>
                    <a:p>
                      <a:pPr marL="0" marR="0">
                        <a:spcBef>
                          <a:spcPts val="200"/>
                        </a:spcBef>
                        <a:spcAft>
                          <a:spcPts val="200"/>
                        </a:spcAft>
                      </a:pPr>
                      <a:r>
                        <a:rPr lang="en-US" sz="1100" b="1" dirty="0" smtClean="0">
                          <a:solidFill>
                            <a:srgbClr val="FF0000"/>
                          </a:solidFill>
                          <a:effectLst/>
                          <a:latin typeface="Cambria"/>
                          <a:ea typeface="Cambria"/>
                          <a:cs typeface="Times New Roman"/>
                        </a:rPr>
                        <a:t>Seniors Last Day</a:t>
                      </a:r>
                      <a:endParaRPr lang="en-US" sz="1100" b="1" dirty="0">
                        <a:solidFill>
                          <a:srgbClr val="FF0000"/>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23</a:t>
                      </a:r>
                    </a:p>
                    <a:p>
                      <a:pPr marL="0" marR="0" lvl="0" indent="0" algn="l" defTabSz="913368"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err="1" smtClean="0">
                          <a:ln>
                            <a:noFill/>
                          </a:ln>
                          <a:solidFill>
                            <a:srgbClr val="FF0000"/>
                          </a:solidFill>
                          <a:effectLst/>
                          <a:uLnTx/>
                          <a:uFillTx/>
                          <a:latin typeface="Cambria"/>
                          <a:ea typeface="Cambria"/>
                          <a:cs typeface="Times New Roman"/>
                        </a:rPr>
                        <a:t>Flightline</a:t>
                      </a:r>
                      <a:r>
                        <a:rPr kumimoji="0" lang="en-US" sz="1100" b="1" i="0" u="none" strike="noStrike" kern="1200" cap="none" spc="0" normalizeH="0" baseline="0" noProof="0" dirty="0" smtClean="0">
                          <a:ln>
                            <a:noFill/>
                          </a:ln>
                          <a:solidFill>
                            <a:srgbClr val="FF0000"/>
                          </a:solidFill>
                          <a:effectLst/>
                          <a:uLnTx/>
                          <a:uFillTx/>
                          <a:latin typeface="Cambria"/>
                          <a:ea typeface="Cambria"/>
                          <a:cs typeface="Times New Roman"/>
                        </a:rPr>
                        <a:t> Friday</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24</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0414">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604529">
                <a:tc>
                  <a:txBody>
                    <a:bodyPr/>
                    <a:lstStyle/>
                    <a:p>
                      <a:pPr marL="0" marR="0">
                        <a:spcBef>
                          <a:spcPts val="200"/>
                        </a:spcBef>
                        <a:spcAft>
                          <a:spcPts val="200"/>
                        </a:spcAft>
                      </a:pPr>
                      <a:r>
                        <a:rPr lang="en-US" sz="1100">
                          <a:solidFill>
                            <a:srgbClr val="0D0D0D"/>
                          </a:solidFill>
                          <a:effectLst/>
                          <a:latin typeface="Cambria"/>
                          <a:ea typeface="Cambria"/>
                          <a:cs typeface="Times New Roman"/>
                        </a:rPr>
                        <a:t>25</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26</a:t>
                      </a:r>
                    </a:p>
                    <a:p>
                      <a:pPr marL="0" marR="0">
                        <a:spcBef>
                          <a:spcPts val="200"/>
                        </a:spcBef>
                        <a:spcAft>
                          <a:spcPts val="200"/>
                        </a:spcAft>
                      </a:pPr>
                      <a:r>
                        <a:rPr lang="en-US" sz="1100" b="1" dirty="0" smtClean="0">
                          <a:solidFill>
                            <a:srgbClr val="FF0000"/>
                          </a:solidFill>
                          <a:effectLst/>
                          <a:latin typeface="Cambria"/>
                          <a:ea typeface="Cambria"/>
                          <a:cs typeface="Times New Roman"/>
                        </a:rPr>
                        <a:t>Memorial Day</a:t>
                      </a:r>
                    </a:p>
                    <a:p>
                      <a:pPr marL="0" marR="0">
                        <a:spcBef>
                          <a:spcPts val="200"/>
                        </a:spcBef>
                        <a:spcAft>
                          <a:spcPts val="200"/>
                        </a:spcAft>
                      </a:pPr>
                      <a:r>
                        <a:rPr lang="en-US" sz="1100" b="1" dirty="0" smtClean="0">
                          <a:solidFill>
                            <a:srgbClr val="FF0000"/>
                          </a:solidFill>
                          <a:effectLst/>
                          <a:latin typeface="Cambria"/>
                          <a:ea typeface="Cambria"/>
                          <a:cs typeface="Times New Roman"/>
                        </a:rPr>
                        <a:t>NO</a:t>
                      </a:r>
                      <a:r>
                        <a:rPr lang="en-US" sz="1100" b="1" baseline="0" dirty="0" smtClean="0">
                          <a:solidFill>
                            <a:srgbClr val="FF0000"/>
                          </a:solidFill>
                          <a:effectLst/>
                          <a:latin typeface="Cambria"/>
                          <a:ea typeface="Cambria"/>
                          <a:cs typeface="Times New Roman"/>
                        </a:rPr>
                        <a:t> SCHOOL</a:t>
                      </a:r>
                      <a:endParaRPr lang="en-US" sz="1100" b="1" dirty="0">
                        <a:solidFill>
                          <a:srgbClr val="FF0000"/>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27</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28</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29</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30</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31</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0414">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31838" name="Rectangle 1"/>
          <p:cNvSpPr>
            <a:spLocks/>
          </p:cNvSpPr>
          <p:nvPr/>
        </p:nvSpPr>
        <p:spPr bwMode="auto">
          <a:xfrm>
            <a:off x="3431233" y="107167"/>
            <a:ext cx="2307208" cy="649635"/>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29" tIns="32113" rIns="64229" bIns="32113" anchor="ctr">
            <a:spAutoFit/>
          </a:bodyPr>
          <a:lstStyle/>
          <a:p>
            <a:pPr algn="ctr" defTabSz="407172" eaLnBrk="0" fontAlgn="base" hangingPunct="0">
              <a:spcBef>
                <a:spcPct val="0"/>
              </a:spcBef>
              <a:spcAft>
                <a:spcPct val="0"/>
              </a:spcAft>
            </a:pPr>
            <a:r>
              <a:rPr lang="en-US" altLang="en-US" sz="3800" b="1">
                <a:solidFill>
                  <a:srgbClr val="0D0D0D"/>
                </a:solidFill>
                <a:latin typeface="Cambria" pitchFamily="18" charset="0"/>
                <a:ea typeface="Cambria" pitchFamily="18" charset="0"/>
                <a:cs typeface="Times New Roman" pitchFamily="18" charset="0"/>
                <a:sym typeface="Helvetica Light" charset="0"/>
              </a:rPr>
              <a:t>May 2014</a:t>
            </a:r>
            <a:endParaRPr lang="en-US" altLang="en-US" sz="3100" b="1">
              <a:solidFill>
                <a:srgbClr val="000000"/>
              </a:solidFill>
              <a:ea typeface="Cambria" pitchFamily="18" charset="0"/>
              <a:cs typeface="Times New Roman" pitchFamily="18" charset="0"/>
              <a:sym typeface="Helvetica Light" charset="0"/>
            </a:endParaRPr>
          </a:p>
        </p:txBody>
      </p:sp>
      <p:pic>
        <p:nvPicPr>
          <p:cNvPr id="318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10" y="3276600"/>
            <a:ext cx="1679897" cy="1553766"/>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66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What region does the majority of aircraft flying take place? </a:t>
            </a: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a:t>
            </a:r>
            <a:r>
              <a:rPr lang="en-US" altLang="en-US" sz="2500" b="1" dirty="0">
                <a:solidFill>
                  <a:schemeClr val="bg1">
                    <a:lumMod val="85000"/>
                  </a:schemeClr>
                </a:solidFill>
              </a:rPr>
              <a:t>what is the gradient or slope of a runway.</a:t>
            </a: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Describe the affect on an aircraft with respect to takeoff distance, with a </a:t>
            </a:r>
            <a:r>
              <a:rPr lang="en-US" altLang="en-US" sz="2500" b="1" dirty="0" err="1">
                <a:solidFill>
                  <a:schemeClr val="bg1">
                    <a:lumMod val="85000"/>
                  </a:schemeClr>
                </a:solidFill>
              </a:rPr>
              <a:t>downsloping</a:t>
            </a:r>
            <a:r>
              <a:rPr lang="en-US" altLang="en-US" sz="2500" b="1" dirty="0">
                <a:solidFill>
                  <a:schemeClr val="bg1">
                    <a:lumMod val="85000"/>
                  </a:schemeClr>
                </a:solidFill>
              </a:rPr>
              <a:t> runway</a:t>
            </a:r>
            <a:r>
              <a:rPr lang="en-US" altLang="en-US" sz="2500" b="1" dirty="0" smtClean="0">
                <a:solidFill>
                  <a:schemeClr val="bg1">
                    <a:lumMod val="85000"/>
                  </a:schemeClr>
                </a:solidFill>
              </a:rPr>
              <a:t>.</a:t>
            </a: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Describe the three concerns with a heavy aircraft during takeoff. </a:t>
            </a:r>
            <a:endParaRPr lang="en-US" altLang="en-US" sz="2500" b="1" dirty="0" smtClean="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tx1"/>
                </a:solidFill>
              </a:rPr>
              <a:t>What is the concern of an aircraft taking off below the recommended speed</a:t>
            </a:r>
            <a:r>
              <a:rPr lang="en-US" altLang="en-US" sz="2500" b="1" dirty="0" smtClean="0">
                <a:solidFill>
                  <a:schemeClr val="tx1"/>
                </a:solidFill>
              </a:rPr>
              <a:t>?</a:t>
            </a:r>
            <a:endParaRPr lang="en-US" altLang="en-US" sz="2500" b="1" dirty="0">
              <a:solidFill>
                <a:schemeClr val="tx1"/>
              </a:solidFill>
            </a:endParaRPr>
          </a:p>
          <a:p>
            <a:pPr marL="549965" indent="-472991" defTabSz="913629" eaLnBrk="1">
              <a:spcBef>
                <a:spcPts val="281"/>
              </a:spcBef>
              <a:buClr>
                <a:srgbClr val="0070C0"/>
              </a:buClr>
              <a:buSzPct val="80000"/>
              <a:buFontTx/>
              <a:buAutoNum type="arabicParenR"/>
            </a:pPr>
            <a:endParaRPr lang="en-US" altLang="en-US" sz="2500" b="1" dirty="0">
              <a:solidFill>
                <a:schemeClr val="tx1"/>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11/16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9644502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Takeoff Performance</a:t>
            </a:r>
            <a:endParaRPr lang="en-US" sz="4000" b="1" dirty="0"/>
          </a:p>
        </p:txBody>
      </p:sp>
      <p:sp>
        <p:nvSpPr>
          <p:cNvPr id="5" name="TextBox 4"/>
          <p:cNvSpPr txBox="1"/>
          <p:nvPr/>
        </p:nvSpPr>
        <p:spPr>
          <a:xfrm>
            <a:off x="0" y="1676400"/>
            <a:ext cx="4419600" cy="4401019"/>
          </a:xfrm>
          <a:prstGeom prst="rect">
            <a:avLst/>
          </a:prstGeom>
          <a:noFill/>
        </p:spPr>
        <p:txBody>
          <a:bodyPr wrap="square" lIns="91255" tIns="45628" rIns="91255" bIns="45628" rtlCol="0">
            <a:spAutoFit/>
          </a:bodyPr>
          <a:lstStyle/>
          <a:p>
            <a:pPr marL="342242" indent="-342242" defTabSz="912573">
              <a:buFont typeface="Arial" pitchFamily="34" charset="0"/>
              <a:buChar char="•"/>
            </a:pPr>
            <a:r>
              <a:rPr lang="en-US" sz="2800" b="1" dirty="0" smtClean="0">
                <a:solidFill>
                  <a:srgbClr val="FF0000"/>
                </a:solidFill>
              </a:rPr>
              <a:t>Any </a:t>
            </a:r>
            <a:r>
              <a:rPr lang="en-US" sz="2800" b="1" dirty="0">
                <a:solidFill>
                  <a:srgbClr val="FF0000"/>
                </a:solidFill>
              </a:rPr>
              <a:t>attempt to take off below the recommended speed </a:t>
            </a:r>
            <a:r>
              <a:rPr lang="en-US" sz="2800" b="1" dirty="0" smtClean="0">
                <a:solidFill>
                  <a:srgbClr val="FF0000"/>
                </a:solidFill>
              </a:rPr>
              <a:t>means:</a:t>
            </a:r>
          </a:p>
          <a:p>
            <a:pPr marL="798283" lvl="1" indent="-342242" defTabSz="912573">
              <a:buFont typeface="Arial" pitchFamily="34" charset="0"/>
              <a:buChar char="•"/>
            </a:pPr>
            <a:r>
              <a:rPr lang="en-US" sz="2800" b="1" dirty="0" smtClean="0">
                <a:solidFill>
                  <a:srgbClr val="FF0000"/>
                </a:solidFill>
              </a:rPr>
              <a:t> </a:t>
            </a:r>
            <a:r>
              <a:rPr lang="en-US" sz="2800" b="1" dirty="0">
                <a:solidFill>
                  <a:srgbClr val="FF0000"/>
                </a:solidFill>
              </a:rPr>
              <a:t>that the aircraft could </a:t>
            </a:r>
            <a:r>
              <a:rPr lang="en-US" sz="2800" b="1" dirty="0" smtClean="0">
                <a:solidFill>
                  <a:srgbClr val="FF0000"/>
                </a:solidFill>
              </a:rPr>
              <a:t>stall</a:t>
            </a:r>
          </a:p>
          <a:p>
            <a:pPr marL="798283" lvl="1" indent="-342242" defTabSz="912573">
              <a:buFont typeface="Arial" pitchFamily="34" charset="0"/>
              <a:buChar char="•"/>
            </a:pPr>
            <a:r>
              <a:rPr lang="en-US" sz="2800" b="1" dirty="0" smtClean="0">
                <a:solidFill>
                  <a:srgbClr val="FF0000"/>
                </a:solidFill>
              </a:rPr>
              <a:t>be </a:t>
            </a:r>
            <a:r>
              <a:rPr lang="en-US" sz="2800" b="1" dirty="0">
                <a:solidFill>
                  <a:srgbClr val="FF0000"/>
                </a:solidFill>
              </a:rPr>
              <a:t>difficult to </a:t>
            </a:r>
            <a:r>
              <a:rPr lang="en-US" sz="2800" b="1" dirty="0" smtClean="0">
                <a:solidFill>
                  <a:srgbClr val="FF0000"/>
                </a:solidFill>
              </a:rPr>
              <a:t>control</a:t>
            </a:r>
          </a:p>
          <a:p>
            <a:pPr marL="798283" lvl="1" indent="-342242" defTabSz="912573">
              <a:buFont typeface="Arial" pitchFamily="34" charset="0"/>
              <a:buChar char="•"/>
            </a:pPr>
            <a:r>
              <a:rPr lang="en-US" sz="2800" b="1" dirty="0" smtClean="0">
                <a:solidFill>
                  <a:srgbClr val="FF0000"/>
                </a:solidFill>
              </a:rPr>
              <a:t>or </a:t>
            </a:r>
            <a:r>
              <a:rPr lang="en-US" sz="2800" b="1" dirty="0">
                <a:solidFill>
                  <a:srgbClr val="FF0000"/>
                </a:solidFill>
              </a:rPr>
              <a:t>have a very low initial rate of climb. </a:t>
            </a:r>
            <a:endParaRPr lang="en-US" sz="2800" b="1" dirty="0" smtClean="0">
              <a:solidFill>
                <a:srgbClr val="FF0000"/>
              </a:solidFill>
            </a:endParaRPr>
          </a:p>
        </p:txBody>
      </p:sp>
      <p:pic>
        <p:nvPicPr>
          <p:cNvPr id="6" name="Picture 2" descr="http://4.bp.blogspot.com/-ZmBNlYx_F1c/UK3wIXmyV4I/AAAAAAAAHyw/Ey2CVTQ_XSU/s1600/boeing-aircraft-take-of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438400"/>
            <a:ext cx="4084573" cy="229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98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7" y="175264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75021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24" tIns="49524" rIns="49524" bIns="49524" anchor="ctr"/>
          <a:lstStyle/>
          <a:p>
            <a:pPr defTabSz="889632">
              <a:defRPr/>
            </a:pPr>
            <a:endParaRPr lang="en-US">
              <a:solidFill>
                <a:prstClr val="black"/>
              </a:solidFill>
              <a:sym typeface="Helvetica Light"/>
            </a:endParaRPr>
          </a:p>
        </p:txBody>
      </p:sp>
      <p:sp>
        <p:nvSpPr>
          <p:cNvPr id="15363" name="AutoShape 3" descr="image1.jp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24" tIns="49524" rIns="49524" bIns="49524" anchor="ctr"/>
          <a:lstStyle/>
          <a:p>
            <a:pPr defTabSz="889632">
              <a:defRPr/>
            </a:pPr>
            <a:endParaRPr lang="en-US">
              <a:solidFill>
                <a:prstClr val="black"/>
              </a:solidFill>
              <a:sym typeface="Helvetica Light"/>
            </a:endParaRPr>
          </a:p>
        </p:txBody>
      </p:sp>
      <p:sp>
        <p:nvSpPr>
          <p:cNvPr id="15364" name="Rectangle 5"/>
          <p:cNvSpPr>
            <a:spLocks noGrp="1" noChangeArrowheads="1"/>
          </p:cNvSpPr>
          <p:nvPr>
            <p:ph type="body" idx="1"/>
          </p:nvPr>
        </p:nvSpPr>
        <p:spPr>
          <a:xfrm>
            <a:off x="125016" y="1370709"/>
            <a:ext cx="4339828" cy="4731619"/>
          </a:xfrm>
        </p:spPr>
        <p:txBody>
          <a:bodyPr lIns="86348" tIns="49524" rIns="86348" bIns="49524"/>
          <a:lstStyle/>
          <a:p>
            <a:pPr marL="214283" indent="-164061" defTabSz="888382" eaLnBrk="1" hangingPunct="1">
              <a:lnSpc>
                <a:spcPct val="80000"/>
              </a:lnSpc>
              <a:spcBef>
                <a:spcPts val="281"/>
              </a:spcBef>
              <a:buClr>
                <a:srgbClr val="2DA2BF"/>
              </a:buClr>
              <a:buSzPct val="68000"/>
              <a:buFont typeface="Wingdings 3" pitchFamily="18" charset="2"/>
              <a:buChar char="•"/>
            </a:pPr>
            <a:r>
              <a:rPr lang="en-US" altLang="en-US" sz="2800" b="1">
                <a:latin typeface="Helvetica" charset="0"/>
                <a:ea typeface="Helvetica" charset="0"/>
                <a:cs typeface="Helvetica" charset="0"/>
                <a:sym typeface="Helvetica" charset="0"/>
              </a:rPr>
              <a:t> November 16</a:t>
            </a:r>
          </a:p>
          <a:p>
            <a:pPr marL="214283" indent="-164061" defTabSz="888382" eaLnBrk="1" hangingPunct="1">
              <a:lnSpc>
                <a:spcPct val="80000"/>
              </a:lnSpc>
              <a:spcBef>
                <a:spcPts val="281"/>
              </a:spcBef>
              <a:buClr>
                <a:srgbClr val="2DA2BF"/>
              </a:buClr>
              <a:buSzPct val="68000"/>
              <a:buNone/>
            </a:pPr>
            <a:endParaRPr lang="en-US" altLang="en-US" sz="2200" b="1">
              <a:latin typeface="Helvetica" charset="0"/>
              <a:ea typeface="Helvetica" charset="0"/>
              <a:cs typeface="Helvetica" charset="0"/>
              <a:sym typeface="Helvetica" charset="0"/>
            </a:endParaRPr>
          </a:p>
          <a:p>
            <a:pPr marL="214283" indent="-164061" defTabSz="888382" eaLnBrk="1" hangingPunct="1">
              <a:lnSpc>
                <a:spcPct val="80000"/>
              </a:lnSpc>
              <a:spcBef>
                <a:spcPts val="281"/>
              </a:spcBef>
              <a:buClr>
                <a:srgbClr val="2DA2BF"/>
              </a:buClr>
              <a:buSzPct val="68000"/>
              <a:buFont typeface="Wingdings 3" pitchFamily="18" charset="2"/>
              <a:buChar char="•"/>
            </a:pPr>
            <a:r>
              <a:rPr lang="en-US" altLang="en-US" sz="2800"/>
              <a:t>  1915 — Victor Carlstrom becomes the first pilot to fly from Toronto to New York. </a:t>
            </a:r>
          </a:p>
          <a:p>
            <a:pPr marL="214283" indent="-164061" defTabSz="888382" eaLnBrk="1" hangingPunct="1">
              <a:lnSpc>
                <a:spcPct val="80000"/>
              </a:lnSpc>
              <a:spcBef>
                <a:spcPts val="281"/>
              </a:spcBef>
              <a:buClr>
                <a:srgbClr val="2DA2BF"/>
              </a:buClr>
              <a:buSzPct val="68000"/>
              <a:buFont typeface="Wingdings 3" pitchFamily="18" charset="2"/>
              <a:buChar char="•"/>
            </a:pPr>
            <a:endParaRPr lang="en-US" altLang="en-US" sz="2800"/>
          </a:p>
          <a:p>
            <a:pPr marL="214283" indent="-164061" defTabSz="888382" eaLnBrk="1" hangingPunct="1">
              <a:lnSpc>
                <a:spcPct val="80000"/>
              </a:lnSpc>
              <a:spcBef>
                <a:spcPts val="281"/>
              </a:spcBef>
              <a:buClr>
                <a:srgbClr val="2DA2BF"/>
              </a:buClr>
              <a:buSzPct val="68000"/>
              <a:buFont typeface="Wingdings 3" pitchFamily="18" charset="2"/>
              <a:buChar char="•"/>
            </a:pPr>
            <a:r>
              <a:rPr lang="en-US" altLang="en-US" sz="2800"/>
              <a:t> Carlstrom flies in a Curtiss R-2 biplane and was in the air for 6 hours and 40 minutes. </a:t>
            </a:r>
            <a:endParaRPr lang="en-US" altLang="en-US" sz="2800" b="1">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6533" y="274588"/>
            <a:ext cx="8229823" cy="1143000"/>
          </a:xfrm>
        </p:spPr>
        <p:txBody>
          <a:bodyPr lIns="86348" tIns="49524" rIns="86348" bIns="49524" rtlCol="0">
            <a:normAutofit/>
          </a:bodyPr>
          <a:lstStyle/>
          <a:p>
            <a:pPr defTabSz="889381" eaLnBrk="1" fontAlgn="auto" hangingPunct="1">
              <a:spcAft>
                <a:spcPts val="0"/>
              </a:spcAft>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522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549" y="1371824"/>
            <a:ext cx="3276079" cy="204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031" y="3962549"/>
            <a:ext cx="4230439" cy="222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46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24" tIns="49524" rIns="49524" bIns="49524" anchor="ctr"/>
          <a:lstStyle/>
          <a:p>
            <a:pPr defTabSz="889632">
              <a:defRPr/>
            </a:pPr>
            <a:endParaRPr lang="en-US">
              <a:solidFill>
                <a:prstClr val="black"/>
              </a:solidFill>
              <a:sym typeface="Helvetica Light"/>
            </a:endParaRPr>
          </a:p>
        </p:txBody>
      </p:sp>
      <p:sp>
        <p:nvSpPr>
          <p:cNvPr id="15363" name="AutoShape 3" descr="image1.jp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24" tIns="49524" rIns="49524" bIns="49524" anchor="ctr"/>
          <a:lstStyle/>
          <a:p>
            <a:pPr defTabSz="889632">
              <a:defRPr/>
            </a:pPr>
            <a:endParaRPr lang="en-US">
              <a:solidFill>
                <a:prstClr val="black"/>
              </a:solidFill>
              <a:sym typeface="Helvetica Light"/>
            </a:endParaRPr>
          </a:p>
        </p:txBody>
      </p:sp>
      <p:sp>
        <p:nvSpPr>
          <p:cNvPr id="53252" name="Rectangle 5"/>
          <p:cNvSpPr>
            <a:spLocks noGrp="1" noChangeArrowheads="1"/>
          </p:cNvSpPr>
          <p:nvPr>
            <p:ph type="body" idx="1"/>
          </p:nvPr>
        </p:nvSpPr>
        <p:spPr>
          <a:xfrm>
            <a:off x="125016" y="1370709"/>
            <a:ext cx="4339828" cy="4731619"/>
          </a:xfrm>
        </p:spPr>
        <p:txBody>
          <a:bodyPr lIns="86348" tIns="49524" rIns="86348" bIns="49524"/>
          <a:lstStyle/>
          <a:p>
            <a:pPr marL="214283" indent="-164061" defTabSz="888382" eaLnBrk="1" hangingPunct="1">
              <a:lnSpc>
                <a:spcPct val="80000"/>
              </a:lnSpc>
              <a:spcBef>
                <a:spcPts val="281"/>
              </a:spcBef>
              <a:buClr>
                <a:srgbClr val="2DA2BF"/>
              </a:buClr>
              <a:buSzPct val="68000"/>
              <a:buFont typeface="Wingdings 3" pitchFamily="18" charset="2"/>
              <a:buChar char="•"/>
            </a:pPr>
            <a:r>
              <a:rPr lang="en-US" altLang="en-US" sz="2800" b="1">
                <a:latin typeface="Helvetica" charset="0"/>
                <a:ea typeface="Helvetica" charset="0"/>
                <a:cs typeface="Helvetica" charset="0"/>
                <a:sym typeface="Helvetica" charset="0"/>
              </a:rPr>
              <a:t> November 16</a:t>
            </a:r>
          </a:p>
          <a:p>
            <a:pPr marL="214283" indent="-164061" defTabSz="888382" eaLnBrk="1" hangingPunct="1">
              <a:lnSpc>
                <a:spcPct val="80000"/>
              </a:lnSpc>
              <a:spcBef>
                <a:spcPts val="281"/>
              </a:spcBef>
              <a:buClr>
                <a:srgbClr val="2DA2BF"/>
              </a:buClr>
              <a:buSzPct val="68000"/>
              <a:buNone/>
            </a:pPr>
            <a:endParaRPr lang="en-US" altLang="en-US" sz="2200" b="1">
              <a:latin typeface="Helvetica" charset="0"/>
              <a:ea typeface="Helvetica" charset="0"/>
              <a:cs typeface="Helvetica" charset="0"/>
              <a:sym typeface="Helvetica" charset="0"/>
            </a:endParaRPr>
          </a:p>
          <a:p>
            <a:pPr marL="214283" indent="-164061" defTabSz="888382" eaLnBrk="1" hangingPunct="1">
              <a:lnSpc>
                <a:spcPct val="80000"/>
              </a:lnSpc>
              <a:spcBef>
                <a:spcPts val="281"/>
              </a:spcBef>
              <a:buClr>
                <a:srgbClr val="2DA2BF"/>
              </a:buClr>
              <a:buSzPct val="68000"/>
              <a:buFont typeface="Wingdings 3" pitchFamily="18" charset="2"/>
              <a:buChar char="•"/>
            </a:pPr>
            <a:r>
              <a:rPr lang="en-US" altLang="en-US" sz="2800"/>
              <a:t>  1949 — Douglas DC-6A prototype sets commercial San Francisco/Los Angeles record of 58 minutes 13 seconds with an average speed of 350 mph</a:t>
            </a:r>
            <a:endParaRPr lang="en-US" altLang="en-US" sz="2800" b="1">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6533" y="274588"/>
            <a:ext cx="8229823" cy="1143000"/>
          </a:xfrm>
        </p:spPr>
        <p:txBody>
          <a:bodyPr lIns="86348" tIns="49524" rIns="86348" bIns="49524" rtlCol="0">
            <a:normAutofit/>
          </a:bodyPr>
          <a:lstStyle/>
          <a:p>
            <a:pPr defTabSz="889381" eaLnBrk="1" fontAlgn="auto" hangingPunct="1">
              <a:spcAft>
                <a:spcPts val="0"/>
              </a:spcAft>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532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144" y="3734844"/>
            <a:ext cx="4469309" cy="247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449" y="1371826"/>
            <a:ext cx="3848695" cy="214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92812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24" tIns="49524" rIns="49524" bIns="49524" anchor="ctr"/>
          <a:lstStyle/>
          <a:p>
            <a:pPr defTabSz="889632">
              <a:defRPr/>
            </a:pPr>
            <a:endParaRPr lang="en-US">
              <a:solidFill>
                <a:prstClr val="black"/>
              </a:solidFill>
              <a:sym typeface="Helvetica Light"/>
            </a:endParaRPr>
          </a:p>
        </p:txBody>
      </p:sp>
      <p:sp>
        <p:nvSpPr>
          <p:cNvPr id="15363" name="AutoShape 3" descr="image1.jp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24" tIns="49524" rIns="49524" bIns="49524" anchor="ctr"/>
          <a:lstStyle/>
          <a:p>
            <a:pPr defTabSz="889632">
              <a:defRPr/>
            </a:pPr>
            <a:endParaRPr lang="en-US">
              <a:solidFill>
                <a:prstClr val="black"/>
              </a:solidFill>
              <a:sym typeface="Helvetica Light"/>
            </a:endParaRPr>
          </a:p>
        </p:txBody>
      </p:sp>
      <p:sp>
        <p:nvSpPr>
          <p:cNvPr id="54276" name="Rectangle 5"/>
          <p:cNvSpPr>
            <a:spLocks noGrp="1" noChangeArrowheads="1"/>
          </p:cNvSpPr>
          <p:nvPr>
            <p:ph type="body" idx="1"/>
          </p:nvPr>
        </p:nvSpPr>
        <p:spPr>
          <a:xfrm>
            <a:off x="125016" y="1370709"/>
            <a:ext cx="4339828" cy="4731619"/>
          </a:xfrm>
        </p:spPr>
        <p:txBody>
          <a:bodyPr lIns="86348" tIns="49524" rIns="86348" bIns="49524"/>
          <a:lstStyle/>
          <a:p>
            <a:pPr marL="214283" indent="-164061" defTabSz="888382" eaLnBrk="1" hangingPunct="1">
              <a:lnSpc>
                <a:spcPct val="80000"/>
              </a:lnSpc>
              <a:spcBef>
                <a:spcPts val="281"/>
              </a:spcBef>
              <a:buClr>
                <a:srgbClr val="2DA2BF"/>
              </a:buClr>
              <a:buSzPct val="68000"/>
              <a:buFont typeface="Wingdings 3" pitchFamily="18" charset="2"/>
              <a:buChar char="•"/>
            </a:pPr>
            <a:r>
              <a:rPr lang="en-US" altLang="en-US" sz="2800" b="1">
                <a:latin typeface="Helvetica" charset="0"/>
                <a:ea typeface="Helvetica" charset="0"/>
                <a:cs typeface="Helvetica" charset="0"/>
                <a:sym typeface="Helvetica" charset="0"/>
              </a:rPr>
              <a:t> November 16</a:t>
            </a:r>
          </a:p>
          <a:p>
            <a:pPr marL="214283" indent="-164061" defTabSz="888382" eaLnBrk="1" hangingPunct="1">
              <a:lnSpc>
                <a:spcPct val="80000"/>
              </a:lnSpc>
              <a:spcBef>
                <a:spcPts val="281"/>
              </a:spcBef>
              <a:buClr>
                <a:srgbClr val="2DA2BF"/>
              </a:buClr>
              <a:buSzPct val="68000"/>
              <a:buNone/>
            </a:pPr>
            <a:endParaRPr lang="en-US" altLang="en-US" sz="2200" b="1">
              <a:latin typeface="Helvetica" charset="0"/>
              <a:ea typeface="Helvetica" charset="0"/>
              <a:cs typeface="Helvetica" charset="0"/>
              <a:sym typeface="Helvetica" charset="0"/>
            </a:endParaRPr>
          </a:p>
          <a:p>
            <a:pPr marL="214283" indent="-164061" defTabSz="888382" eaLnBrk="1" hangingPunct="1">
              <a:lnSpc>
                <a:spcPct val="80000"/>
              </a:lnSpc>
              <a:spcBef>
                <a:spcPts val="281"/>
              </a:spcBef>
              <a:buClr>
                <a:srgbClr val="2DA2BF"/>
              </a:buClr>
              <a:buSzPct val="68000"/>
              <a:buFont typeface="Wingdings 3" pitchFamily="18" charset="2"/>
              <a:buChar char="•"/>
            </a:pPr>
            <a:r>
              <a:rPr lang="en-US" altLang="en-US" sz="2800"/>
              <a:t>  1959 — Capt. Joseph W. Kittinger, Jr. makes a record parachute jump from an open gondola at an altitude of 76,400 feet. </a:t>
            </a:r>
            <a:endParaRPr lang="en-US" altLang="en-US" sz="2800" b="1">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6533" y="274588"/>
            <a:ext cx="8229823" cy="1143000"/>
          </a:xfrm>
        </p:spPr>
        <p:txBody>
          <a:bodyPr lIns="86348" tIns="49524" rIns="86348" bIns="49524" rtlCol="0">
            <a:normAutofit/>
          </a:bodyPr>
          <a:lstStyle/>
          <a:p>
            <a:pPr defTabSz="889381" eaLnBrk="1" fontAlgn="auto" hangingPunct="1">
              <a:spcAft>
                <a:spcPts val="0"/>
              </a:spcAft>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542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979" y="1752451"/>
            <a:ext cx="3886646"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373" y="3786187"/>
            <a:ext cx="3264917" cy="263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7741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7" y="175264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549087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46" tIns="50746" rIns="50746" bIns="50746" anchor="ctr"/>
          <a:lstStyle/>
          <a:p>
            <a:pPr defTabSz="408393" fontAlgn="base">
              <a:spcBef>
                <a:spcPct val="0"/>
              </a:spcBef>
              <a:spcAft>
                <a:spcPct val="0"/>
              </a:spcAft>
            </a:pPr>
            <a:endParaRPr lang="en-US" sz="2500">
              <a:solidFill>
                <a:srgbClr val="000000"/>
              </a:solidFill>
              <a:latin typeface="Helvetica Light"/>
              <a:sym typeface="Helvetica Light"/>
            </a:endParaRPr>
          </a:p>
        </p:txBody>
      </p:sp>
      <p:sp>
        <p:nvSpPr>
          <p:cNvPr id="50179"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46" tIns="50746" rIns="50746" bIns="50746" anchor="ctr"/>
          <a:lstStyle/>
          <a:p>
            <a:pPr defTabSz="408393" fontAlgn="base">
              <a:spcBef>
                <a:spcPct val="0"/>
              </a:spcBef>
              <a:spcAft>
                <a:spcPct val="0"/>
              </a:spcAft>
            </a:pPr>
            <a:endParaRPr lang="en-US" sz="2500">
              <a:solidFill>
                <a:srgbClr val="000000"/>
              </a:solidFill>
              <a:latin typeface="Helvetica Light"/>
              <a:sym typeface="Helvetica Light"/>
            </a:endParaRPr>
          </a:p>
        </p:txBody>
      </p:sp>
      <p:sp>
        <p:nvSpPr>
          <p:cNvPr id="5126" name="Rectangle 6"/>
          <p:cNvSpPr>
            <a:spLocks noGrp="1" noChangeArrowheads="1"/>
          </p:cNvSpPr>
          <p:nvPr>
            <p:ph type="title"/>
          </p:nvPr>
        </p:nvSpPr>
        <p:spPr/>
        <p:txBody>
          <a:bodyPr lIns="88792" tIns="50746" rIns="88792" bIns="50746"/>
          <a:lstStyle/>
          <a:p>
            <a:pPr algn="ctr" defTabSz="913115" eaLnBrk="1">
              <a:defRPr/>
            </a:pPr>
            <a:r>
              <a:rPr lang="en-US"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AVIATION ACES</a:t>
            </a:r>
            <a:endParaRPr lang="en-US" dirty="0" smtClean="0"/>
          </a:p>
        </p:txBody>
      </p:sp>
      <p:sp>
        <p:nvSpPr>
          <p:cNvPr id="15364" name="Rectangle 5"/>
          <p:cNvSpPr>
            <a:spLocks noGrp="1" noChangeArrowheads="1"/>
          </p:cNvSpPr>
          <p:nvPr>
            <p:ph type="body" idx="1"/>
          </p:nvPr>
        </p:nvSpPr>
        <p:spPr>
          <a:xfrm>
            <a:off x="491133" y="1364010"/>
            <a:ext cx="4040684" cy="762372"/>
          </a:xfrm>
        </p:spPr>
        <p:txBody>
          <a:bodyPr lIns="88792" tIns="50746" rIns="88792" bIns="50746" anchor="t"/>
          <a:lstStyle/>
          <a:p>
            <a:pPr marL="220754" indent="-169468" defTabSz="913115" eaLnBrk="1">
              <a:lnSpc>
                <a:spcPct val="80000"/>
              </a:lnSpc>
              <a:spcBef>
                <a:spcPts val="281"/>
              </a:spcBef>
              <a:buClr>
                <a:srgbClr val="2DA2BF"/>
              </a:buClr>
              <a:buFont typeface="Wingdings 3" pitchFamily="18" charset="2"/>
              <a:buChar char="•"/>
              <a:defRPr/>
            </a:pPr>
            <a:r>
              <a:rPr lang="en-US" sz="2800" b="1" dirty="0" smtClean="0">
                <a:latin typeface="Helvetica" charset="0"/>
                <a:ea typeface="Helvetica" charset="0"/>
                <a:cs typeface="Helvetica" charset="0"/>
                <a:sym typeface="Helvetica" charset="0"/>
              </a:rPr>
              <a:t>4A</a:t>
            </a:r>
            <a:endParaRPr lang="en-US" sz="2800" b="1" dirty="0">
              <a:latin typeface="Helvetica" charset="0"/>
              <a:ea typeface="Helvetica" charset="0"/>
              <a:cs typeface="Helvetica" charset="0"/>
              <a:sym typeface="Helvetica" charset="0"/>
            </a:endParaRPr>
          </a:p>
          <a:p>
            <a:pPr>
              <a:defRPr/>
            </a:pPr>
            <a:r>
              <a:rPr lang="en-US" sz="2200" b="1" u="sng" dirty="0"/>
              <a:t>Pilots (A – 93 &amp; above)</a:t>
            </a:r>
          </a:p>
        </p:txBody>
      </p:sp>
      <p:sp>
        <p:nvSpPr>
          <p:cNvPr id="50182" name="Content Placeholder 1"/>
          <p:cNvSpPr>
            <a:spLocks noGrp="1"/>
          </p:cNvSpPr>
          <p:nvPr>
            <p:ph sz="quarter" idx="2"/>
          </p:nvPr>
        </p:nvSpPr>
        <p:spPr>
          <a:xfrm>
            <a:off x="498948" y="2196704"/>
            <a:ext cx="3376538" cy="4661297"/>
          </a:xfrm>
          <a:ln>
            <a:prstDash val="solid"/>
          </a:ln>
        </p:spPr>
        <p:txBody>
          <a:bodyPr/>
          <a:lstStyle/>
          <a:p>
            <a:r>
              <a:rPr lang="en-US" altLang="en-US" b="1" dirty="0" smtClean="0">
                <a:solidFill>
                  <a:srgbClr val="FF0000"/>
                </a:solidFill>
              </a:rPr>
              <a:t>Joker</a:t>
            </a:r>
          </a:p>
          <a:p>
            <a:r>
              <a:rPr lang="en-US" altLang="en-US" b="1" dirty="0" smtClean="0"/>
              <a:t>Donald Duck</a:t>
            </a:r>
          </a:p>
          <a:p>
            <a:r>
              <a:rPr lang="en-US" altLang="en-US" b="1" dirty="0" smtClean="0">
                <a:solidFill>
                  <a:srgbClr val="FF0000"/>
                </a:solidFill>
              </a:rPr>
              <a:t>Krutch</a:t>
            </a:r>
          </a:p>
          <a:p>
            <a:r>
              <a:rPr lang="en-US" altLang="en-US" b="1" dirty="0" smtClean="0"/>
              <a:t>Big </a:t>
            </a:r>
            <a:r>
              <a:rPr lang="en-US" altLang="en-US" b="1" dirty="0" err="1" smtClean="0"/>
              <a:t>Papi</a:t>
            </a:r>
            <a:endParaRPr lang="en-US" altLang="en-US" b="1" dirty="0" smtClean="0"/>
          </a:p>
          <a:p>
            <a:r>
              <a:rPr lang="en-US" altLang="en-US" b="1" dirty="0" smtClean="0"/>
              <a:t>Maverick</a:t>
            </a:r>
          </a:p>
          <a:p>
            <a:r>
              <a:rPr lang="en-US" altLang="en-US" b="1" dirty="0" smtClean="0"/>
              <a:t>Big Daddy</a:t>
            </a:r>
          </a:p>
          <a:p>
            <a:r>
              <a:rPr lang="en-US" altLang="en-US" b="1" dirty="0" smtClean="0">
                <a:solidFill>
                  <a:srgbClr val="FF0000"/>
                </a:solidFill>
              </a:rPr>
              <a:t>Z</a:t>
            </a:r>
          </a:p>
          <a:p>
            <a:r>
              <a:rPr lang="en-US" altLang="en-US" b="1" dirty="0" smtClean="0"/>
              <a:t>Rico</a:t>
            </a:r>
          </a:p>
          <a:p>
            <a:r>
              <a:rPr lang="en-US" altLang="en-US" b="1" dirty="0" smtClean="0">
                <a:solidFill>
                  <a:srgbClr val="FF0000"/>
                </a:solidFill>
              </a:rPr>
              <a:t>Smalls</a:t>
            </a:r>
          </a:p>
          <a:p>
            <a:r>
              <a:rPr lang="en-US" altLang="en-US" b="1" dirty="0" smtClean="0">
                <a:solidFill>
                  <a:srgbClr val="FF0000"/>
                </a:solidFill>
              </a:rPr>
              <a:t>Mr. Young</a:t>
            </a:r>
            <a:endParaRPr lang="en-US" altLang="en-US" dirty="0">
              <a:solidFill>
                <a:srgbClr val="FF0000"/>
              </a:solidFill>
            </a:endParaRPr>
          </a:p>
        </p:txBody>
      </p:sp>
      <p:sp>
        <p:nvSpPr>
          <p:cNvPr id="12" name="Rectangle 5"/>
          <p:cNvSpPr>
            <a:spLocks noGrp="1" noChangeArrowheads="1"/>
          </p:cNvSpPr>
          <p:nvPr>
            <p:ph type="body" idx="1"/>
          </p:nvPr>
        </p:nvSpPr>
        <p:spPr>
          <a:xfrm>
            <a:off x="4890120" y="1361778"/>
            <a:ext cx="4040684" cy="761256"/>
          </a:xfrm>
        </p:spPr>
        <p:txBody>
          <a:bodyPr lIns="88792" tIns="50746" rIns="88792" bIns="50746" anchor="t"/>
          <a:lstStyle/>
          <a:p>
            <a:pPr marL="220754" indent="-169468" defTabSz="913115" eaLnBrk="1">
              <a:lnSpc>
                <a:spcPct val="80000"/>
              </a:lnSpc>
              <a:spcBef>
                <a:spcPts val="281"/>
              </a:spcBef>
              <a:buClr>
                <a:srgbClr val="2DA2BF"/>
              </a:buClr>
              <a:buFont typeface="Wingdings 3" pitchFamily="18" charset="2"/>
              <a:buChar char="•"/>
              <a:defRPr/>
            </a:pPr>
            <a:r>
              <a:rPr lang="en-US" sz="2800" b="1" dirty="0" smtClean="0">
                <a:latin typeface="Helvetica" charset="0"/>
                <a:ea typeface="Helvetica" charset="0"/>
                <a:cs typeface="Helvetica" charset="0"/>
                <a:sym typeface="Helvetica" charset="0"/>
              </a:rPr>
              <a:t>4A</a:t>
            </a:r>
            <a:endParaRPr lang="en-US" sz="2800" b="1" dirty="0">
              <a:latin typeface="Helvetica" charset="0"/>
              <a:ea typeface="Helvetica" charset="0"/>
              <a:cs typeface="Helvetica" charset="0"/>
              <a:sym typeface="Helvetica" charset="0"/>
            </a:endParaRPr>
          </a:p>
          <a:p>
            <a:pPr>
              <a:defRPr/>
            </a:pPr>
            <a:r>
              <a:rPr lang="en-US" sz="2200" b="1" u="sng" dirty="0"/>
              <a:t>Co-Pilots (B – 85 – 92)</a:t>
            </a:r>
          </a:p>
        </p:txBody>
      </p:sp>
      <p:sp>
        <p:nvSpPr>
          <p:cNvPr id="24584" name="Content Placeholder 1"/>
          <p:cNvSpPr>
            <a:spLocks noGrp="1"/>
          </p:cNvSpPr>
          <p:nvPr>
            <p:ph sz="quarter" idx="2"/>
          </p:nvPr>
        </p:nvSpPr>
        <p:spPr>
          <a:xfrm>
            <a:off x="4893475" y="2139782"/>
            <a:ext cx="3916785" cy="4500563"/>
          </a:xfrm>
          <a:ln>
            <a:prstDash val="solid"/>
          </a:ln>
        </p:spPr>
        <p:txBody>
          <a:bodyPr/>
          <a:lstStyle/>
          <a:p>
            <a:pPr marL="364571" indent="-255318">
              <a:defRPr/>
            </a:pPr>
            <a:r>
              <a:rPr lang="en-US" sz="2500" b="1" dirty="0" smtClean="0"/>
              <a:t>TJ</a:t>
            </a:r>
          </a:p>
          <a:p>
            <a:pPr marL="364571" indent="-255318">
              <a:defRPr/>
            </a:pPr>
            <a:r>
              <a:rPr lang="en-US" sz="2500" b="1" dirty="0" smtClean="0"/>
              <a:t>Eagle</a:t>
            </a:r>
          </a:p>
          <a:p>
            <a:pPr marL="364571" indent="-255318">
              <a:defRPr/>
            </a:pPr>
            <a:r>
              <a:rPr lang="en-US" sz="2500" b="1" dirty="0" smtClean="0"/>
              <a:t>Flash</a:t>
            </a:r>
          </a:p>
          <a:p>
            <a:pPr marL="364571" indent="-255318">
              <a:defRPr/>
            </a:pPr>
            <a:r>
              <a:rPr lang="en-US" sz="2500" b="1" dirty="0" smtClean="0"/>
              <a:t>Big Daddy Z</a:t>
            </a:r>
            <a:endParaRPr lang="en-US" sz="2500" b="1" dirty="0"/>
          </a:p>
          <a:p>
            <a:pPr marL="109262" indent="0">
              <a:buNone/>
              <a:defRPr/>
            </a:pPr>
            <a:endParaRPr lang="en-US" sz="1700" dirty="0"/>
          </a:p>
        </p:txBody>
      </p:sp>
      <p:sp>
        <p:nvSpPr>
          <p:cNvPr id="50185" name="TextBox 8"/>
          <p:cNvSpPr txBox="1">
            <a:spLocks noChangeArrowheads="1"/>
          </p:cNvSpPr>
          <p:nvPr/>
        </p:nvSpPr>
        <p:spPr bwMode="auto">
          <a:xfrm>
            <a:off x="5511850" y="6135812"/>
            <a:ext cx="3014886" cy="45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19" tIns="32107" rIns="64219" bIns="32107">
            <a:spAutoFit/>
          </a:bodyPr>
          <a:lstStyle>
            <a:lvl1pPr eaLnBrk="0" hangingPunct="0">
              <a:spcBef>
                <a:spcPts val="575"/>
              </a:spcBef>
              <a:buClr>
                <a:schemeClr val="accent1"/>
              </a:buClr>
              <a:buSzPct val="68000"/>
              <a:buFont typeface="Wingdings 3" pitchFamily="18" charset="2"/>
              <a:buChar char=""/>
              <a:defRPr sz="3800">
                <a:solidFill>
                  <a:schemeClr val="tx1"/>
                </a:solidFill>
                <a:latin typeface="Lucida Sans Unicode" pitchFamily="34" charset="0"/>
              </a:defRPr>
            </a:lvl1pPr>
            <a:lvl2pPr marL="742950" indent="-285750" eaLnBrk="0" hangingPunct="0">
              <a:spcBef>
                <a:spcPts val="463"/>
              </a:spcBef>
              <a:buClr>
                <a:schemeClr val="accent1"/>
              </a:buClr>
              <a:buFont typeface="Verdana" pitchFamily="34" charset="0"/>
              <a:buChar char="◦"/>
              <a:defRPr sz="3300">
                <a:solidFill>
                  <a:schemeClr val="tx1"/>
                </a:solidFill>
                <a:latin typeface="Lucida Sans Unicode" pitchFamily="34" charset="0"/>
              </a:defRPr>
            </a:lvl2pPr>
            <a:lvl3pPr marL="1143000" indent="-228600" eaLnBrk="0" hangingPunct="0">
              <a:spcBef>
                <a:spcPts val="500"/>
              </a:spcBef>
              <a:buClr>
                <a:schemeClr val="accent2"/>
              </a:buClr>
              <a:buSzPct val="100000"/>
              <a:buFont typeface="Wingdings 2" pitchFamily="18" charset="2"/>
              <a:buChar char=""/>
              <a:defRPr sz="3000">
                <a:solidFill>
                  <a:schemeClr val="tx1"/>
                </a:solidFill>
                <a:latin typeface="Lucida Sans Unicode" pitchFamily="34" charset="0"/>
              </a:defRPr>
            </a:lvl3pPr>
            <a:lvl4pPr marL="1600200" indent="-228600" eaLnBrk="0" hangingPunct="0">
              <a:spcBef>
                <a:spcPts val="500"/>
              </a:spcBef>
              <a:buClr>
                <a:schemeClr val="accent2"/>
              </a:buClr>
              <a:buFont typeface="Wingdings 2" pitchFamily="18" charset="2"/>
              <a:buChar char=""/>
              <a:defRPr sz="2700">
                <a:solidFill>
                  <a:schemeClr val="tx1"/>
                </a:solidFill>
                <a:latin typeface="Lucida Sans Unicode" pitchFamily="34" charset="0"/>
              </a:defRPr>
            </a:lvl4pPr>
            <a:lvl5pPr marL="2057400" indent="-228600" eaLnBrk="0" hangingPunct="0">
              <a:spcBef>
                <a:spcPts val="500"/>
              </a:spcBef>
              <a:buClr>
                <a:schemeClr val="accent2"/>
              </a:buClr>
              <a:buFont typeface="Wingdings 2" pitchFamily="18" charset="2"/>
              <a:buChar char=""/>
              <a:defRPr sz="2600">
                <a:solidFill>
                  <a:schemeClr val="tx1"/>
                </a:solidFill>
                <a:latin typeface="Lucida Sans Unicode" pitchFamily="34" charset="0"/>
              </a:defRPr>
            </a:lvl5pPr>
            <a:lvl6pPr marL="2514600" indent="-228600" defTabSz="581025" eaLnBrk="0" fontAlgn="base" hangingPunct="0">
              <a:spcBef>
                <a:spcPts val="500"/>
              </a:spcBef>
              <a:spcAft>
                <a:spcPct val="0"/>
              </a:spcAft>
              <a:buClr>
                <a:schemeClr val="accent2"/>
              </a:buClr>
              <a:buFont typeface="Wingdings 2" pitchFamily="18" charset="2"/>
              <a:buChar char=""/>
              <a:defRPr sz="2600">
                <a:solidFill>
                  <a:schemeClr val="tx1"/>
                </a:solidFill>
                <a:latin typeface="Lucida Sans Unicode" pitchFamily="34" charset="0"/>
              </a:defRPr>
            </a:lvl6pPr>
            <a:lvl7pPr marL="2971800" indent="-228600" defTabSz="581025" eaLnBrk="0" fontAlgn="base" hangingPunct="0">
              <a:spcBef>
                <a:spcPts val="500"/>
              </a:spcBef>
              <a:spcAft>
                <a:spcPct val="0"/>
              </a:spcAft>
              <a:buClr>
                <a:schemeClr val="accent2"/>
              </a:buClr>
              <a:buFont typeface="Wingdings 2" pitchFamily="18" charset="2"/>
              <a:buChar char=""/>
              <a:defRPr sz="2600">
                <a:solidFill>
                  <a:schemeClr val="tx1"/>
                </a:solidFill>
                <a:latin typeface="Lucida Sans Unicode" pitchFamily="34" charset="0"/>
              </a:defRPr>
            </a:lvl7pPr>
            <a:lvl8pPr marL="3429000" indent="-228600" defTabSz="581025" eaLnBrk="0" fontAlgn="base" hangingPunct="0">
              <a:spcBef>
                <a:spcPts val="500"/>
              </a:spcBef>
              <a:spcAft>
                <a:spcPct val="0"/>
              </a:spcAft>
              <a:buClr>
                <a:schemeClr val="accent2"/>
              </a:buClr>
              <a:buFont typeface="Wingdings 2" pitchFamily="18" charset="2"/>
              <a:buChar char=""/>
              <a:defRPr sz="2600">
                <a:solidFill>
                  <a:schemeClr val="tx1"/>
                </a:solidFill>
                <a:latin typeface="Lucida Sans Unicode" pitchFamily="34" charset="0"/>
              </a:defRPr>
            </a:lvl8pPr>
            <a:lvl9pPr marL="3886200" indent="-228600" defTabSz="581025" eaLnBrk="0" fontAlgn="base" hangingPunct="0">
              <a:spcBef>
                <a:spcPts val="500"/>
              </a:spcBef>
              <a:spcAft>
                <a:spcPct val="0"/>
              </a:spcAft>
              <a:buClr>
                <a:schemeClr val="accent2"/>
              </a:buClr>
              <a:buFont typeface="Wingdings 2" pitchFamily="18" charset="2"/>
              <a:buChar char=""/>
              <a:defRPr sz="2600">
                <a:solidFill>
                  <a:schemeClr val="tx1"/>
                </a:solidFill>
                <a:latin typeface="Lucida Sans Unicode" pitchFamily="34" charset="0"/>
              </a:defRPr>
            </a:lvl9pPr>
          </a:lstStyle>
          <a:p>
            <a:pPr algn="ctr" defTabSz="408393" eaLnBrk="1" fontAlgn="base">
              <a:spcBef>
                <a:spcPct val="0"/>
              </a:spcBef>
              <a:spcAft>
                <a:spcPct val="0"/>
              </a:spcAft>
              <a:buClrTx/>
              <a:buSzTx/>
              <a:buNone/>
            </a:pPr>
            <a:r>
              <a:rPr lang="en-US" altLang="en-US" sz="2500" b="1">
                <a:solidFill>
                  <a:srgbClr val="C00000"/>
                </a:solidFill>
                <a:latin typeface="Helvetica Light"/>
                <a:sym typeface="Helvetica Light"/>
              </a:rPr>
              <a:t>High Shooter (100)</a:t>
            </a:r>
          </a:p>
        </p:txBody>
      </p:sp>
    </p:spTree>
    <p:extLst>
      <p:ext uri="{BB962C8B-B14F-4D97-AF65-F5344CB8AC3E}">
        <p14:creationId xmlns:p14="http://schemas.microsoft.com/office/powerpoint/2010/main" val="56759131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4925163"/>
              </p:ext>
            </p:extLst>
          </p:nvPr>
        </p:nvGraphicFramePr>
        <p:xfrm>
          <a:off x="228824" y="813721"/>
          <a:ext cx="8688587" cy="6430768"/>
        </p:xfrm>
        <a:graphic>
          <a:graphicData uri="http://schemas.openxmlformats.org/drawingml/2006/table">
            <a:tbl>
              <a:tblPr/>
              <a:tblGrid>
                <a:gridCol w="1236762"/>
                <a:gridCol w="1240110"/>
                <a:gridCol w="1243459"/>
                <a:gridCol w="1241227"/>
                <a:gridCol w="1242343"/>
                <a:gridCol w="1243459"/>
                <a:gridCol w="1241227"/>
              </a:tblGrid>
              <a:tr h="273471">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dirty="0" smtClean="0">
                          <a:ln>
                            <a:noFill/>
                          </a:ln>
                          <a:solidFill>
                            <a:srgbClr val="404040"/>
                          </a:solidFill>
                          <a:effectLst/>
                          <a:latin typeface="Cambria" pitchFamily="18" charset="0"/>
                          <a:ea typeface="Cambria" pitchFamily="18" charset="0"/>
                          <a:cs typeface="Times New Roman" pitchFamily="18" charset="0"/>
                          <a:sym typeface="Helvetica Light" charset="0"/>
                        </a:rPr>
                        <a:t>SUNDAY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MONDAY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TUESDAY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WEDNESDAY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THURSDAY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FRIDAY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SATURDAY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r>
              <a:tr h="1341120">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13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27</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Cambria"/>
                          <a:ea typeface="Cambria"/>
                          <a:cs typeface="Times New Roman"/>
                        </a:rPr>
                        <a:t>Altimeter</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28</a:t>
                      </a:r>
                    </a:p>
                    <a:p>
                      <a:pPr marL="0" marR="0" indent="0" algn="l" defTabSz="642882" rtl="0" eaLnBrk="1" fontAlgn="auto" latinLnBrk="0" hangingPunct="1">
                        <a:lnSpc>
                          <a:spcPct val="100000"/>
                        </a:lnSpc>
                        <a:spcBef>
                          <a:spcPts val="200"/>
                        </a:spcBef>
                        <a:spcAft>
                          <a:spcPts val="200"/>
                        </a:spcAft>
                        <a:buClrTx/>
                        <a:buSzTx/>
                        <a:buFontTx/>
                        <a:buNone/>
                        <a:tabLst/>
                        <a:defRPr/>
                      </a:pPr>
                      <a:r>
                        <a:rPr lang="en-US" sz="1300" b="1" dirty="0" smtClean="0">
                          <a:solidFill>
                            <a:srgbClr val="0D0D0D"/>
                          </a:solidFill>
                          <a:effectLst/>
                          <a:latin typeface="Cambria"/>
                          <a:ea typeface="Cambria"/>
                          <a:cs typeface="Times New Roman"/>
                        </a:rPr>
                        <a:t>Chapter 7 </a:t>
                      </a:r>
                    </a:p>
                    <a:p>
                      <a:pPr marL="0" marR="0" indent="0" algn="l" defTabSz="642882" rtl="0" eaLnBrk="1" fontAlgn="auto" latinLnBrk="0" hangingPunct="1">
                        <a:lnSpc>
                          <a:spcPct val="100000"/>
                        </a:lnSpc>
                        <a:spcBef>
                          <a:spcPts val="200"/>
                        </a:spcBef>
                        <a:spcAft>
                          <a:spcPts val="200"/>
                        </a:spcAft>
                        <a:buClrTx/>
                        <a:buSzTx/>
                        <a:buFontTx/>
                        <a:buNone/>
                        <a:tabLst/>
                        <a:defRPr/>
                      </a:pPr>
                      <a:r>
                        <a:rPr lang="en-US" sz="1300" b="1" dirty="0" smtClean="0">
                          <a:solidFill>
                            <a:srgbClr val="0D0D0D"/>
                          </a:solidFill>
                          <a:effectLst/>
                          <a:latin typeface="Cambria"/>
                          <a:ea typeface="Cambria"/>
                          <a:cs typeface="Times New Roman"/>
                        </a:rPr>
                        <a:t>Flight Instruments</a:t>
                      </a:r>
                    </a:p>
                    <a:p>
                      <a:pPr marL="0" marR="0" indent="0" algn="l" defTabSz="642882" rtl="0" eaLnBrk="1" fontAlgn="auto" latinLnBrk="0" hangingPunct="1">
                        <a:lnSpc>
                          <a:spcPct val="100000"/>
                        </a:lnSpc>
                        <a:spcBef>
                          <a:spcPts val="200"/>
                        </a:spcBef>
                        <a:spcAft>
                          <a:spcPts val="200"/>
                        </a:spcAft>
                        <a:buClrTx/>
                        <a:buSzTx/>
                        <a:buFontTx/>
                        <a:buNone/>
                        <a:tabLst/>
                        <a:defRPr/>
                      </a:pPr>
                      <a:r>
                        <a:rPr lang="en-US" sz="1300" b="1" dirty="0" smtClean="0">
                          <a:solidFill>
                            <a:srgbClr val="FF0000"/>
                          </a:solidFill>
                          <a:effectLst/>
                          <a:latin typeface="Cambria"/>
                          <a:ea typeface="Cambria"/>
                          <a:cs typeface="Times New Roman"/>
                        </a:rPr>
                        <a:t>Vertical Speed Indicator</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29</a:t>
                      </a:r>
                    </a:p>
                    <a:p>
                      <a:pPr marL="0" marR="0" lvl="0" indent="0" algn="l" defTabSz="642882"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642882"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 </a:t>
                      </a: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Airspeed Indicator</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30</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Chapter 7</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QUIZ</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31</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7156">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214120">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 </a:t>
                      </a: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Gyro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3</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 </a:t>
                      </a: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Magnetic Compass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4</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charset="0"/>
                        </a:rPr>
                        <a:t>Chapter 7 </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charset="0"/>
                        </a:rPr>
                        <a:t>Flight Instruments Review and Test</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5</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Chapter 8</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Flight Manuals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6</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Chapter 8 </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Flight Manuals Review and Test</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7</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7156">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391920">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8</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9</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Chapter 10</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Aircraft Performance</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10</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Chapter 10</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Aircraft Performance</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11</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2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HOLIDAY</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12</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13</a:t>
                      </a:r>
                      <a:endPar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endParaRPr>
                    </a:p>
                    <a:p>
                      <a:pPr marL="0" marR="0" lvl="0" indent="0" algn="l" defTabSz="64182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Chapter 10</a:t>
                      </a:r>
                    </a:p>
                    <a:p>
                      <a:pPr marL="0" marR="0" lvl="0" indent="0" algn="l" defTabSz="64182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Aircraft Performance</a:t>
                      </a:r>
                    </a:p>
                    <a:p>
                      <a:pPr marL="0" marR="0" lvl="0" indent="0" algn="l" defTabSz="64182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QUIZ</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14</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7156">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097280">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15</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11</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Weather Theory</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17</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11</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Weather Theory</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18</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11</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Weather Theory</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19</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11</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Weather Theory</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20</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Chapter 11</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Weather Theory</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TEST</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21</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7156">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684233">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r>
            </a:tbl>
          </a:graphicData>
        </a:graphic>
      </p:graphicFrame>
      <p:sp>
        <p:nvSpPr>
          <p:cNvPr id="45150" name="TextBox 2"/>
          <p:cNvSpPr txBox="1">
            <a:spLocks noChangeArrowheads="1"/>
          </p:cNvSpPr>
          <p:nvPr/>
        </p:nvSpPr>
        <p:spPr bwMode="auto">
          <a:xfrm>
            <a:off x="1371602" y="75904"/>
            <a:ext cx="6372191" cy="7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4" tIns="45678" rIns="91354" bIns="45678">
            <a:spAutoFit/>
          </a:bodyPr>
          <a:lstStyle>
            <a:lvl1pPr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7238" indent="-376238"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8238" indent="-376238"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19238" indent="-376238"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0238" indent="-376238"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74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46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18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290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fontAlgn="base">
              <a:spcBef>
                <a:spcPct val="0"/>
              </a:spcBef>
              <a:spcAft>
                <a:spcPct val="0"/>
              </a:spcAft>
              <a:buSzTx/>
              <a:buFontTx/>
              <a:buNone/>
            </a:pPr>
            <a:r>
              <a:rPr lang="en-US" altLang="en-US" sz="4000" b="1" dirty="0"/>
              <a:t>October / November 2015</a:t>
            </a:r>
          </a:p>
        </p:txBody>
      </p:sp>
      <p:sp>
        <p:nvSpPr>
          <p:cNvPr id="45151" name="Oval 3"/>
          <p:cNvSpPr>
            <a:spLocks noChangeArrowheads="1"/>
          </p:cNvSpPr>
          <p:nvPr/>
        </p:nvSpPr>
        <p:spPr bwMode="auto">
          <a:xfrm>
            <a:off x="1143000" y="5029200"/>
            <a:ext cx="1446609" cy="1691059"/>
          </a:xfrm>
          <a:prstGeom prst="ellipse">
            <a:avLst/>
          </a:prstGeom>
          <a:noFill/>
          <a:ln w="44450" algn="ctr">
            <a:solidFill>
              <a:srgbClr val="0070C0"/>
            </a:solidFill>
            <a:miter lim="0"/>
            <a:headEnd/>
            <a:tailEnd/>
          </a:ln>
          <a:extLst>
            <a:ext uri="{909E8E84-426E-40DD-AFC4-6F175D3DCCD1}">
              <a14:hiddenFill xmlns:a14="http://schemas.microsoft.com/office/drawing/2010/main">
                <a:solidFill>
                  <a:srgbClr val="FFFFFF"/>
                </a:solidFill>
              </a14:hiddenFill>
            </a:ext>
          </a:extLst>
        </p:spPr>
        <p:txBody>
          <a:bodyPr lIns="64229" tIns="32113" rIns="64229" bIns="32113"/>
          <a:lstStyle>
            <a:lvl1pPr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fontAlgn="base" hangingPunct="0">
              <a:spcBef>
                <a:spcPct val="0"/>
              </a:spcBef>
              <a:spcAft>
                <a:spcPct val="0"/>
              </a:spcAft>
              <a:buSzTx/>
              <a:buFontTx/>
              <a:buNone/>
            </a:pPr>
            <a:endParaRPr lang="en-US" altLang="en-US" sz="2500"/>
          </a:p>
        </p:txBody>
      </p:sp>
      <p:sp>
        <p:nvSpPr>
          <p:cNvPr id="6" name="Explosion 1 5"/>
          <p:cNvSpPr>
            <a:spLocks noChangeArrowheads="1"/>
          </p:cNvSpPr>
          <p:nvPr/>
        </p:nvSpPr>
        <p:spPr bwMode="auto">
          <a:xfrm>
            <a:off x="5867400" y="4536313"/>
            <a:ext cx="2133600" cy="2676832"/>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51" tIns="32125" rIns="64251" bIns="32125"/>
          <a:lstStyle>
            <a:lvl1pPr defTabSz="584200" eaLnBrk="0">
              <a:defRPr sz="3600">
                <a:solidFill>
                  <a:srgbClr val="000000"/>
                </a:solidFill>
                <a:latin typeface="Helvetica Light" charset="0"/>
                <a:ea typeface="Helvetica Light" charset="0"/>
                <a:cs typeface="Helvetica Light" charset="0"/>
                <a:sym typeface="Helvetica Light" charset="0"/>
              </a:defRPr>
            </a:lvl1pPr>
            <a:lvl2pPr defTabSz="584200" eaLnBrk="0">
              <a:defRPr sz="3600">
                <a:solidFill>
                  <a:srgbClr val="000000"/>
                </a:solidFill>
                <a:latin typeface="Helvetica Light" charset="0"/>
                <a:ea typeface="Helvetica Light" charset="0"/>
                <a:cs typeface="Helvetica Light" charset="0"/>
                <a:sym typeface="Helvetica Light" charset="0"/>
              </a:defRPr>
            </a:lvl2pPr>
            <a:lvl3pPr defTabSz="584200" eaLnBrk="0">
              <a:defRPr sz="3600">
                <a:solidFill>
                  <a:srgbClr val="000000"/>
                </a:solidFill>
                <a:latin typeface="Helvetica Light" charset="0"/>
                <a:ea typeface="Helvetica Light" charset="0"/>
                <a:cs typeface="Helvetica Light" charset="0"/>
                <a:sym typeface="Helvetica Light" charset="0"/>
              </a:defRPr>
            </a:lvl3pPr>
            <a:lvl4pPr defTabSz="584200" eaLnBrk="0">
              <a:defRPr sz="3600">
                <a:solidFill>
                  <a:srgbClr val="000000"/>
                </a:solidFill>
                <a:latin typeface="Helvetica Light" charset="0"/>
                <a:ea typeface="Helvetica Light" charset="0"/>
                <a:cs typeface="Helvetica Light" charset="0"/>
                <a:sym typeface="Helvetica Light" charset="0"/>
              </a:defRPr>
            </a:lvl4pPr>
            <a:lvl5pPr defTabSz="584200" eaLnBrk="0">
              <a:defRPr sz="3600">
                <a:solidFill>
                  <a:srgbClr val="000000"/>
                </a:solidFill>
                <a:latin typeface="Helvetica Light" charset="0"/>
                <a:ea typeface="Helvetica Light" charset="0"/>
                <a:cs typeface="Helvetica Light" charset="0"/>
                <a:sym typeface="Helvetica Light" charset="0"/>
              </a:defRPr>
            </a:lvl5pPr>
            <a:lvl6pPr marL="18272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44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16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1988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fontAlgn="base" hangingPunct="0">
              <a:spcBef>
                <a:spcPct val="0"/>
              </a:spcBef>
              <a:spcAft>
                <a:spcPct val="0"/>
              </a:spcAft>
            </a:pPr>
            <a:endParaRPr lang="en-US" altLang="en-US" smtClean="0"/>
          </a:p>
        </p:txBody>
      </p:sp>
    </p:spTree>
    <p:extLst>
      <p:ext uri="{BB962C8B-B14F-4D97-AF65-F5344CB8AC3E}">
        <p14:creationId xmlns:p14="http://schemas.microsoft.com/office/powerpoint/2010/main" val="240486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7" y="175263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90414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3" y="1752645"/>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664190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a:t>2nd Quarter Requirements</a:t>
            </a:r>
            <a:br>
              <a:rPr lang="en-US" sz="4000" b="1" dirty="0"/>
            </a:br>
            <a:r>
              <a:rPr lang="en-US" sz="4000" b="1" dirty="0" smtClean="0"/>
              <a:t>(18 </a:t>
            </a:r>
            <a:r>
              <a:rPr lang="en-US" sz="4000" b="1" dirty="0"/>
              <a:t>Class Meetings – Dec 14)</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1"/>
            <a:ext cx="9067800" cy="5632150"/>
          </a:xfrm>
          <a:prstGeom prst="rect">
            <a:avLst/>
          </a:prstGeom>
          <a:noFill/>
        </p:spPr>
        <p:txBody>
          <a:bodyPr wrap="square" lIns="91227" tIns="45614" rIns="91227" bIns="45614" rtlCol="0">
            <a:spAutoFit/>
          </a:bodyPr>
          <a:lstStyle/>
          <a:p>
            <a:pPr marL="342138" indent="-342138" defTabSz="912293">
              <a:buFont typeface="Arial" pitchFamily="34" charset="0"/>
              <a:buChar char="•"/>
            </a:pPr>
            <a:r>
              <a:rPr lang="en-US" sz="2400" b="1" dirty="0">
                <a:solidFill>
                  <a:srgbClr val="FF0000"/>
                </a:solidFill>
              </a:rPr>
              <a:t>All students will complete the following:</a:t>
            </a:r>
          </a:p>
          <a:p>
            <a:pPr marL="798273" lvl="1" indent="-342138" defTabSz="912293">
              <a:buFont typeface="Arial" pitchFamily="34" charset="0"/>
              <a:buChar char="•"/>
            </a:pPr>
            <a:r>
              <a:rPr lang="en-US" sz="2400" b="1" dirty="0">
                <a:solidFill>
                  <a:srgbClr val="FF0000"/>
                </a:solidFill>
              </a:rPr>
              <a:t>Take notes - All in class quizzes and tests</a:t>
            </a:r>
          </a:p>
          <a:p>
            <a:pPr marL="798273" lvl="1" indent="-342138" defTabSz="912293">
              <a:buFont typeface="Arial" pitchFamily="34" charset="0"/>
              <a:buChar char="•"/>
            </a:pPr>
            <a:r>
              <a:rPr lang="en-US" sz="2400" b="1" dirty="0">
                <a:solidFill>
                  <a:srgbClr val="FF0000"/>
                </a:solidFill>
              </a:rPr>
              <a:t>Private Pilot Syllabus</a:t>
            </a:r>
          </a:p>
          <a:p>
            <a:pPr marL="1254431" lvl="2" indent="-342138" defTabSz="912293">
              <a:buFont typeface="Arial" pitchFamily="34" charset="0"/>
              <a:buChar char="•"/>
            </a:pPr>
            <a:r>
              <a:rPr lang="en-US" sz="2400" b="1" dirty="0">
                <a:solidFill>
                  <a:srgbClr val="FF0000"/>
                </a:solidFill>
              </a:rPr>
              <a:t>Lessons 1 – 6 (Taxiing through Air Traffic Control)</a:t>
            </a:r>
          </a:p>
          <a:p>
            <a:pPr marL="1254431" lvl="2" indent="-342138" defTabSz="912293">
              <a:buFont typeface="Arial" pitchFamily="34" charset="0"/>
              <a:buChar char="•"/>
            </a:pPr>
            <a:r>
              <a:rPr lang="en-US" sz="2400" b="1" dirty="0">
                <a:solidFill>
                  <a:srgbClr val="FF0000"/>
                </a:solidFill>
              </a:rPr>
              <a:t>Must pass written with 80%</a:t>
            </a:r>
          </a:p>
          <a:p>
            <a:pPr marL="1254431" lvl="2" indent="-342138" defTabSz="912293">
              <a:buFont typeface="Arial" pitchFamily="34" charset="0"/>
              <a:buChar char="•"/>
            </a:pPr>
            <a:r>
              <a:rPr lang="en-US" sz="2400" b="1" dirty="0">
                <a:solidFill>
                  <a:srgbClr val="FF0000"/>
                </a:solidFill>
              </a:rPr>
              <a:t>Successfully complete 3 times on small </a:t>
            </a:r>
            <a:r>
              <a:rPr lang="en-US" sz="2400" b="1" dirty="0" err="1">
                <a:solidFill>
                  <a:srgbClr val="FF0000"/>
                </a:solidFill>
              </a:rPr>
              <a:t>sim</a:t>
            </a:r>
            <a:endParaRPr lang="en-US" sz="2400" b="1" dirty="0">
              <a:solidFill>
                <a:srgbClr val="FF0000"/>
              </a:solidFill>
            </a:endParaRPr>
          </a:p>
          <a:p>
            <a:pPr marL="1254431" lvl="2" indent="-342138" defTabSz="912293">
              <a:buFont typeface="Arial" pitchFamily="34" charset="0"/>
              <a:buChar char="•"/>
            </a:pPr>
            <a:r>
              <a:rPr lang="en-US" sz="2400" b="1" dirty="0">
                <a:solidFill>
                  <a:srgbClr val="FF0000"/>
                </a:solidFill>
              </a:rPr>
              <a:t>Successfully complete 1 time on Main </a:t>
            </a:r>
            <a:r>
              <a:rPr lang="en-US" sz="2400" b="1" dirty="0" err="1">
                <a:solidFill>
                  <a:srgbClr val="FF0000"/>
                </a:solidFill>
              </a:rPr>
              <a:t>sim</a:t>
            </a:r>
            <a:endParaRPr lang="en-US" sz="2400" b="1" dirty="0">
              <a:solidFill>
                <a:srgbClr val="FF0000"/>
              </a:solidFill>
            </a:endParaRPr>
          </a:p>
          <a:p>
            <a:pPr marL="798273" lvl="1" indent="-342138" defTabSz="912293">
              <a:buFont typeface="Arial" pitchFamily="34" charset="0"/>
              <a:buChar char="•"/>
            </a:pPr>
            <a:r>
              <a:rPr lang="en-US" sz="2400" b="1" dirty="0">
                <a:solidFill>
                  <a:srgbClr val="FF0000"/>
                </a:solidFill>
              </a:rPr>
              <a:t>Complete ERAU Aviation 101</a:t>
            </a:r>
          </a:p>
          <a:p>
            <a:pPr marL="1254431" lvl="2" indent="-342138" defTabSz="912293">
              <a:buFont typeface="Arial" pitchFamily="34" charset="0"/>
              <a:buChar char="•"/>
            </a:pPr>
            <a:r>
              <a:rPr lang="en-US" sz="2400" b="1" dirty="0">
                <a:solidFill>
                  <a:srgbClr val="FF0000"/>
                </a:solidFill>
              </a:rPr>
              <a:t>3 quizzes and 1 test </a:t>
            </a:r>
          </a:p>
          <a:p>
            <a:pPr marL="798273" lvl="1" indent="-342138" defTabSz="912293">
              <a:buFont typeface="Arial" pitchFamily="34" charset="0"/>
              <a:buChar char="•"/>
            </a:pPr>
            <a:r>
              <a:rPr lang="en-US" sz="2400" b="1" dirty="0">
                <a:solidFill>
                  <a:srgbClr val="FF0000"/>
                </a:solidFill>
              </a:rPr>
              <a:t>Student will receive zero points for all incomplete work – NO make-up / extra credit</a:t>
            </a:r>
          </a:p>
          <a:p>
            <a:pPr marL="798273" lvl="1" indent="-342138" defTabSz="912293">
              <a:buFont typeface="Arial" pitchFamily="34" charset="0"/>
              <a:buChar char="•"/>
            </a:pPr>
            <a:endParaRPr lang="en-US" sz="2400" b="1" dirty="0">
              <a:solidFill>
                <a:srgbClr val="FF0000"/>
              </a:solidFill>
            </a:endParaRPr>
          </a:p>
          <a:p>
            <a:pPr marL="342138" indent="-342138" defTabSz="912293">
              <a:buFont typeface="Arial" pitchFamily="34" charset="0"/>
              <a:buChar char="•"/>
            </a:pPr>
            <a:r>
              <a:rPr lang="en-US" sz="2400" b="1" dirty="0">
                <a:solidFill>
                  <a:srgbClr val="FF0000"/>
                </a:solidFill>
              </a:rPr>
              <a:t>NOTE: All unfinished Student Pilot and ERAU must be complete prior to starting Private Pilot and last 3 quizzes and test for ERAU.</a:t>
            </a:r>
          </a:p>
        </p:txBody>
      </p:sp>
    </p:spTree>
    <p:extLst>
      <p:ext uri="{BB962C8B-B14F-4D97-AF65-F5344CB8AC3E}">
        <p14:creationId xmlns:p14="http://schemas.microsoft.com/office/powerpoint/2010/main" val="2165815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7" y="175264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664" tIns="50682" rIns="88664" bIns="50682"/>
          <a:lstStyle/>
          <a:p>
            <a:pPr algn="ctr" defTabSz="911853"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11– Weather Theory</a:t>
            </a:r>
          </a:p>
          <a:p>
            <a:pPr algn="ctr" defTabSz="911853"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sp>
        <p:nvSpPr>
          <p:cNvPr id="3" name="AutoShape 2" descr="data:image/jpeg;base64,/9j/4AAQSkZJRgABAQAAAQABAAD/2wCEAAkGBxMTEhQUEhQUFRUXFRgXFBcYGBUWFBUYGRgWGBYVFhQYHSggGBolHRgVIjEhJSkrLi4uFx8zODMsNygtLisBCgoKDg0OGxAQGy8kICQsLSwsLSwsLC0sLCwvLCwsLCwsLCwsLSwsLCwsLCwsLCwsLCwsLCwsLCwsLCwsLCwsLP/AABEIAQAAxQMBIgACEQEDEQH/xAAcAAACAgMBAQAAAAAAAAAAAAAEBQMGAAIHAQj/xABLEAABAwIEAgcDBwcLBAIDAAABAgMRACEEBRIxQVEGEyJhcYGRMqGxFCNCUsHR8AckU3KCwuEVFjM0Q1Rik6Kz8URzw9KSsjWDhP/EABkBAQEBAQEBAAAAAAAAAAAAAAABAgMEBf/EADERAAICAQIDBgUDBQEAAAAAAAABAhEDEjEhQVEEE3GhsfAiYYGRwTJC0QUUM1LxI//aAAwDAQACEQMRAD8A5G2qvFG9axFeJoAtDBBFWHBYewpvgMh63DodCeyob8O/4H0rRljT2Tw99Qp4xhwLxUykQanU0UwFCJAIniDsaxSZoCJ9rUhSeYrzJ8NoRfc3NTiBcmgcJmhW5pgabxzoBtSHPHJWByHxp6DVazBUuK8Y9KA1wSoWk94ozN09ugmBx5Ufm52PhQAqDenmX+z50kUKc5Yex50AZWq1gCTYVjiwBJ2qt5nmJWYFkj30BtmuYlZ0psn40tipWGSo06w+XjTB4igK/T/IXgpJSd0/DhSXENFKiDwNbYHEdWsK4bHwO/47qAt1C5miWl+E+l6KBmtXkykjmCPdUKVAitTUhrQiqQe9E93f2P36yveie7v7H79ZVIUzHYeDPMVAy1Min+Ow0oSeVeZflZKhNCl9/JZmn5q4goEYcJ1KJ36xatAIj6xNG9JcxLcnQRIB9oggFJuJG0Kn04UuyTL1N4V0N6AX+vEFaErUWMMpbQQgmV/OL+iDG9F/KcOWgXWg4FDCIgrcBHXYPrlaSFC+rnIFCCDFZiHSFBMAJCbGZibk8/urRt8kgRTXJg0MUjBHD2SrBhToU72i9hg66l0lZAUpRUU6QmyFUxyQsPlCiw0hJdw7Kta8QQVLLmoNBBJClJCbrVAKe+oUSY/AL6kK7PziVFCQe3CSpJUREASkjfhQnRzI1nrHFKbQEASVmANRMbA3MH0q04bGjSz8y2YwOMuS7J0rfEGFgQdJn9YxFoWZOuWXS6mWFBKXwCNYknQtE/SSQTyNwbGgIsSyW1rbVGpCilUXEpJBvVUcSVKMAkkk2vzNX5eXpSjErcOpxhb6H1lSu2shKGFmT+kKz3xea0wDbKMQ0prDJSmX09pTwWgjDEqZfbU5KXgZuOypK5HcBRW9j4UwzFILaSOVOU4BjqGpbbC3GUOQn5UXQo4vQZMlpLPVSkSdUxuSCWr+DYUeq+TNgddjmgQt/UkMNBbShLpGqTeQR3CgKQ0klANFYHFBEgzBqxuYNoYVvQzpPzQWSVh1Ky0VKDiFqIIWe2hSQBpBHdS97LhPZoBTm+PBTpSJnckfClDLWpQHM1Zl5Vq3NRfySAdzQGmFwoTTFCYr0Jr2KhRPn2EmFjwV9hpERVzcQCCDsRBqp4tgoUUnh7xwNUg6yHFakaDunbw4fd6Uzqp4HEdWsK4bHwO9WwUBVH0QpQ5Ej31ERTDMWPnVd5kedeIy4n2uyPf6VG0gHdFN3f2P369pp0awqU9ZA+rvf61ZU1ChDgrtg70Yyo/VNAZIrskd9Ng4EglVoE1SmmIzFxPVkFSerJLcbgq3gd9V5TmKI0/OFIU2QNNvmkdU1w+ijsjupvkb/W4tGr2ZMDuro+Hy4EDS6lXeEpINtt/41SpJ7uih9I8TjVIYfacc0pKFQEiUrQkpQonTJgFQEzE0DkmbYthOlvrACUq9mSCmdJuNxJ9a6pgsGfZLwKVGfYTB4QL28v8AmJGVlBCS4DBB9kXHETPGl/IuiP8AsvP+ClZe48NC0KXKAtKezsFlRUmCNiVKMHnU2B+UNJUGypOqx7MgwZEggir60hAIgJv4Xpm0wg8E+6hg5kWHlMvoUFqW+42taoNwjWYI5lSwZ7qIThMYtxKi44dCipHZEgkaSSQLki0qm1dQThE8hRLbKQOHuoDm7eWYko0FZ0ztpG2vrImNtfajaa3GWupVOpU61rmPpOJCXDt9IATXRCE32tvtbjUCynu48uFj8DQHP8fhHlIShS1FCYgEfVEJvEmEki9BON10DH6erO21q5nicUL3oCQgVFiIoFeLFeO4iU7UBsXhI77fdU1JHXjTTDv6kg/iaAnpVnmF1J1jdO/eP4Uzgmp8LhgqQdov3zUbriUowQTYCT3VashQS3CzBTw3McKFx7aGVFIHhFyR3moMJjVpcSfZSbHmRxrNt7CqH2YMgJ1ABMC5N1Efj40lU4Sewn9o/iKsKUp5FU89qU47sKIJ8AOVFHqWz3o4okuySfZ/frK96Nbufs/vV5WzIDk7EICuZ/4obO8RfT6/ZTZoBKByAqsYh3Uoq5mhRt0PP523511JDR3LKAYj2+BERMeArlvQ/wDrbfnXSk4WP+m3Pa7aeRMi/OKGSZWCsghtGoe0LxvMpM2Mje+9FvMdYiSy3rCRCdQMgW5WiE3+6hEo9nSwbXA1ABOo9oQfAE+NGYXCBKtKWOyoJSTqSBA02iZtHuqgjZwZPZ6lvTIKpVsCIM+EC/GPOnTWABKwtltWxBKrn2UoBBFtjHhQLGGhU/JhOnSe2n2dtO+0fGiUNQlSfktjFusTCtKgQd7EG48KgCkYcwofJ0BJ0yesBkDtBQtcT8K1dw4kgYdCkyIJVBMgSYg7EnjwqJxlMH82HG2tImIIm/EzULbUAxh9MgFQCwZIIA2PAavSONATLY1LIcZb09m4VKhAi44xCY291DrSoFMMt9nbt3AJ9oWtu5bjzFaO4MT/AFXzDiAeHfxgeVEPYFokkoBJBBmZIO4N6FF7uG0pPzKE2VcKEgwdhHK1c2xCACZNdMxzLaUKUlMEBRsTxmbT3muPYzGEk0ASt0UVh06wYqtrfvc1ZejhSTQAmIw0GjsCiAR5/fR2OwoCiIrZtsCgIIrdneOcTXpTXqBUZSLM8LKSQACnYncjjVYeeuIvE++raqq5m2B0kkbG4+71qWBjkmOK0aSbpt5cPuqXMsPqTPEfDjVey3E9W4k8NleB/E+VW8J7p58aMAPR1u7n7P71ZRGTgpU536SP9VZW9DM2hFmuIAatuq330hrdxskmTsTUQRUKPeh4/O2/OustIxMCW0EwJ7UDvF+P48KN0DysIdQtQ7R2ngK6CHhokPrjVY9WZsJIjTMdpPpHOoaUq5WClT4IlpM3+kCIEceZv6UfgVukjWhKU6ZMGTqtA329r3eYil6nAA8syCB2ITPAkkenhUTeLsD1yxJsOrExaxABHpzFWiuaa2Xn/I/Lleh6kD+OB2eUJUP7M2EKJABTsY3PKN61TixAPXrgkj2L+5MiJFzG1U5lkCq16yKSNYzV2Q+okkXLcbDh2YvUAxcyoPriJMt7crafsqAfLeodxykqscJEPOCSE/0ZMnw08bn/AIqN9/sz1y4mJ0G0KTJjT5cr91UBec4iGXP1TXz7icxUSYteu049zU2sdapXZMAogG3E6RXGRl6iCeVAQsFSjcmrr0UFxVWwmHqz5MdJqFLdmrcgKHKD9lDJFh4UQ29qBHMe+LV4tqwqAGWmsQmpCK9QmjKaJbvw91QZjg0rRF54CQYI76KeQUjVG1RMHUvT51aVWZbd0U5vArWrSAZm/IcyatziYT4CjdCe8+6o8YBoMCN/HasmiDLmdzzA/erKIy1s6QOOhJPmVx7orK6mCkZ00hAbQi9pUec1FkmE6x1I4C58BUWNwakHmOB51YehjHZWrjIFYNFiwOJ6t5sDdRgVZsBju2nU8s7EgoHGSASkWkTVQLR+V4c8O19lW7A4oDfEA8QdH0YuI40DJHcYNIPXmJIko39nhHCd+/uoRWLvHXqm0gti0pCgdrfea3VmA/vA7MA9iJFvHhWvym5T14kLOrsiwCQSkco3nvqkI04yQfnyYEToEgykTEX3/wBVZh8akEjriZIN0cNRkbeXlNa/KpBIfMXX7FwmCqPIfCtQ/wBlJ68C5MhFlC1o4G/qaAldx2nd89kwodWN9oHZ2FR/KoTd5RkwDomIEnhfcVo1iLn58ERYBF72n1I99eHFwB8+JBNyjcQNIPK3HjNATNYjUTDxgzEI234xOwN6MeWNCgXjM6SerjSSSZsIuLTtagcPiu0UqeBNgBpggkAgg8dwRTVrGJ0kHEAwST2e4EDuA386ATYl8FCh1uqUkAaNMkCSZA7jVG6P4ILMEbyKv2OcspJd1GCQCiCZBsDz3qj5E7pPnNQorxWW9U4pJ4GPuqfDpg096TthSkuD6Sb+I/hFKEptQB+DxPaI/G1WVxMiao6XYX6VcsK+Cn1oCBbdesWJopaah01CkONXCTEzwmhm7KQv6yb9xBIPlEUY+jUUjzPlWYnCkIB4A/GLz5VVxRGbSaGxYJAAkkm1GIFhULphSTEwayisOwGH7SxySgDyBrKOy/SoE847udZW7Zk5YzmYXCVBKRFzwNPOj7yUr0JiFC0VSxVn6HIMrWowhI3O01CltU2NSFkgaDMmwA40xbz0L7CHm4tEJO3Hj6fgDmvSbPS6dCLNg/8AyPM91GdAtClOTuNJHvoDoGOzENABTzYkdnsxECDxjlQq+kLd4fb9q1vo3tvv7N+41V/yh4cFlCx9FUeornLz1qoO1fzja1CX2yniBYk+PvqdXSXDR/Sp9a4SzcimbmC4R7STHiOFCHXz0nwv6VPqKz+c+F/Sp9RXCMQ1pNRRQHe/5z4X9Kn1FWHLc8YWkKStJtvafXyHpXzK2yVbCrf0PxfV9k8ZFAdU6QZ6yELSFiSCN655ljlxSzP3QVzXuXYmoUtOLXKAD5UsKoqVeJ7NKsTiwDQHmIxACx5U5wObwImqRi8XCt68w+NUow2FLPJAKj6JoDo7edDnXn8rid6qWCyjMHPYwmII5qQWx6uaRT7CdB8yWJUhtr9d1Nv8vVXKWXHHeS+5pRfQc5djQtZE8Ld0/wAYpjisT2dBA1HkZ4zJ8eVCZP0NWyuX8UwLXSJJv3qI7+HCrUx0ZbBkqUfQfZXCXbMUefka7uTEjbcAVBjG+I4VcUZU0Poz4k0pznDpDgAhI0C3M6lfwqYu2RyTUYplljaVsXZStHaseHLvrKLwGGAKvL7ayvZ73ORyHLMIXXUI5m/hxq8u4NlZVh0jShCQVaTHaO0xvtSLo0ptltx5Sk69kpkT6V50YcedfWG0LdK7kISVEX3J4DvNUoSjoukpUibkzq4gC/wpT0WSprFqaVZUFJ8QZEfjjXT8ryR5BBeCUGCNJWgrv3JJ4TSnot0NLLzz7q0uK1FKCNR0ySVTqA7UaRbvrdfDZzt6gPHYUYlC2dQ5KiCUEQbjgY5865JmGHU24pChCkkpPl9ldxzHKynF4d9Nplp7/EkgqbJ5lKgQO5Zrl/TJhs4x8oIKdZ9RAV7waUtN/MW9X0Kwg1b8O2XcOCPaTC0/BQpA3g52vVpypfVtMA7aFg+Bdc++smyuZnhZB5g+43H2UpDJNXTE4cao4G33UtXgoJoAPKsLe/GpnBoVbgZohMJvQGZ4uTagNcwxeo1PgX7UnNT4d2KAeOY+1PvycZdh8W8+MSkKS2hKkgrUgSVEGdJE7VRH8RTr8n2EbexiUPNpdRpWdKgSCQkkbd9c8kHKLSdfMqdM687hMoYBIGAbXB0qX1KlA8LqJNAv9MmEJA+XYVu2zLTjgmeEC4jwrMPlLaTbLsKkWvpQriJIlM7SaEyk6MZmPVJbSQrDaQQlKUjq+0IG0idq8i7Cv3Sb9/Ozfe9Ebu9NGFnsYjGOiTZnDlNuABMX2vQ7nSNKUrWcHma0hJ1LelCQkgpJ1Xiyj607GY4j6TuHSIOyuPCQT40qz/MvzPEJcxDLilNwkJWgHvASDKprouyY0vf4J3jI8qxzriEqYywFBHZWt5J1R2SSk6eI9RVrYxeLUkFaG2zxAKTHnqNU/o/mrIwTCFYlpladRu4kKBKnAApBMx2gY4wKNLzS9KRjZVP0VkqVcnZPG/urX9rifFomuRZT8oO7qR5j7EfbS1KyolSiSdpJJ2J2naocE2htWrrXFGI7SXVDvNk7/eedSYTa/wBo4k7VVihBpxSGpvcYYAe15fbWVmAQO1bl9tZXTiQ5hi8pDTSSQCqbmrh0Hz7qcMWm0oBUohR0q1kkKI7SSPopMcr7capnOYBxuUnep+h6VadRBgvJCTBgw0/MHYx/zUyXobQW5eOioSkXVYOGVEyTE3J4k86fZXnmGWpbIUNQWrmFG++k+0O8TVbyj+jc/XV8TQeLycLGqOJIPEGTcEXBr1SdxTOMNy95jh2wguKUNCApZVwASkqk+EV85Z1HWOQdQ1rgjYjUYI8d66YrN32GnEvaX2tBSUuEhatXZCdSfbF7g8JvXMs3UkrWUJKUFSihJM6UkkpTPGBAq4thMteJwaIAS2hNhJCQD4W+FQ4rDwlruQr3uLpd0jzN1t0IQvSNCTEJ3lXMSNhb7ZodWPdWlkBSyoJUHISdy4opuBGxG1ePDwgjtLcJedix8qAexdWXKsMkwXEg/rDvjj32qxfyPlro+fQgd6NSFWMf2e97eNq3rj1JTOf5XkuIxaXFNaAlv2ipWm54JEEk/fVZxiClakq3Bg8q6DmuQlpxTWAxEYZYOorKy4hRlKtISgagYSBeSZE2qnZz0few41qKVokDUkkm8wSCNpBEzcgxMU7yD4JimLEVijUQVW2qtg1NGZaogkgkW4WNCkURgNzUYDm2lLWEi5JAEnjTLDdFMS7HVNBztESCnSkAxJJ28N61yEfneH5F1FjYRI3rtf5ScrZay3EFtASQgxBiCtxKlK8Z91tq8+WbiuBpI4Pj8rcYWEOo0KKQsA6bpV7KhHnUbYrUkm5JJ5m59a2brqrriQPwuBKk6yOz1iEi4urWiBHK4k1Z8t6P4tYQ4yytYCrKSCRKTz5bVnQfK0PtKSsGA6kza+lSF6fAlInnNWHpYx1TKyhS0nSAAlRATAMQNgOJ5xXzp9vjHP3PP/h3WFuOoYMOahcEEEhQNilQJCkkcwQRW57uH8f41XehuPKwtCySqdYJ3M+17/jVlHG8bc++vatzkF5evfy+2srXLkb8TabxzrK2mRxOLhzsEVfsvYPZ7atKENFKLaQVMJJ3H+NXhxrnijvXSMEd/wDtsf7Df4954VjtLaxuhHcdZYpCUlJUZJJPnfj40ewtKAQVCN5Jgd+9U/OHyhpaxugavIXPuv8AHeKQfzutCjvXp7NkWbFx5HGcdEuBv0szkvPK6uzKRoRaOsN9bl+HAdyZ41W0sKdJAgQJUo2SlI3Uo8AKnx2ZIUCb/j8fGnqsMGsG7zLS1LNrnQePdMd3ibb7RmWCCS3ZiEZTlbNMzz9LZQGwFlQmZgBPCCOO8RtfjWmLzlxLSFgJlSSeNoWtNr2sPKTxvQGPyx0pw6QmdCVA3AAJ02ub7GjMXlTimWkwJCDMkcXHDvXHH2TGltZqWV3uNeiuHxGJguKSgHbSmCBw3O8WHKfGrVj+hZWypTT7jZuAqGzBiBKdO3CxkDaKS9HcaEVcMJjW3JHWobtJKyQLRPCDuLEivlzUu8ajEzCblzOJs4rFJOKQ+6vW1oFjABKwiUxFim3gYo3P3CrLgVEqPWJubneAZ4WESbmIEAGZ+mOYJbxS0YdQUFgdY4UCVEbBBULDiY4gXtUGfqJy6T+lTwFpPIQEzHiY4AX+lKPwRdcbR0g239Ckg1vNRit66GiYDY0XgGZXp2kgTykxNDsiUnug/fTBlJAStNiIg8iDY1GU650M6KMowhceKFYjUlTYChKYPYgA3JPC+1F9PMyWvB41M6kQpQ4FP5wEISQb7IWfPbaq90c6YIOAfQ+U/KUJJYcKAtRNygSQfZUTE27Rqu530vxbzfVPFpQeaBcVoCVnQCpPaSQNxy4mvLlg5L4FzV348fL8FvjxKxTvovkK8U+G7pTutR7ISN7ki1pM8h4UiNdP6PZiy6NKCohIScQlADa1tAAOJBCu12oUQACQkxe49FW6uiN0rJsuw7WWOoaddTDyUuIV2ikgkwJKRG3Eca16aZ3h3UOJaeQtUTpSoao8N4rT8qJYOJy/qpnqTbtABrsdT/5OM2vXPHWwnFOBJBAQ4JBMHa4JvFeCf9MxvN/cW7X2Ose0SS0UPsmxnVOoXwBhX6psfv8AKuiqX2VHuFctbq6ZJj9eHIJukaT4X0n0+FeyjFlkyx4X8B9tZQeXOQkd6QfKVVldO6QeVs5E+YrouFP+2x/sN/ju9K5u+a6Kwf8AbY/2G/x3eMVw7V/jYhuLelmL0slsXW52QO76R8h7ze+yrK+iYWz1jqiCqeqbSUghI3cWVbgnZI7zyBPxmC67HNIO3VyrhYFUgd+3/M09ewvV6LglaVKOmyRBWnshJMC09xJ410xR7rBFr9zOM56ptdEcuzpr5OrqnOGqDFiJsQRI8gbVZ2syS9gXSCNSWVpXtYhBE9wPDxgXk15iMjTjcWtC3DDTZ0pCUpIKkgSCFSdJvEQLDxB6LstjD4tKULO6SC4m50kWITABkiZO9tzWc+qeKM5Loag0pNItWIbjRwlIPrWiV3Xfgn96rflGHSpMlKZ6po7A6SQqQJvuIvyoENfPYi36P/6mvo4pVGvH1PLkhcr97FRcaMykqSeMCx8qHxbrgT2lK5cvfFWrFt0rcRwN6kseNvU0YUH1K+0lKrESO+D9lSdKmgnL4AsHU98ST6THeTHAC7BWWGZQD4eU2PhfwoPpmkjAJmQesRvFp1KH6sgTAubEwAmePaZRail1PRgi034HPRUgqMVIKwdg3K0yojmCKb5W1qaWniKT5WqFjyNWTK06XXE8DUexUBYBBKtIBJuABvJsI84orHYbShrrArUWF9XyQUqdQUlPHVpJBG2sG9S4FOjEHuBI8gSL+MVY+lWIHyVlGmSDqB5XM35XNSNu0GB4fIsEcOwpwOoUtpJUtCiRqhO4MgEk7AcDQ2KwQy9TWJwzxcBWUwpI5GZIMKG4IgbmleH6RPtAIBQtCeyApIgAWEEQfU15m2e/KG0oLYRpVqsqUmxFkxb1NTg0CTpT0jXiVNPBKUKbQW0pSOyAm4sSee3dWmd4RKMa6EglIbSpMngtptZJPGCo+6gXcMSEpPCVEctUW8YAppnqJdZVElWDZn9ZLekn/R7q0l/5/cnM1bplleIKXAOCwE+e6ft9aV4ZVHBq6b7X8xesLc0dAwY7Sh9VKE+gP31la5E6FpKuJgnxvPvrK6WZo5fkmWnE4hDQMAmVq+qgXWrxjbvIq9OqT1jhRZEpSjuShKUC/GIiftqh9HseWnzBA1tqQCbATBknl2ac55n7bTRSy4hblkiCFFPNRja0+Z5kkeXtFySguZuPUbZDmCDj0g8UqbSe/wBryFiPMU0xrRQGUndLbgO/Bx4Ta/n323rlGAecS6h2SVJMjlMEbU5T0ixIWVSFAkkJM9md9JFxx9TETXomvgjBcmjlp4t9Sx5Vg+rxisSStYKCAhCJIslN1SBw2E8uFDZZ0eW0844krhxStSFIShIklQghZJIkptEyRbcKWOkj5K+t7QUmEgE9gmZIvMn3Rak7yMQoSp103j2lC4EbAx3VKuCg9vfiKd6l79Dp+BxLrU6FJTq0zJQqZkJMDz25ACACa8xmaKCNS3RAlSlcAkbEwBMwTAjV3AE1QP5w4oACEbAElJlXAk3iTxttawtQmNxuJeTpcXKdyAEpBg3JIEnh6DlXFQklpXBeLN1bt+g+d6cNnZt5X62mDeb3uOOwmwskQRXunSr6WBx9pczPMBN+Z52HsjTQODwCNlIVvFiOUnfupk3lmGN5xInSY0Mq9qyfpiq4Y+fqatgTvTrEH2UNDfcLWb85UJk3NrwJsAKT5xnj+J0h1QITcJAgTxVxJJkySb+lWBeU4XicURCjPVYbZJg367n61j/R/A6UQrG6ipQWAnD9mACJ1ORtOxPfFaj3a2ojsporarSMlwXPH8PoYT6W39pWHKcDzzDj9HCcLfXrprj1M0yu4FULHpVmQqHEK5ge61Rpy3AAj/8AISDywnj9anScPhCEkIx5g27LHxmjlHqhYvxhSl1ClDszCuccweFOc6aCmQQ6CgC08jyI3PdUWL+SKEFGMPkyDQK8LhIj89A3v1R+ArHG+EiOSZXnxJJ5kn1qJIp87gcMr2Xyk/40ge+w99eYvo4sJltQUYuDY/snbyNdljbXAjyRW/ANybABzUNiVWm8RzqfpBgbMwQSlGjusVKHxI8hztD0fxYbbXNlDcQeydr+P43rwuFSQ5cpAJF5EmRA5XrGqkboUtLvw34beVMS5IHuNKArtHbgLbWAFFtO8Kyilp6JYqOtBJtp779qayl/Rlfad/Y/frK2QqD7QNaMYYTUinKxhyFDxoApLN6Pawki4kVo9wo3CvWoAcMgbJA8bmnPSzJi0wkAEEvFPqtQTHl8Km6LY3CNrWrFpSsADQFexMnUSNidonmaddOM0S9hmihQMradYVBUCSsHqykXUCZFuVW2yUkVzLcnIZGrfq8Srv7C8Okb/r0yd6NtlREabu7W/o8U20Byjt7cad5KyteGSp0ALLWKChoU3Gp7DAdhdxZI3+2mz2FlR29p/wD1Y9lX7tWiWUjE9GlIQtQUCkBwE7kDry0tXZmVHTtwoLqTMi11KHZcgGNLY9nYD31cekeG/NMTCtEod7QJBTqxzi5kbVy75If76v8AzXPvrKwwe6I5S5MsAwQ2kwNAshRsm8GY3Vel5yh1Kj1agpB1GFhQKSoyqCAbGl/yU/31f+a599Z8kP8AfV/5rn311UMaVKC8/wAmPivjJ+RacuytgAF9LqlWKtKiEA90QojvonF4bBhPzeGWtUQNSnEpHj2r+FU35If76v8AzXPvrPkh/vq/81z764ywRlLVx8LdeR0U2lX4HjacUieqCGxMwlCbftb++ul5Q87pY1GT1eG195+TvlZ8SdNcVVk6SZOJJJ4lxRJ99di6Pt6EYYJUD8zhUk7yE4R+/dNr1XiindKyJ9CnBBdQFpvPMQZFiCOBBkEd1KsW+to/ONKj6w2+731ecRhmkPkNmQpGpwcEqBCUHxUAqf8Atjnf0tIr5sqxTcUbWVXWWKl5P7r82c0x+KQ42pKE9olPaMWSDJ24khPlNKnGlEdpRUe8k/Grb+UxCW2cOUQkqecClAAEwhEAkbi5qipxSiLkxz+ya9uNtxTR3UsDXCL+9heFxCm1Sn04elG4nN1qTpSNIi8Wn7hSpDoqYLFbcU9zgbtWrZx6owsVo4atAsvQ9Ul79j9+srToZu9+x+/XlaBViusSqtKkS1zoQch2Ug91E5cNZjUhP6ytI9aVMmBFF4B9pKwXkqWjiEmD5XHxoUaP5c6D7OpJI7SCFpv4bedW78qeYBJ1ACA5IUBtofWFJnxRMfeaAy3BZO+62cPjnsM5rR826k6VXHYCiADO3tnej86yN7EvDD4V3CPlKVudop6ooL7pCEwlQ1p6xKf2TetPTyMLVzoHynO1O4YLSSR1ON48W14RfKb7cfKnGNxpQpZUSAFYm5IA7OKZeTM7SNV9joNxxUOdGs4aAQ3gkaAVkJafw6UjWADuEncAmN4FAno3m59rLlmyEmX2JISdSpOr6Rie4RXOUmtl6G6XUbZpmja0OM3VrUps2BHaeW+CQsQRpMkRbyqqDCYeJ6pHshX9Fh/pK0o/s91b08b6K5mQS6wwxIcku4psXcPaV2ArZPZFDYjLilRBxeV6gqdKcU6vTCdKEnQwY07+Ncu8zrkvIOEXzYvOFw1/m27at2WY7NlGQnabbUE9iMOFFKcM25pMKIaZCQYnTKwmTG/Kp3gALYnALACR2X3jZJlW7A9o3Napw6A2kjEYJJV1moKdUgAlQJUk9WSZB4gR312WfJVOK9++hjulf6mM8ryzDPAQnBpJF0lDWsHkQRB8iRRuK6KoSJbbwrn+Hq2gT+ra9VxWHST/AFnLd5/rC+UAf0PCozl6T/1OWnYf1hXD/wDVxrnJ5nK1wXSl68GbShVc/Fmz7TQJCsGAeI6sj3AWrpWR43ssBKSgFvCiIiAWcQ0lMEDZSdp+lXPcKXWxDeOwCRyGKOnn7JbimLWd4tMRjctsQRL6LaSSn+z4aj61q8l7eZkMYxJbRJJUo3UqI1KgXjgIAAHICgMVj8Usw2Utp5nf4H4UItbyrnE5cf8A+of+lRlp4/8AU5env+UT7gmvPHs2Vu5I1HNDH+mKb6y4+W3qCZ2y+Gi4851qUKSNOonSVyNYSYAFgCd+0KRnHII2Phb8RVnXlTKgflGPC0mJQykkGCD7XakSBw4UZjGMuBT1bKVKVEBGpIE7auA8Ir2w7M9NyaX1NP8AqeThGr8I0vwUEIUTITA5CpNChwNWR0NpVdJAgG1wAR60QGG1CRcVxlOuRErKmSa811Y3sCn6oNDLyxP1D5E0U0HFoM6Eru94N/8AkrKYdEstCS7Gq+jlw193fWVvUjJS0mpAsChtVZNUBBerzVzqHVXhVQHrioII3BkeVH4vNkOj51nUrtGQtSU6lKnVpHISAKXTWVlxTLY0GfR7LagJkDrnCI0wE+E376hcznUIU0lVkjtKUqYMk350DWQKmhe2xZKrGjgwwN/oDj93Ctv5Td+jpTsYSkAW23moK9FXRHoLPFvuK3UT7vhUfU0QCK2SRIq1RDdvL+yFSASeNO8JlohMjcIvfjr+4etMstylvTqg3TzJHC8HjRSWSIANpSPTUD7yPSlloUIwKYHZ4Dn+iKuXO1evYMWGie0Rb9VBm4jjRxcUAJ3gT49Qr7UmhMxxaoEA/wBJHKxbaUD76Fo0TgU/o1eqP/aljoIUYUgQSItIg8e+mSXuaj9lTN4UrvpnvIHxNdHBxVtpHLWnwQoDivro91E5etRdbGtEa0zATJuKafyUfqo933Vo3gVJcQoITAWkmybQRcEVjXB819zVPoyZpgKUQoiyG/G6BM1N8mSggpIuYKefePDj3eVB4ll8qAQkRoQLkAAhIB+FFMYQpupQKuJ+wchXHJkilVm9EnsgnSK16sVC6uONDnEnlXFOzLg1uWTIGx2/2f3qyg+jmIJ6yRHs8R/irK6xXAlHL9VZqrNB5H0NZoPI+hruUyayazQrkfQ1mg8j6GgPZryazQrkfQ1mg8j6GgM1V7NeaDyPoazQeR9DQGaqzVWaDyPoazQeR9DQHuqvdda6DyPoazQrkfQ0Axy/NloJBW5BEbk6b2MHh4Uzbzw2+fHDdH+Kf4+cVW9B5H0NZoPI+hrLRpSLJ/LJP9sBt9EW358gY8TUT2Y6hBf5chFhO29gAO+kGg8j6Gs0HkfQ0p9RY2bxWgyh1Mx9LtnafpSN7TRJ6QOj+1bP7B+ykGg8j6Gs0HkfQ0cVLfj9EROth2vpC7+lSPBs/aKiVnjkz1qz4JAFtpE0p0HkfQ1nVnkfQ0UEtl5IWxwvPybwSfIeGxqJeerOw99K+rVyPoazq1cj6GmhECXsxcUfaI7hb30Op1R3Uo+Kia86tXI+hrNCuR9DVoFo6Cbv+Df/AJKyvegqDL8g7N8P+5WVQf/Z">
            <a:hlinkClick r:id="rId4"/>
          </p:cNvPr>
          <p:cNvSpPr>
            <a:spLocks noChangeAspect="1" noChangeArrowheads="1"/>
          </p:cNvSpPr>
          <p:nvPr/>
        </p:nvSpPr>
        <p:spPr bwMode="auto">
          <a:xfrm>
            <a:off x="28590" y="-1951023"/>
            <a:ext cx="3133725"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69" tIns="45685" rIns="91369" bIns="45685"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219201"/>
            <a:ext cx="3913976" cy="510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66371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682" tIns="50682" rIns="50682" bIns="50682" anchor="ctr"/>
          <a:lstStyle/>
          <a:p>
            <a:pPr defTabSz="409722"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682" tIns="50682" rIns="50682" bIns="50682" anchor="ctr"/>
          <a:lstStyle/>
          <a:p>
            <a:pPr defTabSz="409722"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132" tIns="32061" rIns="64132" bIns="32061"/>
          <a:lstStyle/>
          <a:p>
            <a:pPr defTabSz="409722"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65" y="1219200"/>
            <a:ext cx="8534549" cy="4054078"/>
          </a:xfrm>
        </p:spPr>
        <p:txBody>
          <a:bodyPr lIns="88664" tIns="50682" rIns="88664" bIns="50682" anchor="t"/>
          <a:lstStyle/>
          <a:p>
            <a:pPr marL="370754" indent="-293934" defTabSz="911853"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0754" indent="-293934" defTabSz="911853"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0754" indent="-293934" defTabSz="911853" eaLnBrk="1">
              <a:lnSpc>
                <a:spcPct val="80000"/>
              </a:lnSpc>
              <a:spcBef>
                <a:spcPts val="281"/>
              </a:spcBef>
              <a:buClr>
                <a:srgbClr val="2DA2BF"/>
              </a:buClr>
              <a:buSzPct val="68000"/>
              <a:buFont typeface="Wingdings 3" pitchFamily="18" charset="2"/>
              <a:buChar char="•"/>
            </a:pPr>
            <a:endParaRPr lang="en-US" sz="2000" b="1" dirty="0">
              <a:latin typeface="Helvetica" pitchFamily="34" charset="0"/>
              <a:cs typeface="Helvetica" pitchFamily="34" charset="0"/>
              <a:sym typeface="Helvetica" pitchFamily="34" charset="0"/>
            </a:endParaRPr>
          </a:p>
          <a:p>
            <a:pPr marL="370754" indent="-293934" defTabSz="911853"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basic weather theory and weather principles.</a:t>
            </a:r>
          </a:p>
          <a:p>
            <a:pPr marL="370754" indent="-293934" defTabSz="911853"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how weather affects daily flying activities. </a:t>
            </a:r>
          </a:p>
          <a:p>
            <a:pPr marL="370754" indent="-293934" defTabSz="911853"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the theories behind weather.</a:t>
            </a:r>
          </a:p>
          <a:p>
            <a:pPr marL="370754" indent="-293934" defTabSz="911853"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the  Flight Service Station (FSS) weather specialist and other aviation weather services.</a:t>
            </a:r>
          </a:p>
          <a:p>
            <a:pPr marL="76820" indent="0" defTabSz="911853"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0754" indent="-293934" defTabSz="911853"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8648" lvl="1" indent="-153640" defTabSz="911853"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8648" lvl="1" indent="-153640" defTabSz="911853"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80" y="274588"/>
            <a:ext cx="8229823" cy="1143000"/>
          </a:xfrm>
        </p:spPr>
        <p:txBody>
          <a:bodyPr lIns="88664" tIns="50682" rIns="88664" bIns="50682"/>
          <a:lstStyle/>
          <a:p>
            <a:pPr algn="l" defTabSz="911853"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3729332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Introduction</a:t>
            </a:r>
          </a:p>
        </p:txBody>
      </p:sp>
      <p:sp>
        <p:nvSpPr>
          <p:cNvPr id="5" name="TextBox 4"/>
          <p:cNvSpPr txBox="1"/>
          <p:nvPr/>
        </p:nvSpPr>
        <p:spPr>
          <a:xfrm>
            <a:off x="0" y="2438401"/>
            <a:ext cx="4953000" cy="181569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Weather is an important factor that influences aircraft performance and flying safety.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47" y="2833687"/>
            <a:ext cx="417036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538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Introduction</a:t>
            </a:r>
          </a:p>
        </p:txBody>
      </p:sp>
      <p:sp>
        <p:nvSpPr>
          <p:cNvPr id="5" name="TextBox 4"/>
          <p:cNvSpPr txBox="1"/>
          <p:nvPr/>
        </p:nvSpPr>
        <p:spPr>
          <a:xfrm>
            <a:off x="0" y="1143000"/>
            <a:ext cx="4953000" cy="483190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It is the state of the atmosphere at a given time and place, with respect to variables such as temperature (heat or cold), moisture (wetness or dryness), wind velocity (calm or storm), visibility (clearness or cloudiness), and barometric pressure (high or low).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47" y="2833687"/>
            <a:ext cx="417036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44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Introduction</a:t>
            </a:r>
          </a:p>
        </p:txBody>
      </p:sp>
      <p:sp>
        <p:nvSpPr>
          <p:cNvPr id="5" name="TextBox 4"/>
          <p:cNvSpPr txBox="1"/>
          <p:nvPr/>
        </p:nvSpPr>
        <p:spPr>
          <a:xfrm>
            <a:off x="0" y="2401618"/>
            <a:ext cx="4953000" cy="2246583"/>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The term weather can also apply to adverse or destructive atmospheric conditions, such as high winds.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47" y="2833687"/>
            <a:ext cx="417036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434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Introduction</a:t>
            </a:r>
          </a:p>
        </p:txBody>
      </p:sp>
      <p:sp>
        <p:nvSpPr>
          <p:cNvPr id="5" name="TextBox 4"/>
          <p:cNvSpPr txBox="1"/>
          <p:nvPr/>
        </p:nvSpPr>
        <p:spPr>
          <a:xfrm>
            <a:off x="0" y="2209800"/>
            <a:ext cx="4953000" cy="2677470"/>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Be it a local flight or a long cross-country flight, decisions based on weather can dramatically affect the safety of the flight.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47" y="2833687"/>
            <a:ext cx="417036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272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Atmosphere</a:t>
            </a:r>
          </a:p>
        </p:txBody>
      </p:sp>
      <p:sp>
        <p:nvSpPr>
          <p:cNvPr id="5" name="TextBox 4"/>
          <p:cNvSpPr txBox="1"/>
          <p:nvPr/>
        </p:nvSpPr>
        <p:spPr>
          <a:xfrm>
            <a:off x="0" y="1524010"/>
            <a:ext cx="4953000" cy="4401019"/>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The atmosphere is a blanket of air made up of a mixture of gases that surrounds the Earth and reaches almost 350 miles from the surface of the Earth. </a:t>
            </a:r>
          </a:p>
          <a:p>
            <a:pPr marL="342069" indent="-342069">
              <a:buFont typeface="Arial" pitchFamily="34" charset="0"/>
              <a:buChar char="•"/>
            </a:pPr>
            <a:endParaRPr lang="en-US" sz="2800" b="1" dirty="0"/>
          </a:p>
          <a:p>
            <a:pPr marL="342069" indent="-342069">
              <a:buFont typeface="Arial" pitchFamily="34" charset="0"/>
              <a:buChar char="•"/>
            </a:pPr>
            <a:r>
              <a:rPr lang="en-US" sz="2800" b="1" dirty="0"/>
              <a:t>This mixture is in constant motion.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47" y="2833687"/>
            <a:ext cx="417036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371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65" indent="-472991" defTabSz="913629" eaLnBrk="1">
              <a:spcBef>
                <a:spcPts val="281"/>
              </a:spcBef>
              <a:buClr>
                <a:srgbClr val="0070C0"/>
              </a:buClr>
              <a:buSzPct val="80000"/>
              <a:buFontTx/>
              <a:buAutoNum type="arabicParenR"/>
            </a:pPr>
            <a:r>
              <a:rPr lang="en-US" altLang="en-US" sz="2500" b="1" dirty="0">
                <a:solidFill>
                  <a:schemeClr val="tx1"/>
                </a:solidFill>
              </a:rPr>
              <a:t>What region does the majority of aircraft flying take place? </a:t>
            </a: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a:t>
            </a:r>
            <a:r>
              <a:rPr lang="en-US" altLang="en-US" sz="2500" b="1" dirty="0">
                <a:solidFill>
                  <a:schemeClr val="bg1">
                    <a:lumMod val="85000"/>
                  </a:schemeClr>
                </a:solidFill>
              </a:rPr>
              <a:t>what is the gradient or slope of a runway.</a:t>
            </a: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Describe the affect on an aircraft with respect to takeoff distance, with a </a:t>
            </a:r>
            <a:r>
              <a:rPr lang="en-US" altLang="en-US" sz="2500" b="1" dirty="0" err="1">
                <a:solidFill>
                  <a:schemeClr val="bg1">
                    <a:lumMod val="85000"/>
                  </a:schemeClr>
                </a:solidFill>
              </a:rPr>
              <a:t>downsloping</a:t>
            </a:r>
            <a:r>
              <a:rPr lang="en-US" altLang="en-US" sz="2500" b="1" dirty="0">
                <a:solidFill>
                  <a:schemeClr val="bg1">
                    <a:lumMod val="85000"/>
                  </a:schemeClr>
                </a:solidFill>
              </a:rPr>
              <a:t> runway</a:t>
            </a:r>
            <a:r>
              <a:rPr lang="en-US" altLang="en-US" sz="2500" b="1" dirty="0" smtClean="0">
                <a:solidFill>
                  <a:schemeClr val="bg1">
                    <a:lumMod val="85000"/>
                  </a:schemeClr>
                </a:solidFill>
              </a:rPr>
              <a:t>.</a:t>
            </a: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Describe the three concerns with a heavy aircraft during takeoff. </a:t>
            </a:r>
            <a:endParaRPr lang="en-US" altLang="en-US" sz="2500" b="1" dirty="0" smtClean="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What is the concern of an aircraft taking off below the recommended speed</a:t>
            </a:r>
            <a:r>
              <a:rPr lang="en-US" altLang="en-US" sz="2500" b="1" dirty="0" smtClean="0">
                <a:solidFill>
                  <a:schemeClr val="bg1">
                    <a:lumMod val="85000"/>
                  </a:schemeClr>
                </a:solidFill>
              </a:rPr>
              <a:t>?</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endParaRPr lang="en-US" altLang="en-US" sz="2500" b="1" dirty="0">
              <a:solidFill>
                <a:schemeClr val="tx1"/>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11/16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64963296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Measurement of Atmosphere Pressure</a:t>
            </a:r>
          </a:p>
        </p:txBody>
      </p:sp>
      <p:sp>
        <p:nvSpPr>
          <p:cNvPr id="5" name="TextBox 4"/>
          <p:cNvSpPr txBox="1"/>
          <p:nvPr/>
        </p:nvSpPr>
        <p:spPr>
          <a:xfrm>
            <a:off x="0" y="1524000"/>
            <a:ext cx="5257800" cy="3970132"/>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Atmospheric pressure is typically measured in inches of mercury ("Hg) by a mercurial barometer.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t>The barometer measures the height of a column of mercury inside a glass tube.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081" y="1524010"/>
            <a:ext cx="3424237" cy="39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362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Measurement of Atmosphere Pressure</a:t>
            </a:r>
          </a:p>
        </p:txBody>
      </p:sp>
      <p:sp>
        <p:nvSpPr>
          <p:cNvPr id="5" name="TextBox 4"/>
          <p:cNvSpPr txBox="1"/>
          <p:nvPr/>
        </p:nvSpPr>
        <p:spPr>
          <a:xfrm>
            <a:off x="0" y="1524010"/>
            <a:ext cx="5257800" cy="5262793"/>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A section of the mercury is exposed to the pressure of the atmosphere, which exerts a force on the mercury. </a:t>
            </a:r>
          </a:p>
          <a:p>
            <a:pPr marL="342069" indent="-342069">
              <a:buFont typeface="Arial" pitchFamily="34" charset="0"/>
              <a:buChar char="•"/>
            </a:pPr>
            <a:r>
              <a:rPr lang="en-US" sz="2800" b="1" dirty="0"/>
              <a:t>An increase in pressure forces the mercury to rise inside the tube. </a:t>
            </a:r>
          </a:p>
          <a:p>
            <a:pPr marL="342069" indent="-342069">
              <a:buFont typeface="Arial" pitchFamily="34" charset="0"/>
              <a:buChar char="•"/>
            </a:pPr>
            <a:r>
              <a:rPr lang="en-US" sz="2800" b="1" dirty="0"/>
              <a:t>When the pressure drops, mercury drains out of the tube, decreasing the height of the column.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763" y="1814181"/>
            <a:ext cx="3424237" cy="39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856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Measurement of Atmosphere Pressure</a:t>
            </a:r>
          </a:p>
        </p:txBody>
      </p:sp>
      <p:sp>
        <p:nvSpPr>
          <p:cNvPr id="5" name="TextBox 4"/>
          <p:cNvSpPr txBox="1"/>
          <p:nvPr/>
        </p:nvSpPr>
        <p:spPr>
          <a:xfrm>
            <a:off x="0" y="2046931"/>
            <a:ext cx="5486400" cy="2677470"/>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The International Standard Atmosphere (ISA) has been established standard </a:t>
            </a:r>
            <a:r>
              <a:rPr lang="en-US" sz="2800" b="1" dirty="0">
                <a:solidFill>
                  <a:srgbClr val="FF0000"/>
                </a:solidFill>
              </a:rPr>
              <a:t>sea level pressure is defined as 29.92 "Hg and a standard temperature of 59 °F (15 °C).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763" y="1661781"/>
            <a:ext cx="3424237" cy="39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398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Measurement of Atmosphere Pressure</a:t>
            </a:r>
          </a:p>
        </p:txBody>
      </p:sp>
      <p:sp>
        <p:nvSpPr>
          <p:cNvPr id="5" name="TextBox 4"/>
          <p:cNvSpPr txBox="1"/>
          <p:nvPr/>
        </p:nvSpPr>
        <p:spPr>
          <a:xfrm>
            <a:off x="0" y="1295400"/>
            <a:ext cx="5257800" cy="5693681"/>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By tracking barometric pressure trends across a large area, weather forecasters can more accurately predict movement of pressure systems and the associated weather. </a:t>
            </a:r>
          </a:p>
          <a:p>
            <a:pPr marL="342069" indent="-342069">
              <a:buFont typeface="Arial" pitchFamily="34" charset="0"/>
              <a:buChar char="•"/>
            </a:pPr>
            <a:r>
              <a:rPr lang="en-US" sz="2800" b="1" dirty="0"/>
              <a:t>For example, tracking a pattern of rising pressure at a single weather station generally indicates the approach of fair weather.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763" y="1890381"/>
            <a:ext cx="3424237" cy="39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730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Altitude and Atmospheric Pressure</a:t>
            </a:r>
          </a:p>
        </p:txBody>
      </p:sp>
      <p:sp>
        <p:nvSpPr>
          <p:cNvPr id="5" name="TextBox 4"/>
          <p:cNvSpPr txBox="1"/>
          <p:nvPr/>
        </p:nvSpPr>
        <p:spPr>
          <a:xfrm>
            <a:off x="0" y="2149445"/>
            <a:ext cx="5562600" cy="3108357"/>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As altitude increases, atmospheric pressure decreases.</a:t>
            </a:r>
          </a:p>
          <a:p>
            <a:endParaRPr lang="en-US" sz="2800" b="1" dirty="0"/>
          </a:p>
          <a:p>
            <a:pPr marL="342069" indent="-342069">
              <a:buFont typeface="Arial" pitchFamily="34" charset="0"/>
              <a:buChar char="•"/>
            </a:pPr>
            <a:r>
              <a:rPr lang="en-US" sz="2800" b="1" dirty="0"/>
              <a:t>As pressure decreases, the air becomes less dense or “thinner.”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2667010"/>
            <a:ext cx="3481388" cy="154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026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Altitude and Atmospheric Pressure</a:t>
            </a:r>
          </a:p>
        </p:txBody>
      </p:sp>
      <p:sp>
        <p:nvSpPr>
          <p:cNvPr id="5" name="TextBox 4"/>
          <p:cNvSpPr txBox="1"/>
          <p:nvPr/>
        </p:nvSpPr>
        <p:spPr>
          <a:xfrm>
            <a:off x="0" y="1513530"/>
            <a:ext cx="8763000" cy="2677470"/>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000000"/>
                </a:solidFill>
              </a:rPr>
              <a:t>This is the equivalent of </a:t>
            </a:r>
            <a:r>
              <a:rPr lang="en-US" sz="2800" b="1" dirty="0">
                <a:solidFill>
                  <a:srgbClr val="FF0000"/>
                </a:solidFill>
              </a:rPr>
              <a:t>being at a higher altitude and is referred to as density altitude (DA).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endParaRPr lang="en-US" sz="2800" b="1" dirty="0">
              <a:solidFill>
                <a:srgbClr val="FF0000"/>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24178"/>
            <a:ext cx="8479554" cy="378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203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Altitude and Atmospheric Pressure</a:t>
            </a:r>
          </a:p>
        </p:txBody>
      </p:sp>
      <p:sp>
        <p:nvSpPr>
          <p:cNvPr id="5" name="TextBox 4"/>
          <p:cNvSpPr txBox="1"/>
          <p:nvPr/>
        </p:nvSpPr>
        <p:spPr>
          <a:xfrm>
            <a:off x="0" y="1332078"/>
            <a:ext cx="8763000" cy="953922"/>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As pressure decreases, DA increases and has a pronounced effect on aircraft performance.</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90" y="2771778"/>
            <a:ext cx="8479554" cy="378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556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Altitude and Flight</a:t>
            </a:r>
          </a:p>
        </p:txBody>
      </p:sp>
      <p:sp>
        <p:nvSpPr>
          <p:cNvPr id="5" name="TextBox 4"/>
          <p:cNvSpPr txBox="1"/>
          <p:nvPr/>
        </p:nvSpPr>
        <p:spPr>
          <a:xfrm>
            <a:off x="0" y="914400"/>
            <a:ext cx="5562600" cy="6124568"/>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When an aircraft takes off, lift must be developed by the flow of air around the wings.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If the air is thin, more speed is required to obtain enough lift for takeoff; therefore, the ground run is longer.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An aircraft that requires 745 feet of ground run at sea level requires more than double that at a pressure altitude of 8,000 feet.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97" y="2879118"/>
            <a:ext cx="3643313" cy="199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760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5" y="914400"/>
            <a:ext cx="902417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70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Altitude and Flight</a:t>
            </a:r>
          </a:p>
        </p:txBody>
      </p:sp>
      <p:sp>
        <p:nvSpPr>
          <p:cNvPr id="5" name="TextBox 4"/>
          <p:cNvSpPr txBox="1"/>
          <p:nvPr/>
        </p:nvSpPr>
        <p:spPr>
          <a:xfrm>
            <a:off x="0" y="1592478"/>
            <a:ext cx="9144000" cy="5262793"/>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It is also true that </a:t>
            </a:r>
            <a:r>
              <a:rPr lang="en-US" sz="2800" b="1" dirty="0">
                <a:solidFill>
                  <a:srgbClr val="FF0000"/>
                </a:solidFill>
              </a:rPr>
              <a:t>at higher altitudes, due to the decreased density of the air, aircraft engines and propellers are less efficient.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This leads to reduced rates of climb and a greater ground run for obstacle clearance.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10" y="2895610"/>
            <a:ext cx="5617799" cy="308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181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Region of Reversed Command</a:t>
            </a:r>
          </a:p>
        </p:txBody>
      </p:sp>
      <p:sp>
        <p:nvSpPr>
          <p:cNvPr id="5" name="TextBox 4"/>
          <p:cNvSpPr txBox="1"/>
          <p:nvPr/>
        </p:nvSpPr>
        <p:spPr>
          <a:xfrm>
            <a:off x="141787" y="2225618"/>
            <a:ext cx="4125414" cy="3108382"/>
          </a:xfrm>
          <a:prstGeom prst="rect">
            <a:avLst/>
          </a:prstGeom>
          <a:noFill/>
        </p:spPr>
        <p:txBody>
          <a:bodyPr wrap="square" lIns="91255" tIns="45628" rIns="91255" bIns="45628" rtlCol="0">
            <a:spAutoFit/>
          </a:bodyPr>
          <a:lstStyle/>
          <a:p>
            <a:pPr marL="342242" indent="-342242" defTabSz="912573">
              <a:buFont typeface="Arial" pitchFamily="34" charset="0"/>
              <a:buChar char="•"/>
            </a:pPr>
            <a:r>
              <a:rPr lang="en-US" sz="2800" b="1" dirty="0">
                <a:solidFill>
                  <a:srgbClr val="FF0000"/>
                </a:solidFill>
              </a:rPr>
              <a:t>The majority of aircraft flying (climb, cruise, and maneuvers) is conducted in the region of normal command.</a:t>
            </a:r>
          </a:p>
        </p:txBody>
      </p:sp>
      <p:pic>
        <p:nvPicPr>
          <p:cNvPr id="4098" name="Picture 2" descr="http://aeromanual.com/wiki/images/7/7b/PHAK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241" y="2044490"/>
            <a:ext cx="4695825"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534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Altitude and the Human Body</a:t>
            </a:r>
          </a:p>
        </p:txBody>
      </p:sp>
      <p:sp>
        <p:nvSpPr>
          <p:cNvPr id="5" name="TextBox 4"/>
          <p:cNvSpPr txBox="1"/>
          <p:nvPr/>
        </p:nvSpPr>
        <p:spPr>
          <a:xfrm>
            <a:off x="0" y="1592468"/>
            <a:ext cx="5562600" cy="483190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At sea level, atmospheric pressure is great enough to support normal growth, activity, and life.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At 18,000 feet, the partial pressure of oxygen is reduced and adversely affects the normal activities and functions of the human body.</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10" y="2590800"/>
            <a:ext cx="4024313"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123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87" y="1225550"/>
            <a:ext cx="8879042"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55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Altitude and the Human Body</a:t>
            </a:r>
          </a:p>
        </p:txBody>
      </p:sp>
      <p:sp>
        <p:nvSpPr>
          <p:cNvPr id="5" name="TextBox 4"/>
          <p:cNvSpPr txBox="1"/>
          <p:nvPr/>
        </p:nvSpPr>
        <p:spPr>
          <a:xfrm>
            <a:off x="0" y="1295410"/>
            <a:ext cx="5562600" cy="5262793"/>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The reactions of the average person become impaired at an altitude of about 10,000 feet, but for some people </a:t>
            </a:r>
            <a:r>
              <a:rPr lang="en-US" sz="2800" b="1" dirty="0"/>
              <a:t>impairment can occur at an altitude </a:t>
            </a:r>
            <a:r>
              <a:rPr lang="en-US" sz="2800" b="1" dirty="0">
                <a:solidFill>
                  <a:srgbClr val="FF0000"/>
                </a:solidFill>
              </a:rPr>
              <a:t>as low as 5,000 feet.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t>The physiological reactions to hypoxia or oxygen deprivation are insidious and affect people in different ways. </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050" y="1981200"/>
            <a:ext cx="35115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619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Altitude and the Human Body</a:t>
            </a:r>
          </a:p>
        </p:txBody>
      </p:sp>
      <p:sp>
        <p:nvSpPr>
          <p:cNvPr id="5" name="TextBox 4"/>
          <p:cNvSpPr txBox="1"/>
          <p:nvPr/>
        </p:nvSpPr>
        <p:spPr>
          <a:xfrm>
            <a:off x="0" y="1295400"/>
            <a:ext cx="5562600" cy="483190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These symptoms range from mild disorientation to total incapacitation, depending on body tolerance and altitude.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t>Supplemental oxygen or cabin pressurization systems help pilots fly at higher altitudes and overcome the effects of oxygen deprivation.</a:t>
            </a:r>
          </a:p>
        </p:txBody>
      </p:sp>
      <p:pic>
        <p:nvPicPr>
          <p:cNvPr id="15362" name="Picture 2" descr="http://t2.gstatic.com/images?q=tbn:ANd9GcSLgDS7yd3PAVuTh-n2nV0bMlcUh3E8gxq8zmFVtcdsBqDLp3Z_hg:images.wisegeek.com/small-airpla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121" y="2743200"/>
            <a:ext cx="362768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27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Wind and Currents</a:t>
            </a:r>
          </a:p>
        </p:txBody>
      </p:sp>
      <p:sp>
        <p:nvSpPr>
          <p:cNvPr id="5" name="TextBox 4"/>
          <p:cNvSpPr txBox="1"/>
          <p:nvPr/>
        </p:nvSpPr>
        <p:spPr>
          <a:xfrm>
            <a:off x="0" y="2580330"/>
            <a:ext cx="4419600" cy="2677470"/>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Air flows from areas of high pressure into areas of low pressure because air always seeks out lower pressure.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41687"/>
            <a:ext cx="4171950" cy="375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195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Wind Patterns</a:t>
            </a:r>
          </a:p>
        </p:txBody>
      </p:sp>
      <p:sp>
        <p:nvSpPr>
          <p:cNvPr id="5" name="TextBox 4"/>
          <p:cNvSpPr txBox="1"/>
          <p:nvPr/>
        </p:nvSpPr>
        <p:spPr>
          <a:xfrm>
            <a:off x="19878" y="1066810"/>
            <a:ext cx="5562600" cy="5262793"/>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The flow of air from areas of high to low pressure is deflected to the right and produces a clockwise circulation around an area of high pressure.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The opposite is true of low-pressure areas; the air flows toward a low and is deflected to create a counterclockwise or cyclonic circulation.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33600"/>
            <a:ext cx="3392491" cy="305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917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Wind Patterns</a:t>
            </a:r>
          </a:p>
        </p:txBody>
      </p:sp>
      <p:sp>
        <p:nvSpPr>
          <p:cNvPr id="5" name="TextBox 4"/>
          <p:cNvSpPr txBox="1"/>
          <p:nvPr/>
        </p:nvSpPr>
        <p:spPr>
          <a:xfrm>
            <a:off x="19878" y="1066810"/>
            <a:ext cx="5562600" cy="5262793"/>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High pressure systems are generally areas of dry, stable, descending air. </a:t>
            </a:r>
          </a:p>
          <a:p>
            <a:pPr marL="342069" indent="-342069">
              <a:buFont typeface="Arial" pitchFamily="34" charset="0"/>
              <a:buChar char="•"/>
            </a:pPr>
            <a:endParaRPr lang="en-US" sz="2800" b="1" dirty="0"/>
          </a:p>
          <a:p>
            <a:pPr marL="342069" indent="-342069">
              <a:buFont typeface="Arial" pitchFamily="34" charset="0"/>
              <a:buChar char="•"/>
            </a:pPr>
            <a:r>
              <a:rPr lang="en-US" sz="2800" b="1" dirty="0"/>
              <a:t>Good weather is typically associated with high pressure systems for this reason. </a:t>
            </a:r>
          </a:p>
          <a:p>
            <a:pPr marL="342069" indent="-342069">
              <a:buFont typeface="Arial" pitchFamily="34" charset="0"/>
              <a:buChar char="•"/>
            </a:pPr>
            <a:endParaRPr lang="en-US" sz="2800" b="1" dirty="0"/>
          </a:p>
          <a:p>
            <a:pPr marL="342069" indent="-342069">
              <a:buFont typeface="Arial" pitchFamily="34" charset="0"/>
              <a:buChar char="•"/>
            </a:pPr>
            <a:r>
              <a:rPr lang="en-US" sz="2800" b="1" dirty="0"/>
              <a:t>Conversely, air flows into a low pressure area to replace rising air.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2133600"/>
            <a:ext cx="3486150" cy="313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790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Wind Patterns</a:t>
            </a:r>
          </a:p>
        </p:txBody>
      </p:sp>
      <p:sp>
        <p:nvSpPr>
          <p:cNvPr id="5" name="TextBox 4"/>
          <p:cNvSpPr txBox="1"/>
          <p:nvPr/>
        </p:nvSpPr>
        <p:spPr>
          <a:xfrm>
            <a:off x="19878" y="914400"/>
            <a:ext cx="6228522" cy="6124568"/>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This air tends to be unstable, and usually brings increasing cloudiness and precipitation.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Thus, bad weather is commonly associated with areas of low pressure.</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t>A good understanding of high and low pressure wind patterns can be of great help when planning a flight, because a pilot can take advantage of beneficial tailwinds.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90800"/>
            <a:ext cx="2969158" cy="267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765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Wind Patterns</a:t>
            </a:r>
          </a:p>
        </p:txBody>
      </p:sp>
      <p:sp>
        <p:nvSpPr>
          <p:cNvPr id="5" name="TextBox 4"/>
          <p:cNvSpPr txBox="1"/>
          <p:nvPr/>
        </p:nvSpPr>
        <p:spPr>
          <a:xfrm>
            <a:off x="19878" y="1156104"/>
            <a:ext cx="8743122" cy="181569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When planning a flight from west to east, favorable winds would be encountered along the northern side of a high pressure system or the southern side of a low pressure system.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533" y="3429000"/>
            <a:ext cx="7069667"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641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Wind Patterns</a:t>
            </a:r>
          </a:p>
        </p:txBody>
      </p:sp>
      <p:sp>
        <p:nvSpPr>
          <p:cNvPr id="5" name="TextBox 4"/>
          <p:cNvSpPr txBox="1"/>
          <p:nvPr/>
        </p:nvSpPr>
        <p:spPr>
          <a:xfrm>
            <a:off x="19878" y="1156104"/>
            <a:ext cx="9124122" cy="181569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On the return flight, the most favorable winds would be along the southern side of the same high pressure system or the northern side of a low pressure system.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3079750"/>
            <a:ext cx="80010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303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What region does the majority of aircraft flying take place? </a:t>
            </a:r>
          </a:p>
          <a:p>
            <a:pPr marL="549965" indent="-472991" defTabSz="913629" eaLnBrk="1">
              <a:spcBef>
                <a:spcPts val="281"/>
              </a:spcBef>
              <a:buClr>
                <a:srgbClr val="0070C0"/>
              </a:buClr>
              <a:buSzPct val="80000"/>
              <a:buFontTx/>
              <a:buAutoNum type="arabicParenR"/>
            </a:pPr>
            <a:r>
              <a:rPr lang="en-US" altLang="en-US" sz="2500" b="1" dirty="0" smtClean="0">
                <a:solidFill>
                  <a:srgbClr val="0070C0"/>
                </a:solidFill>
              </a:rPr>
              <a:t>Describe </a:t>
            </a:r>
            <a:r>
              <a:rPr lang="en-US" altLang="en-US" sz="2500" b="1" dirty="0">
                <a:solidFill>
                  <a:srgbClr val="0070C0"/>
                </a:solidFill>
              </a:rPr>
              <a:t>what is the gradient or slope of a runway.</a:t>
            </a: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Describe the affect on an aircraft with respect to takeoff distance, with a </a:t>
            </a:r>
            <a:r>
              <a:rPr lang="en-US" altLang="en-US" sz="2500" b="1" dirty="0" err="1">
                <a:solidFill>
                  <a:schemeClr val="bg1">
                    <a:lumMod val="85000"/>
                  </a:schemeClr>
                </a:solidFill>
              </a:rPr>
              <a:t>downsloping</a:t>
            </a:r>
            <a:r>
              <a:rPr lang="en-US" altLang="en-US" sz="2500" b="1" dirty="0">
                <a:solidFill>
                  <a:schemeClr val="bg1">
                    <a:lumMod val="85000"/>
                  </a:schemeClr>
                </a:solidFill>
              </a:rPr>
              <a:t> runway</a:t>
            </a:r>
            <a:r>
              <a:rPr lang="en-US" altLang="en-US" sz="2500" b="1" dirty="0" smtClean="0">
                <a:solidFill>
                  <a:schemeClr val="bg1">
                    <a:lumMod val="85000"/>
                  </a:schemeClr>
                </a:solidFill>
              </a:rPr>
              <a:t>.</a:t>
            </a: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Describe the three concerns with a heavy aircraft during takeoff. </a:t>
            </a:r>
            <a:endParaRPr lang="en-US" altLang="en-US" sz="2500" b="1" dirty="0" smtClean="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What is the concern of an aircraft taking off below the recommended speed</a:t>
            </a:r>
            <a:r>
              <a:rPr lang="en-US" altLang="en-US" sz="2500" b="1" dirty="0" smtClean="0">
                <a:solidFill>
                  <a:schemeClr val="bg1">
                    <a:lumMod val="85000"/>
                  </a:schemeClr>
                </a:solidFill>
              </a:rPr>
              <a:t>?</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11/16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96445029"/>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19" y="1752621"/>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2469679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a:t>2nd Quarter Requirements</a:t>
            </a:r>
            <a:br>
              <a:rPr lang="en-US" sz="4000" b="1" dirty="0"/>
            </a:br>
            <a:r>
              <a:rPr lang="en-US" sz="4000" b="1" dirty="0" smtClean="0"/>
              <a:t>(18 </a:t>
            </a:r>
            <a:r>
              <a:rPr lang="en-US" sz="4000" b="1" dirty="0"/>
              <a:t>Class Meetings – Dec 14)</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1"/>
            <a:ext cx="9067800" cy="5632150"/>
          </a:xfrm>
          <a:prstGeom prst="rect">
            <a:avLst/>
          </a:prstGeom>
          <a:noFill/>
        </p:spPr>
        <p:txBody>
          <a:bodyPr wrap="square" lIns="91227" tIns="45614" rIns="91227" bIns="45614" rtlCol="0">
            <a:spAutoFit/>
          </a:bodyPr>
          <a:lstStyle/>
          <a:p>
            <a:pPr marL="342138" indent="-342138" defTabSz="912293">
              <a:buFont typeface="Arial" pitchFamily="34" charset="0"/>
              <a:buChar char="•"/>
            </a:pPr>
            <a:r>
              <a:rPr lang="en-US" sz="2400" b="1" dirty="0">
                <a:solidFill>
                  <a:srgbClr val="FF0000"/>
                </a:solidFill>
              </a:rPr>
              <a:t>All students will complete the following:</a:t>
            </a:r>
          </a:p>
          <a:p>
            <a:pPr marL="798273" lvl="1" indent="-342138" defTabSz="912293">
              <a:buFont typeface="Arial" pitchFamily="34" charset="0"/>
              <a:buChar char="•"/>
            </a:pPr>
            <a:r>
              <a:rPr lang="en-US" sz="2400" b="1" dirty="0">
                <a:solidFill>
                  <a:srgbClr val="FF0000"/>
                </a:solidFill>
              </a:rPr>
              <a:t>Take notes - All in class quizzes and tests</a:t>
            </a:r>
          </a:p>
          <a:p>
            <a:pPr marL="798273" lvl="1" indent="-342138" defTabSz="912293">
              <a:buFont typeface="Arial" pitchFamily="34" charset="0"/>
              <a:buChar char="•"/>
            </a:pPr>
            <a:r>
              <a:rPr lang="en-US" sz="2400" b="1" dirty="0">
                <a:solidFill>
                  <a:srgbClr val="FF0000"/>
                </a:solidFill>
              </a:rPr>
              <a:t>Private Pilot Syllabus</a:t>
            </a:r>
          </a:p>
          <a:p>
            <a:pPr marL="1254431" lvl="2" indent="-342138" defTabSz="912293">
              <a:buFont typeface="Arial" pitchFamily="34" charset="0"/>
              <a:buChar char="•"/>
            </a:pPr>
            <a:r>
              <a:rPr lang="en-US" sz="2400" b="1" dirty="0">
                <a:solidFill>
                  <a:srgbClr val="FF0000"/>
                </a:solidFill>
              </a:rPr>
              <a:t>Lessons 1 – 6 (Taxiing through Air Traffic Control)</a:t>
            </a:r>
          </a:p>
          <a:p>
            <a:pPr marL="1254431" lvl="2" indent="-342138" defTabSz="912293">
              <a:buFont typeface="Arial" pitchFamily="34" charset="0"/>
              <a:buChar char="•"/>
            </a:pPr>
            <a:r>
              <a:rPr lang="en-US" sz="2400" b="1" dirty="0">
                <a:solidFill>
                  <a:srgbClr val="FF0000"/>
                </a:solidFill>
              </a:rPr>
              <a:t>Must pass written with 80%</a:t>
            </a:r>
          </a:p>
          <a:p>
            <a:pPr marL="1254431" lvl="2" indent="-342138" defTabSz="912293">
              <a:buFont typeface="Arial" pitchFamily="34" charset="0"/>
              <a:buChar char="•"/>
            </a:pPr>
            <a:r>
              <a:rPr lang="en-US" sz="2400" b="1" dirty="0">
                <a:solidFill>
                  <a:srgbClr val="FF0000"/>
                </a:solidFill>
              </a:rPr>
              <a:t>Successfully complete 3 times on small </a:t>
            </a:r>
            <a:r>
              <a:rPr lang="en-US" sz="2400" b="1" dirty="0" err="1">
                <a:solidFill>
                  <a:srgbClr val="FF0000"/>
                </a:solidFill>
              </a:rPr>
              <a:t>sim</a:t>
            </a:r>
            <a:endParaRPr lang="en-US" sz="2400" b="1" dirty="0">
              <a:solidFill>
                <a:srgbClr val="FF0000"/>
              </a:solidFill>
            </a:endParaRPr>
          </a:p>
          <a:p>
            <a:pPr marL="1254431" lvl="2" indent="-342138" defTabSz="912293">
              <a:buFont typeface="Arial" pitchFamily="34" charset="0"/>
              <a:buChar char="•"/>
            </a:pPr>
            <a:r>
              <a:rPr lang="en-US" sz="2400" b="1" dirty="0">
                <a:solidFill>
                  <a:srgbClr val="FF0000"/>
                </a:solidFill>
              </a:rPr>
              <a:t>Successfully complete 1 time on Main </a:t>
            </a:r>
            <a:r>
              <a:rPr lang="en-US" sz="2400" b="1" dirty="0" err="1">
                <a:solidFill>
                  <a:srgbClr val="FF0000"/>
                </a:solidFill>
              </a:rPr>
              <a:t>sim</a:t>
            </a:r>
            <a:endParaRPr lang="en-US" sz="2400" b="1" dirty="0">
              <a:solidFill>
                <a:srgbClr val="FF0000"/>
              </a:solidFill>
            </a:endParaRPr>
          </a:p>
          <a:p>
            <a:pPr marL="798273" lvl="1" indent="-342138" defTabSz="912293">
              <a:buFont typeface="Arial" pitchFamily="34" charset="0"/>
              <a:buChar char="•"/>
            </a:pPr>
            <a:r>
              <a:rPr lang="en-US" sz="2400" b="1" dirty="0">
                <a:solidFill>
                  <a:srgbClr val="FF0000"/>
                </a:solidFill>
              </a:rPr>
              <a:t>Complete ERAU Aviation 101</a:t>
            </a:r>
          </a:p>
          <a:p>
            <a:pPr marL="1254431" lvl="2" indent="-342138" defTabSz="912293">
              <a:buFont typeface="Arial" pitchFamily="34" charset="0"/>
              <a:buChar char="•"/>
            </a:pPr>
            <a:r>
              <a:rPr lang="en-US" sz="2400" b="1" dirty="0">
                <a:solidFill>
                  <a:srgbClr val="FF0000"/>
                </a:solidFill>
              </a:rPr>
              <a:t>3 quizzes and 1 test </a:t>
            </a:r>
          </a:p>
          <a:p>
            <a:pPr marL="798273" lvl="1" indent="-342138" defTabSz="912293">
              <a:buFont typeface="Arial" pitchFamily="34" charset="0"/>
              <a:buChar char="•"/>
            </a:pPr>
            <a:r>
              <a:rPr lang="en-US" sz="2400" b="1" dirty="0">
                <a:solidFill>
                  <a:srgbClr val="FF0000"/>
                </a:solidFill>
              </a:rPr>
              <a:t>Student will receive zero points for all incomplete work – NO make-up / extra credit</a:t>
            </a:r>
          </a:p>
          <a:p>
            <a:pPr marL="798273" lvl="1" indent="-342138" defTabSz="912293">
              <a:buFont typeface="Arial" pitchFamily="34" charset="0"/>
              <a:buChar char="•"/>
            </a:pPr>
            <a:endParaRPr lang="en-US" sz="2400" b="1" dirty="0">
              <a:solidFill>
                <a:srgbClr val="FF0000"/>
              </a:solidFill>
            </a:endParaRPr>
          </a:p>
          <a:p>
            <a:pPr marL="342138" indent="-342138" defTabSz="912293">
              <a:buFont typeface="Arial" pitchFamily="34" charset="0"/>
              <a:buChar char="•"/>
            </a:pPr>
            <a:r>
              <a:rPr lang="en-US" sz="2400" b="1" dirty="0">
                <a:solidFill>
                  <a:srgbClr val="FF0000"/>
                </a:solidFill>
              </a:rPr>
              <a:t>NOTE: All unfinished Student Pilot and ERAU must be complete prior to starting Private Pilot and last 3 quizzes and test for ERAU.</a:t>
            </a:r>
          </a:p>
        </p:txBody>
      </p:sp>
    </p:spTree>
    <p:extLst>
      <p:ext uri="{BB962C8B-B14F-4D97-AF65-F5344CB8AC3E}">
        <p14:creationId xmlns:p14="http://schemas.microsoft.com/office/powerpoint/2010/main" val="1691874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Convective Currents</a:t>
            </a:r>
          </a:p>
        </p:txBody>
      </p:sp>
      <p:sp>
        <p:nvSpPr>
          <p:cNvPr id="5" name="TextBox 4"/>
          <p:cNvSpPr txBox="1"/>
          <p:nvPr/>
        </p:nvSpPr>
        <p:spPr>
          <a:xfrm>
            <a:off x="172279" y="1027279"/>
            <a:ext cx="8895522" cy="953922"/>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Different surfaces radiate heat in varying amounts.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2709863"/>
            <a:ext cx="8958324" cy="308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691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Convective Currents</a:t>
            </a:r>
          </a:p>
        </p:txBody>
      </p:sp>
      <p:sp>
        <p:nvSpPr>
          <p:cNvPr id="5" name="TextBox 4"/>
          <p:cNvSpPr txBox="1"/>
          <p:nvPr/>
        </p:nvSpPr>
        <p:spPr>
          <a:xfrm>
            <a:off x="19878" y="914401"/>
            <a:ext cx="9124122" cy="1384809"/>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Plowed ground, rocks, sand, and barren land give off a large amount of heat; water, trees, and other areas of vegetation tend to absorb and retain heat.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977430"/>
            <a:ext cx="9497275" cy="326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895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Convective Currents</a:t>
            </a:r>
          </a:p>
        </p:txBody>
      </p:sp>
      <p:sp>
        <p:nvSpPr>
          <p:cNvPr id="5" name="TextBox 4"/>
          <p:cNvSpPr txBox="1"/>
          <p:nvPr/>
        </p:nvSpPr>
        <p:spPr>
          <a:xfrm>
            <a:off x="19878" y="914401"/>
            <a:ext cx="8895522" cy="1384809"/>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The resulting uneven heating of the air creates small areas of local circulation called convective currents.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31" y="3090873"/>
            <a:ext cx="7407579" cy="25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895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Convective Currents</a:t>
            </a:r>
          </a:p>
        </p:txBody>
      </p:sp>
      <p:sp>
        <p:nvSpPr>
          <p:cNvPr id="5" name="TextBox 4"/>
          <p:cNvSpPr txBox="1"/>
          <p:nvPr/>
        </p:nvSpPr>
        <p:spPr>
          <a:xfrm>
            <a:off x="19878" y="1219200"/>
            <a:ext cx="9124122" cy="181569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Convective currents cause the bumpy, turbulent air sometimes experienced when flying at lower altitudes during warmer weather. </a:t>
            </a:r>
          </a:p>
          <a:p>
            <a:endParaRPr lang="en-US" sz="2800" b="1"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31" y="3243273"/>
            <a:ext cx="7407579" cy="25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598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Convective Currents</a:t>
            </a:r>
          </a:p>
        </p:txBody>
      </p:sp>
      <p:sp>
        <p:nvSpPr>
          <p:cNvPr id="5" name="TextBox 4"/>
          <p:cNvSpPr txBox="1"/>
          <p:nvPr/>
        </p:nvSpPr>
        <p:spPr>
          <a:xfrm>
            <a:off x="19878" y="1219200"/>
            <a:ext cx="9124122" cy="953922"/>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000000"/>
                </a:solidFill>
              </a:rPr>
              <a:t>Convective currents can occur anywhere there is an uneven heating of the Earth’s surface.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903" y="2438400"/>
            <a:ext cx="618619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475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Convective Currents</a:t>
            </a:r>
          </a:p>
        </p:txBody>
      </p:sp>
      <p:sp>
        <p:nvSpPr>
          <p:cNvPr id="5" name="TextBox 4"/>
          <p:cNvSpPr txBox="1"/>
          <p:nvPr/>
        </p:nvSpPr>
        <p:spPr>
          <a:xfrm>
            <a:off x="19878" y="1027279"/>
            <a:ext cx="8971722" cy="953922"/>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Convective currents close to the ground can affect a pilot’s ability to control the aircraft.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92" y="2133600"/>
            <a:ext cx="774261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541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Convective Currents</a:t>
            </a:r>
          </a:p>
        </p:txBody>
      </p:sp>
      <p:sp>
        <p:nvSpPr>
          <p:cNvPr id="5" name="TextBox 4"/>
          <p:cNvSpPr txBox="1"/>
          <p:nvPr/>
        </p:nvSpPr>
        <p:spPr>
          <a:xfrm>
            <a:off x="19878" y="914400"/>
            <a:ext cx="9124122" cy="181569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t>For example, </a:t>
            </a:r>
            <a:r>
              <a:rPr lang="en-US" sz="2800" b="1" dirty="0">
                <a:solidFill>
                  <a:srgbClr val="FF0000"/>
                </a:solidFill>
              </a:rPr>
              <a:t>on final approach, the rising air from terrain devoid of vegetation sometimes produces a ballooning effect that can cause a pilot to overshoot the intended landing spot.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10" y="2830950"/>
            <a:ext cx="6690709" cy="39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763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Convective Currents</a:t>
            </a:r>
          </a:p>
        </p:txBody>
      </p:sp>
      <p:sp>
        <p:nvSpPr>
          <p:cNvPr id="5" name="TextBox 4"/>
          <p:cNvSpPr txBox="1"/>
          <p:nvPr/>
        </p:nvSpPr>
        <p:spPr>
          <a:xfrm>
            <a:off x="19878" y="914400"/>
            <a:ext cx="9124122" cy="181569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An approach over a large body of water or an area of thick vegetation tends to create a sinking effect that can cause an unwary pilot to land short of the intended landing spot.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10" y="2830950"/>
            <a:ext cx="6690709" cy="39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356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Runway Surface and Gradient</a:t>
            </a:r>
          </a:p>
        </p:txBody>
      </p:sp>
      <p:sp>
        <p:nvSpPr>
          <p:cNvPr id="5" name="TextBox 4"/>
          <p:cNvSpPr txBox="1"/>
          <p:nvPr/>
        </p:nvSpPr>
        <p:spPr>
          <a:xfrm>
            <a:off x="0" y="1488264"/>
            <a:ext cx="4800600" cy="5262818"/>
          </a:xfrm>
          <a:prstGeom prst="rect">
            <a:avLst/>
          </a:prstGeom>
          <a:noFill/>
        </p:spPr>
        <p:txBody>
          <a:bodyPr wrap="square" lIns="91255" tIns="45628" rIns="91255" bIns="45628" rtlCol="0">
            <a:spAutoFit/>
          </a:bodyPr>
          <a:lstStyle/>
          <a:p>
            <a:pPr marL="342242" indent="-342242" defTabSz="912573">
              <a:buFont typeface="Arial" pitchFamily="34" charset="0"/>
              <a:buChar char="•"/>
            </a:pPr>
            <a:r>
              <a:rPr lang="en-US" sz="2800" b="1" dirty="0">
                <a:solidFill>
                  <a:srgbClr val="FF0000"/>
                </a:solidFill>
              </a:rPr>
              <a:t>The gradient or slope of the runway is the amount of change in runway height over the length of the runway. </a:t>
            </a:r>
          </a:p>
          <a:p>
            <a:pPr marL="342242" indent="-342242" defTabSz="912573">
              <a:buFont typeface="Arial" pitchFamily="34" charset="0"/>
              <a:buChar char="•"/>
            </a:pPr>
            <a:endParaRPr lang="en-US" sz="2800" b="1" dirty="0">
              <a:solidFill>
                <a:srgbClr val="FF0000"/>
              </a:solidFill>
            </a:endParaRPr>
          </a:p>
          <a:p>
            <a:pPr marL="342242" indent="-342242" defTabSz="912573">
              <a:buFont typeface="Arial" pitchFamily="34" charset="0"/>
              <a:buChar char="•"/>
            </a:pPr>
            <a:r>
              <a:rPr lang="en-US" sz="2800" b="1" dirty="0">
                <a:solidFill>
                  <a:srgbClr val="000000"/>
                </a:solidFill>
              </a:rPr>
              <a:t>A positive gradient indicates the runway height increases, and a negative gradient indicates the runway decreases in height. </a:t>
            </a:r>
          </a:p>
        </p:txBody>
      </p:sp>
      <p:pic>
        <p:nvPicPr>
          <p:cNvPr id="10242" name="Picture 2" descr="http://www.ascentgroundschool.com/~ascentgr/images/stories/PHAK_images/PHAK_Chapter_9_img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22188"/>
            <a:ext cx="4343400" cy="617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531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Obstructions on Wind</a:t>
            </a:r>
          </a:p>
        </p:txBody>
      </p:sp>
      <p:sp>
        <p:nvSpPr>
          <p:cNvPr id="5" name="TextBox 4"/>
          <p:cNvSpPr txBox="1"/>
          <p:nvPr/>
        </p:nvSpPr>
        <p:spPr>
          <a:xfrm>
            <a:off x="19878" y="1768453"/>
            <a:ext cx="5562600" cy="4401019"/>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Obstructions on the ground affect the flow of wind and can be an unseen danger.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Ground topography and large buildings can break up the flow of the wind and create wind gusts that change rapidly in direction and speed. </a:t>
            </a:r>
          </a:p>
        </p:txBody>
      </p:sp>
    </p:spTree>
    <p:extLst>
      <p:ext uri="{BB962C8B-B14F-4D97-AF65-F5344CB8AC3E}">
        <p14:creationId xmlns:p14="http://schemas.microsoft.com/office/powerpoint/2010/main" val="1022758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Obstructions on Wind</a:t>
            </a:r>
          </a:p>
        </p:txBody>
      </p:sp>
      <p:sp>
        <p:nvSpPr>
          <p:cNvPr id="5" name="TextBox 4"/>
          <p:cNvSpPr txBox="1"/>
          <p:nvPr/>
        </p:nvSpPr>
        <p:spPr>
          <a:xfrm>
            <a:off x="19878" y="1768443"/>
            <a:ext cx="5562600" cy="3970132"/>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These obstructions range from manmade structures like hangars to large natural obstructions, such as mountains, bluffs, or canyons.</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Tall trees can block the wind as well.</a:t>
            </a:r>
          </a:p>
        </p:txBody>
      </p:sp>
    </p:spTree>
    <p:extLst>
      <p:ext uri="{BB962C8B-B14F-4D97-AF65-F5344CB8AC3E}">
        <p14:creationId xmlns:p14="http://schemas.microsoft.com/office/powerpoint/2010/main" val="2085582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Low Level Wind Shear</a:t>
            </a:r>
          </a:p>
        </p:txBody>
      </p:sp>
      <p:sp>
        <p:nvSpPr>
          <p:cNvPr id="5" name="TextBox 4"/>
          <p:cNvSpPr txBox="1"/>
          <p:nvPr/>
        </p:nvSpPr>
        <p:spPr>
          <a:xfrm>
            <a:off x="19878" y="1066800"/>
            <a:ext cx="5562600" cy="483190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Wind shear is a sudden, drastic change in wind speed and/or direction over a very small area.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Wind shear can subject an aircraft to violent updrafts and downdrafts, as well as abrupt changes to the horizontal movement of the aircraft. </a:t>
            </a:r>
          </a:p>
        </p:txBody>
      </p:sp>
    </p:spTree>
    <p:extLst>
      <p:ext uri="{BB962C8B-B14F-4D97-AF65-F5344CB8AC3E}">
        <p14:creationId xmlns:p14="http://schemas.microsoft.com/office/powerpoint/2010/main" val="2720437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Low Level Wind Shear</a:t>
            </a:r>
          </a:p>
        </p:txBody>
      </p:sp>
      <p:sp>
        <p:nvSpPr>
          <p:cNvPr id="5" name="TextBox 4"/>
          <p:cNvSpPr txBox="1"/>
          <p:nvPr/>
        </p:nvSpPr>
        <p:spPr>
          <a:xfrm>
            <a:off x="19878" y="1066806"/>
            <a:ext cx="5562600" cy="5693632"/>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While wind shear can occur at any altitude, low-level wind shear is especially hazardous due to the proximity of an aircraft to the ground.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Low-level wind shear is commonly associated with passing frontal systems, thunderstorms, and temperature inversions with strong upper level winds (greater than 25 knots).</a:t>
            </a:r>
          </a:p>
        </p:txBody>
      </p:sp>
    </p:spTree>
    <p:extLst>
      <p:ext uri="{BB962C8B-B14F-4D97-AF65-F5344CB8AC3E}">
        <p14:creationId xmlns:p14="http://schemas.microsoft.com/office/powerpoint/2010/main" val="80147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Low Level Wind Shear</a:t>
            </a:r>
          </a:p>
        </p:txBody>
      </p:sp>
      <p:sp>
        <p:nvSpPr>
          <p:cNvPr id="5" name="TextBox 4"/>
          <p:cNvSpPr txBox="1"/>
          <p:nvPr/>
        </p:nvSpPr>
        <p:spPr>
          <a:xfrm>
            <a:off x="19878" y="1066800"/>
            <a:ext cx="5562600" cy="5693681"/>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It is important to remember that wind shear can affect any flight and any pilot at any altitude. </a:t>
            </a:r>
          </a:p>
          <a:p>
            <a:pPr marL="342069" indent="-342069">
              <a:buFont typeface="Arial" pitchFamily="34" charset="0"/>
              <a:buChar char="•"/>
            </a:pPr>
            <a:r>
              <a:rPr lang="en-US" sz="2800" b="1" dirty="0">
                <a:solidFill>
                  <a:srgbClr val="FF0000"/>
                </a:solidFill>
              </a:rPr>
              <a:t>While wind shear may be reported, it often remains undetected and is a silent danger to aviation. </a:t>
            </a:r>
          </a:p>
          <a:p>
            <a:pPr marL="342069" indent="-342069">
              <a:buFont typeface="Arial" pitchFamily="34" charset="0"/>
              <a:buChar char="•"/>
            </a:pPr>
            <a:r>
              <a:rPr lang="en-US" sz="2800" b="1" dirty="0">
                <a:solidFill>
                  <a:srgbClr val="FF0000"/>
                </a:solidFill>
              </a:rPr>
              <a:t>Always be alert to the possibility of wind shear, especially when flying in and around thunderstorms and frontal systems.</a:t>
            </a:r>
          </a:p>
        </p:txBody>
      </p:sp>
    </p:spTree>
    <p:extLst>
      <p:ext uri="{BB962C8B-B14F-4D97-AF65-F5344CB8AC3E}">
        <p14:creationId xmlns:p14="http://schemas.microsoft.com/office/powerpoint/2010/main" val="3399312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Temperature/Dew Point Relationship</a:t>
            </a:r>
          </a:p>
        </p:txBody>
      </p:sp>
      <p:sp>
        <p:nvSpPr>
          <p:cNvPr id="5" name="TextBox 4"/>
          <p:cNvSpPr txBox="1"/>
          <p:nvPr/>
        </p:nvSpPr>
        <p:spPr>
          <a:xfrm>
            <a:off x="19878" y="1870965"/>
            <a:ext cx="5562600" cy="3539245"/>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When the temperature of the air is reduced to the dew point, the air is completely saturated and moisture begins to condense out of the air in the form of fog, dew, frost, clouds, rain, hail, or snow.</a:t>
            </a:r>
          </a:p>
        </p:txBody>
      </p:sp>
    </p:spTree>
    <p:extLst>
      <p:ext uri="{BB962C8B-B14F-4D97-AF65-F5344CB8AC3E}">
        <p14:creationId xmlns:p14="http://schemas.microsoft.com/office/powerpoint/2010/main" val="3379921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Methods by Which Air Reaches the Saturation Point</a:t>
            </a:r>
          </a:p>
        </p:txBody>
      </p:sp>
      <p:sp>
        <p:nvSpPr>
          <p:cNvPr id="5" name="TextBox 4"/>
          <p:cNvSpPr txBox="1"/>
          <p:nvPr/>
        </p:nvSpPr>
        <p:spPr>
          <a:xfrm>
            <a:off x="19878" y="1870954"/>
            <a:ext cx="4704522" cy="3108357"/>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If air reaches the saturation point while temperature and dew point are close together, it is highly likely that fog, low clouds, and precipitation will form. </a:t>
            </a:r>
          </a:p>
        </p:txBody>
      </p:sp>
    </p:spTree>
    <p:extLst>
      <p:ext uri="{BB962C8B-B14F-4D97-AF65-F5344CB8AC3E}">
        <p14:creationId xmlns:p14="http://schemas.microsoft.com/office/powerpoint/2010/main" val="388474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Fog</a:t>
            </a:r>
          </a:p>
        </p:txBody>
      </p:sp>
      <p:sp>
        <p:nvSpPr>
          <p:cNvPr id="5" name="TextBox 4"/>
          <p:cNvSpPr txBox="1"/>
          <p:nvPr/>
        </p:nvSpPr>
        <p:spPr>
          <a:xfrm>
            <a:off x="19878" y="1143010"/>
            <a:ext cx="4704522" cy="5262793"/>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Fog is a cloud that begins within 50 feet of the surface. </a:t>
            </a:r>
          </a:p>
          <a:p>
            <a:pPr marL="342069" indent="-342069">
              <a:buFont typeface="Arial" pitchFamily="34" charset="0"/>
              <a:buChar char="•"/>
            </a:pPr>
            <a:r>
              <a:rPr lang="en-US" sz="2800" b="1" dirty="0">
                <a:solidFill>
                  <a:srgbClr val="FF0000"/>
                </a:solidFill>
              </a:rPr>
              <a:t>It typically occurs when the temperature of air near the ground is cooled to the air’s dew point. </a:t>
            </a:r>
          </a:p>
          <a:p>
            <a:pPr marL="342069" indent="-342069">
              <a:buFont typeface="Arial" pitchFamily="34" charset="0"/>
              <a:buChar char="•"/>
            </a:pPr>
            <a:r>
              <a:rPr lang="en-US" sz="2800" b="1" dirty="0">
                <a:solidFill>
                  <a:srgbClr val="FF0000"/>
                </a:solidFill>
              </a:rPr>
              <a:t>On clear nights, with relatively little to no wind present, radiation fog may develop. </a:t>
            </a:r>
          </a:p>
        </p:txBody>
      </p:sp>
    </p:spTree>
    <p:extLst>
      <p:ext uri="{BB962C8B-B14F-4D97-AF65-F5344CB8AC3E}">
        <p14:creationId xmlns:p14="http://schemas.microsoft.com/office/powerpoint/2010/main" val="3877238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Fog</a:t>
            </a:r>
          </a:p>
        </p:txBody>
      </p:sp>
      <p:sp>
        <p:nvSpPr>
          <p:cNvPr id="5" name="TextBox 4"/>
          <p:cNvSpPr txBox="1"/>
          <p:nvPr/>
        </p:nvSpPr>
        <p:spPr>
          <a:xfrm>
            <a:off x="19878" y="1592468"/>
            <a:ext cx="4704522" cy="3970132"/>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As the sun rises and the temperature increases, radiation fog lifts and eventually burns off.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Any increase in wind also speeds the dissipation of radiation fog. </a:t>
            </a:r>
          </a:p>
        </p:txBody>
      </p:sp>
    </p:spTree>
    <p:extLst>
      <p:ext uri="{BB962C8B-B14F-4D97-AF65-F5344CB8AC3E}">
        <p14:creationId xmlns:p14="http://schemas.microsoft.com/office/powerpoint/2010/main" val="2782276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Fog</a:t>
            </a:r>
          </a:p>
        </p:txBody>
      </p:sp>
      <p:sp>
        <p:nvSpPr>
          <p:cNvPr id="5" name="TextBox 4"/>
          <p:cNvSpPr txBox="1"/>
          <p:nvPr/>
        </p:nvSpPr>
        <p:spPr>
          <a:xfrm>
            <a:off x="19878" y="1143010"/>
            <a:ext cx="4704522" cy="3539245"/>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When a layer of warm, moist air moves over a cold surface, advection fog is likely to occur.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Unlike radiation fog, wind is required to form advection fog. </a:t>
            </a:r>
          </a:p>
        </p:txBody>
      </p:sp>
    </p:spTree>
    <p:extLst>
      <p:ext uri="{BB962C8B-B14F-4D97-AF65-F5344CB8AC3E}">
        <p14:creationId xmlns:p14="http://schemas.microsoft.com/office/powerpoint/2010/main" val="4027626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What region does the majority of aircraft flying take place? </a:t>
            </a: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a:t>
            </a:r>
            <a:r>
              <a:rPr lang="en-US" altLang="en-US" sz="2500" b="1" dirty="0">
                <a:solidFill>
                  <a:schemeClr val="bg1">
                    <a:lumMod val="85000"/>
                  </a:schemeClr>
                </a:solidFill>
              </a:rPr>
              <a:t>what is the gradient or slope of a runway.</a:t>
            </a:r>
          </a:p>
          <a:p>
            <a:pPr marL="549965" indent="-472991" defTabSz="913629" eaLnBrk="1">
              <a:spcBef>
                <a:spcPts val="281"/>
              </a:spcBef>
              <a:buClr>
                <a:srgbClr val="0070C0"/>
              </a:buClr>
              <a:buSzPct val="80000"/>
              <a:buFontTx/>
              <a:buAutoNum type="arabicParenR"/>
            </a:pPr>
            <a:r>
              <a:rPr lang="en-US" altLang="en-US" sz="2500" b="1" dirty="0">
                <a:solidFill>
                  <a:schemeClr val="tx1"/>
                </a:solidFill>
              </a:rPr>
              <a:t>Describe the affect on an aircraft with respect to takeoff distance, with a </a:t>
            </a:r>
            <a:r>
              <a:rPr lang="en-US" altLang="en-US" sz="2500" b="1" dirty="0" err="1">
                <a:solidFill>
                  <a:schemeClr val="tx1"/>
                </a:solidFill>
              </a:rPr>
              <a:t>downsloping</a:t>
            </a:r>
            <a:r>
              <a:rPr lang="en-US" altLang="en-US" sz="2500" b="1" dirty="0">
                <a:solidFill>
                  <a:schemeClr val="tx1"/>
                </a:solidFill>
              </a:rPr>
              <a:t> runway</a:t>
            </a:r>
            <a:r>
              <a:rPr lang="en-US" altLang="en-US" sz="2500" b="1" dirty="0" smtClean="0">
                <a:solidFill>
                  <a:schemeClr val="tx1"/>
                </a:solidFill>
              </a:rPr>
              <a:t>.</a:t>
            </a: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Describe the three concerns with a heavy aircraft during takeoff. </a:t>
            </a:r>
            <a:endParaRPr lang="en-US" altLang="en-US" sz="2500" b="1" dirty="0" smtClean="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What is the concern of an aircraft taking off below the recommended speed</a:t>
            </a:r>
            <a:r>
              <a:rPr lang="en-US" altLang="en-US" sz="2500" b="1" dirty="0" smtClean="0">
                <a:solidFill>
                  <a:schemeClr val="bg1">
                    <a:lumMod val="85000"/>
                  </a:schemeClr>
                </a:solidFill>
              </a:rPr>
              <a:t>?</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11/16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96445029"/>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Fog</a:t>
            </a:r>
          </a:p>
        </p:txBody>
      </p:sp>
      <p:sp>
        <p:nvSpPr>
          <p:cNvPr id="5" name="TextBox 4"/>
          <p:cNvSpPr txBox="1"/>
          <p:nvPr/>
        </p:nvSpPr>
        <p:spPr>
          <a:xfrm>
            <a:off x="19878" y="2554019"/>
            <a:ext cx="4704522" cy="2246583"/>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Advection fog is common in coastal areas where sea breezes can blow the air over cooler landmasses.</a:t>
            </a:r>
          </a:p>
        </p:txBody>
      </p:sp>
    </p:spTree>
    <p:extLst>
      <p:ext uri="{BB962C8B-B14F-4D97-AF65-F5344CB8AC3E}">
        <p14:creationId xmlns:p14="http://schemas.microsoft.com/office/powerpoint/2010/main" val="1889135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1897268"/>
            <a:ext cx="4704522" cy="3970132"/>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Clouds are visible indicators and are often indicative of future weather.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Cloud type is determined by its height, shape, and behavior. </a:t>
            </a:r>
          </a:p>
        </p:txBody>
      </p:sp>
    </p:spTree>
    <p:extLst>
      <p:ext uri="{BB962C8B-B14F-4D97-AF65-F5344CB8AC3E}">
        <p14:creationId xmlns:p14="http://schemas.microsoft.com/office/powerpoint/2010/main" val="869666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1592468"/>
            <a:ext cx="4704522" cy="3970132"/>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Low clouds are those that form near the Earth’s surface and extend up to 6,500 feet AGL.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Low clouds are stratus, stratocumulus, and nimbostratus. </a:t>
            </a:r>
          </a:p>
        </p:txBody>
      </p:sp>
    </p:spTree>
    <p:extLst>
      <p:ext uri="{BB962C8B-B14F-4D97-AF65-F5344CB8AC3E}">
        <p14:creationId xmlns:p14="http://schemas.microsoft.com/office/powerpoint/2010/main" val="1625084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1870965"/>
            <a:ext cx="4704522" cy="3539245"/>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Fog is also classified as a type of low cloud formation.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Clouds in this family create low ceilings, hamper visibility, and can change rapidly. </a:t>
            </a:r>
          </a:p>
        </p:txBody>
      </p:sp>
    </p:spTree>
    <p:extLst>
      <p:ext uri="{BB962C8B-B14F-4D97-AF65-F5344CB8AC3E}">
        <p14:creationId xmlns:p14="http://schemas.microsoft.com/office/powerpoint/2010/main" val="2753033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1692245"/>
            <a:ext cx="5237922" cy="3108357"/>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Middle clouds form around 6,500 feet AGL and extend up to 20,000 feet AGL.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Typical middle-level clouds include altostratus and altocumulus. </a:t>
            </a:r>
          </a:p>
        </p:txBody>
      </p:sp>
    </p:spTree>
    <p:extLst>
      <p:ext uri="{BB962C8B-B14F-4D97-AF65-F5344CB8AC3E}">
        <p14:creationId xmlns:p14="http://schemas.microsoft.com/office/powerpoint/2010/main" val="1597031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914400"/>
            <a:ext cx="5237922" cy="483190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Altostratus clouds can produce turbulence and may contain moderate icing.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Altocumulus clouds, which usually form when altostratus clouds are breaking apart, also may contain light turbulence and icing.</a:t>
            </a:r>
          </a:p>
        </p:txBody>
      </p:sp>
    </p:spTree>
    <p:extLst>
      <p:ext uri="{BB962C8B-B14F-4D97-AF65-F5344CB8AC3E}">
        <p14:creationId xmlns:p14="http://schemas.microsoft.com/office/powerpoint/2010/main" val="1930510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1768449"/>
            <a:ext cx="5237922" cy="3108309"/>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High clouds form above 20,000 feet AGL and usually form only in stable air.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High level clouds are cirrus, cirrostratus, and cirrocumulus.</a:t>
            </a:r>
          </a:p>
        </p:txBody>
      </p:sp>
    </p:spTree>
    <p:extLst>
      <p:ext uri="{BB962C8B-B14F-4D97-AF65-F5344CB8AC3E}">
        <p14:creationId xmlns:p14="http://schemas.microsoft.com/office/powerpoint/2010/main" val="136780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914410"/>
            <a:ext cx="5237922" cy="5262793"/>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Clouds with extensive vertical development are cumulus clouds that build vertically into towering cumulus or cumulonimbus clouds.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The bases of these clouds form in the low to middle cloud base region but can extend into high altitude cloud levels. </a:t>
            </a:r>
          </a:p>
        </p:txBody>
      </p:sp>
    </p:spTree>
    <p:extLst>
      <p:ext uri="{BB962C8B-B14F-4D97-AF65-F5344CB8AC3E}">
        <p14:creationId xmlns:p14="http://schemas.microsoft.com/office/powerpoint/2010/main" val="1903610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1390191"/>
            <a:ext cx="5237922" cy="4401019"/>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Towering cumulus clouds indicate areas of instability in the atmosphere, and the air around and inside them is turbulent.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These types of clouds often develop into cumulonimbus clouds or thunderstorms. </a:t>
            </a:r>
          </a:p>
        </p:txBody>
      </p:sp>
    </p:spTree>
    <p:extLst>
      <p:ext uri="{BB962C8B-B14F-4D97-AF65-F5344CB8AC3E}">
        <p14:creationId xmlns:p14="http://schemas.microsoft.com/office/powerpoint/2010/main" val="1840154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1744868"/>
            <a:ext cx="5237922" cy="3970132"/>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Cumulonimbus clouds contain large amounts of moisture and unstable air, and usually produce hazardous weather phenomena, such as lightning, hail, tornadoes, gusty winds, and wind shear. </a:t>
            </a:r>
          </a:p>
        </p:txBody>
      </p:sp>
    </p:spTree>
    <p:extLst>
      <p:ext uri="{BB962C8B-B14F-4D97-AF65-F5344CB8AC3E}">
        <p14:creationId xmlns:p14="http://schemas.microsoft.com/office/powerpoint/2010/main" val="379011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Runway Surface and Gradient</a:t>
            </a:r>
          </a:p>
        </p:txBody>
      </p:sp>
      <p:sp>
        <p:nvSpPr>
          <p:cNvPr id="5" name="TextBox 4"/>
          <p:cNvSpPr txBox="1"/>
          <p:nvPr/>
        </p:nvSpPr>
        <p:spPr>
          <a:xfrm>
            <a:off x="0" y="1488264"/>
            <a:ext cx="4800600" cy="4831930"/>
          </a:xfrm>
          <a:prstGeom prst="rect">
            <a:avLst/>
          </a:prstGeom>
          <a:noFill/>
        </p:spPr>
        <p:txBody>
          <a:bodyPr wrap="square" lIns="91255" tIns="45628" rIns="91255" bIns="45628" rtlCol="0">
            <a:spAutoFit/>
          </a:bodyPr>
          <a:lstStyle/>
          <a:p>
            <a:pPr marL="342242" indent="-342242" defTabSz="912573">
              <a:buFont typeface="Arial" pitchFamily="34" charset="0"/>
              <a:buChar char="•"/>
            </a:pPr>
            <a:r>
              <a:rPr lang="en-US" sz="2800" b="1" dirty="0">
                <a:solidFill>
                  <a:srgbClr val="FF0000"/>
                </a:solidFill>
              </a:rPr>
              <a:t>A </a:t>
            </a:r>
            <a:r>
              <a:rPr lang="en-US" sz="2800" b="1" dirty="0" err="1">
                <a:solidFill>
                  <a:srgbClr val="FF0000"/>
                </a:solidFill>
              </a:rPr>
              <a:t>downsloping</a:t>
            </a:r>
            <a:r>
              <a:rPr lang="en-US" sz="2800" b="1" dirty="0">
                <a:solidFill>
                  <a:srgbClr val="FF0000"/>
                </a:solidFill>
              </a:rPr>
              <a:t> runway aids in acceleration on takeoff resulting in shorter takeoff distances. </a:t>
            </a:r>
          </a:p>
          <a:p>
            <a:pPr marL="342242" indent="-342242" defTabSz="912573">
              <a:buFont typeface="Arial" pitchFamily="34" charset="0"/>
              <a:buChar char="•"/>
            </a:pPr>
            <a:endParaRPr lang="en-US" sz="2800" b="1" dirty="0">
              <a:solidFill>
                <a:srgbClr val="FF0000"/>
              </a:solidFill>
            </a:endParaRPr>
          </a:p>
          <a:p>
            <a:pPr marL="342242" indent="-342242" defTabSz="912573">
              <a:buFont typeface="Arial" pitchFamily="34" charset="0"/>
              <a:buChar char="•"/>
            </a:pPr>
            <a:r>
              <a:rPr lang="en-US" sz="2800" b="1" dirty="0">
                <a:solidFill>
                  <a:srgbClr val="FF0000"/>
                </a:solidFill>
              </a:rPr>
              <a:t>The opposite is true when landing, as landing on a </a:t>
            </a:r>
            <a:r>
              <a:rPr lang="en-US" sz="2800" b="1" dirty="0" err="1">
                <a:solidFill>
                  <a:srgbClr val="FF0000"/>
                </a:solidFill>
              </a:rPr>
              <a:t>downsloping</a:t>
            </a:r>
            <a:r>
              <a:rPr lang="en-US" sz="2800" b="1" dirty="0">
                <a:solidFill>
                  <a:srgbClr val="FF0000"/>
                </a:solidFill>
              </a:rPr>
              <a:t> runway increases landing distances. </a:t>
            </a:r>
          </a:p>
        </p:txBody>
      </p:sp>
      <p:pic>
        <p:nvPicPr>
          <p:cNvPr id="6" name="Picture 2" descr="http://www.ascentgroundschool.com/~ascentgr/images/stories/PHAK_images/PHAK_Chapter_9_img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22188"/>
            <a:ext cx="4343400" cy="617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172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1340294"/>
            <a:ext cx="5237922" cy="483190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These extensive vertical clouds can be obscured by other cloud formations and are not always visible from the ground or while in flight.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When this happens, these clouds are said to be embedded, hence the term, embedded thunderstorms.</a:t>
            </a:r>
          </a:p>
        </p:txBody>
      </p:sp>
    </p:spTree>
    <p:extLst>
      <p:ext uri="{BB962C8B-B14F-4D97-AF65-F5344CB8AC3E}">
        <p14:creationId xmlns:p14="http://schemas.microsoft.com/office/powerpoint/2010/main" val="1650996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914400"/>
            <a:ext cx="5237922" cy="6124568"/>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To pilots, the cumulonimbus cloud is perhaps the most dangerous cloud type.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Heating of the air near the Earth’s surface creates an air mass thunderstorm.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Cumulonimbus clouds that form in a continuous line are </a:t>
            </a:r>
            <a:r>
              <a:rPr lang="en-US" sz="2800" b="1" dirty="0" err="1">
                <a:solidFill>
                  <a:srgbClr val="FF0000"/>
                </a:solidFill>
              </a:rPr>
              <a:t>nonfrontal</a:t>
            </a:r>
            <a:r>
              <a:rPr lang="en-US" sz="2800" b="1" dirty="0">
                <a:solidFill>
                  <a:srgbClr val="FF0000"/>
                </a:solidFill>
              </a:rPr>
              <a:t> bands of thunderstorms or squall lines.</a:t>
            </a:r>
          </a:p>
        </p:txBody>
      </p:sp>
    </p:spTree>
    <p:extLst>
      <p:ext uri="{BB962C8B-B14F-4D97-AF65-F5344CB8AC3E}">
        <p14:creationId xmlns:p14="http://schemas.microsoft.com/office/powerpoint/2010/main" val="2528620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914400"/>
            <a:ext cx="5237922" cy="6124568"/>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Since rising air currents cause cumulonimbus clouds, they are extremely turbulent and pose a significant hazard to flight safety.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In addition, thunderstorms can produce large hailstones, damaging lightning, tornadoes, and large quantities of water, all of which are potentially hazardous to aircraft.</a:t>
            </a:r>
          </a:p>
        </p:txBody>
      </p:sp>
    </p:spTree>
    <p:extLst>
      <p:ext uri="{BB962C8B-B14F-4D97-AF65-F5344CB8AC3E}">
        <p14:creationId xmlns:p14="http://schemas.microsoft.com/office/powerpoint/2010/main" val="2872450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914410"/>
            <a:ext cx="5237922" cy="5262793"/>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A thunderstorm makes its way through three distinct stages before dissipating.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It begins with the cumulus stage, in which lifting action of the air begins.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If sufficient moisture and instability are present, the clouds continue to increase in vertical height. </a:t>
            </a:r>
          </a:p>
        </p:txBody>
      </p:sp>
    </p:spTree>
    <p:extLst>
      <p:ext uri="{BB962C8B-B14F-4D97-AF65-F5344CB8AC3E}">
        <p14:creationId xmlns:p14="http://schemas.microsoft.com/office/powerpoint/2010/main" val="2306077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914402"/>
            <a:ext cx="5618922" cy="5693681"/>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Continuous, strong updrafts prohibit moisture from falling.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The mature stage, which is the most violent time period of the thunderstorm’s life cycle.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At this point, drops of moisture, whether rain or ice, are too heavy for the cloud to support and begin falling in the form of rain or hail. </a:t>
            </a:r>
          </a:p>
        </p:txBody>
      </p:sp>
    </p:spTree>
    <p:extLst>
      <p:ext uri="{BB962C8B-B14F-4D97-AF65-F5344CB8AC3E}">
        <p14:creationId xmlns:p14="http://schemas.microsoft.com/office/powerpoint/2010/main" val="686600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914410"/>
            <a:ext cx="5618922" cy="4401019"/>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Warm, rising air; cool, precipitation-induced descending air; and violent turbulence all exist within and near the cloud.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Below the cloud, the down-rushing air increases surface winds and decreases the temperature. </a:t>
            </a:r>
          </a:p>
        </p:txBody>
      </p:sp>
    </p:spTree>
    <p:extLst>
      <p:ext uri="{BB962C8B-B14F-4D97-AF65-F5344CB8AC3E}">
        <p14:creationId xmlns:p14="http://schemas.microsoft.com/office/powerpoint/2010/main" val="2691404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914402"/>
            <a:ext cx="5618922" cy="5693681"/>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Once the vertical motion near the top of the cloud slows down, the top of the cloud spreads out and takes on an anvil-like shape.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At this point, the storm enters the dissipating stage.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This is when the downdrafts spread out and replace the updrafts needed to sustain the storm. </a:t>
            </a:r>
          </a:p>
        </p:txBody>
      </p:sp>
    </p:spTree>
    <p:extLst>
      <p:ext uri="{BB962C8B-B14F-4D97-AF65-F5344CB8AC3E}">
        <p14:creationId xmlns:p14="http://schemas.microsoft.com/office/powerpoint/2010/main" val="1111888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914410"/>
            <a:ext cx="5618922" cy="5262793"/>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It is impossible to fly over thunderstorms in light aircraft.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A good rule of thumb is to circumnavigate thunderstorms identified as severe or giving an intense radar echo by at least 20 nautical miles (NM) since hail may fall for miles outside of the clouds. </a:t>
            </a:r>
          </a:p>
        </p:txBody>
      </p:sp>
    </p:spTree>
    <p:extLst>
      <p:ext uri="{BB962C8B-B14F-4D97-AF65-F5344CB8AC3E}">
        <p14:creationId xmlns:p14="http://schemas.microsoft.com/office/powerpoint/2010/main" val="2448203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Clouds</a:t>
            </a:r>
          </a:p>
        </p:txBody>
      </p:sp>
      <p:sp>
        <p:nvSpPr>
          <p:cNvPr id="5" name="TextBox 4"/>
          <p:cNvSpPr txBox="1"/>
          <p:nvPr/>
        </p:nvSpPr>
        <p:spPr>
          <a:xfrm>
            <a:off x="19878" y="2299104"/>
            <a:ext cx="5618922" cy="181569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If flying around a thunderstorm is not an option, stay on the ground until it passes. </a:t>
            </a:r>
          </a:p>
        </p:txBody>
      </p:sp>
    </p:spTree>
    <p:extLst>
      <p:ext uri="{BB962C8B-B14F-4D97-AF65-F5344CB8AC3E}">
        <p14:creationId xmlns:p14="http://schemas.microsoft.com/office/powerpoint/2010/main" val="669828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Ceiling</a:t>
            </a:r>
          </a:p>
        </p:txBody>
      </p:sp>
      <p:sp>
        <p:nvSpPr>
          <p:cNvPr id="5" name="TextBox 4"/>
          <p:cNvSpPr txBox="1"/>
          <p:nvPr/>
        </p:nvSpPr>
        <p:spPr>
          <a:xfrm>
            <a:off x="19878" y="1466391"/>
            <a:ext cx="5618922" cy="4401019"/>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For aviation purposes, a ceiling is the lowest layer of clouds reported as being broken or overcast, as broken when five-eighths to seven-eighths of the sky is covered with clouds.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Overcast means the entire sky is covered with clouds. </a:t>
            </a:r>
          </a:p>
        </p:txBody>
      </p:sp>
    </p:spTree>
    <p:extLst>
      <p:ext uri="{BB962C8B-B14F-4D97-AF65-F5344CB8AC3E}">
        <p14:creationId xmlns:p14="http://schemas.microsoft.com/office/powerpoint/2010/main" val="1531643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What region does the majority of aircraft flying take place? </a:t>
            </a: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a:t>
            </a:r>
            <a:r>
              <a:rPr lang="en-US" altLang="en-US" sz="2500" b="1" dirty="0">
                <a:solidFill>
                  <a:schemeClr val="bg1">
                    <a:lumMod val="85000"/>
                  </a:schemeClr>
                </a:solidFill>
              </a:rPr>
              <a:t>what is the gradient or slope of a runway.</a:t>
            </a: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Describe the affect on an aircraft with respect to takeoff distance, with a </a:t>
            </a:r>
            <a:r>
              <a:rPr lang="en-US" altLang="en-US" sz="2500" b="1" dirty="0" err="1">
                <a:solidFill>
                  <a:schemeClr val="bg1">
                    <a:lumMod val="85000"/>
                  </a:schemeClr>
                </a:solidFill>
              </a:rPr>
              <a:t>downsloping</a:t>
            </a:r>
            <a:r>
              <a:rPr lang="en-US" altLang="en-US" sz="2500" b="1" dirty="0">
                <a:solidFill>
                  <a:schemeClr val="bg1">
                    <a:lumMod val="85000"/>
                  </a:schemeClr>
                </a:solidFill>
              </a:rPr>
              <a:t> runway</a:t>
            </a:r>
            <a:r>
              <a:rPr lang="en-US" altLang="en-US" sz="2500" b="1" dirty="0" smtClean="0">
                <a:solidFill>
                  <a:schemeClr val="bg1">
                    <a:lumMod val="85000"/>
                  </a:schemeClr>
                </a:solidFill>
              </a:rPr>
              <a:t>.</a:t>
            </a:r>
          </a:p>
          <a:p>
            <a:pPr marL="549965" indent="-472991" defTabSz="913629" eaLnBrk="1">
              <a:spcBef>
                <a:spcPts val="281"/>
              </a:spcBef>
              <a:buClr>
                <a:srgbClr val="0070C0"/>
              </a:buClr>
              <a:buSzPct val="80000"/>
              <a:buFontTx/>
              <a:buAutoNum type="arabicParenR"/>
            </a:pPr>
            <a:r>
              <a:rPr lang="en-US" altLang="en-US" sz="2500" b="1" dirty="0">
                <a:solidFill>
                  <a:srgbClr val="0070C0"/>
                </a:solidFill>
              </a:rPr>
              <a:t>Describe the three concerns with a heavy aircraft during takeoff. </a:t>
            </a:r>
            <a:endParaRPr lang="en-US" altLang="en-US" sz="2500" b="1" dirty="0" smtClean="0">
              <a:solidFill>
                <a:srgbClr val="0070C0"/>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What is the concern of an aircraft taking off below the recommended speed</a:t>
            </a:r>
            <a:r>
              <a:rPr lang="en-US" altLang="en-US" sz="2500" b="1" dirty="0" smtClean="0">
                <a:solidFill>
                  <a:schemeClr val="bg1">
                    <a:lumMod val="85000"/>
                  </a:schemeClr>
                </a:solidFill>
              </a:rPr>
              <a:t>?</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endParaRPr lang="en-US" altLang="en-US" sz="2500" b="1" dirty="0">
              <a:solidFill>
                <a:schemeClr val="tx1"/>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11/16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96445029"/>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Visibility</a:t>
            </a:r>
          </a:p>
        </p:txBody>
      </p:sp>
      <p:sp>
        <p:nvSpPr>
          <p:cNvPr id="5" name="TextBox 4"/>
          <p:cNvSpPr txBox="1"/>
          <p:nvPr/>
        </p:nvSpPr>
        <p:spPr>
          <a:xfrm>
            <a:off x="19878" y="1466381"/>
            <a:ext cx="5618922" cy="483190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Visibility refers to the greatest horizontal distance at which prominent objects can be viewed with the naked eye.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Current visibility is also reported in METAR and other aviation weather reports, as well as by automated weather systems. </a:t>
            </a:r>
          </a:p>
        </p:txBody>
      </p:sp>
    </p:spTree>
    <p:extLst>
      <p:ext uri="{BB962C8B-B14F-4D97-AF65-F5344CB8AC3E}">
        <p14:creationId xmlns:p14="http://schemas.microsoft.com/office/powerpoint/2010/main" val="3057422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Precipitation</a:t>
            </a:r>
          </a:p>
        </p:txBody>
      </p:sp>
      <p:sp>
        <p:nvSpPr>
          <p:cNvPr id="5" name="TextBox 4"/>
          <p:cNvSpPr txBox="1"/>
          <p:nvPr/>
        </p:nvSpPr>
        <p:spPr>
          <a:xfrm>
            <a:off x="19878" y="733432"/>
            <a:ext cx="5618922" cy="6124568"/>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Precipitation refers to any type of water particles that form in the atmosphere and fall to the ground.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It has a profound impact on flight safety.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Depending on the form of precipitation, it can reduce visibility, create icing situations, and affect landing and takeoff performance of an aircraft.</a:t>
            </a:r>
          </a:p>
        </p:txBody>
      </p:sp>
    </p:spTree>
    <p:extLst>
      <p:ext uri="{BB962C8B-B14F-4D97-AF65-F5344CB8AC3E}">
        <p14:creationId xmlns:p14="http://schemas.microsoft.com/office/powerpoint/2010/main" val="395520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Precipitation</a:t>
            </a:r>
          </a:p>
        </p:txBody>
      </p:sp>
      <p:sp>
        <p:nvSpPr>
          <p:cNvPr id="5" name="TextBox 4"/>
          <p:cNvSpPr txBox="1"/>
          <p:nvPr/>
        </p:nvSpPr>
        <p:spPr>
          <a:xfrm>
            <a:off x="19878" y="1416494"/>
            <a:ext cx="5618922" cy="483190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Precipitation occurs because water or ice particles in clouds grow in size until the atmosphere can no longer support them.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Drizzle is very small water droplets.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Water droplets of larger size are referred to as rain. </a:t>
            </a:r>
          </a:p>
        </p:txBody>
      </p:sp>
    </p:spTree>
    <p:extLst>
      <p:ext uri="{BB962C8B-B14F-4D97-AF65-F5344CB8AC3E}">
        <p14:creationId xmlns:p14="http://schemas.microsoft.com/office/powerpoint/2010/main" val="1352764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Precipitation</a:t>
            </a:r>
          </a:p>
        </p:txBody>
      </p:sp>
      <p:sp>
        <p:nvSpPr>
          <p:cNvPr id="5" name="TextBox 4"/>
          <p:cNvSpPr txBox="1"/>
          <p:nvPr/>
        </p:nvSpPr>
        <p:spPr>
          <a:xfrm>
            <a:off x="19878" y="1371600"/>
            <a:ext cx="5618922" cy="4831906"/>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In the case of hail, freezing water droplets are carried up and down by drafts inside clouds, growing larger in size as they come in contact with more moisture.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Once the updrafts can no longer hold the freezing water, it falls to the Earth in the form of hail. </a:t>
            </a:r>
          </a:p>
        </p:txBody>
      </p:sp>
    </p:spTree>
    <p:extLst>
      <p:ext uri="{BB962C8B-B14F-4D97-AF65-F5344CB8AC3E}">
        <p14:creationId xmlns:p14="http://schemas.microsoft.com/office/powerpoint/2010/main" val="1095629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Precipitation</a:t>
            </a:r>
          </a:p>
        </p:txBody>
      </p:sp>
      <p:sp>
        <p:nvSpPr>
          <p:cNvPr id="5" name="TextBox 4"/>
          <p:cNvSpPr txBox="1"/>
          <p:nvPr/>
        </p:nvSpPr>
        <p:spPr>
          <a:xfrm>
            <a:off x="19878" y="1997044"/>
            <a:ext cx="5618922" cy="3108357"/>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Hail can be pea sized, or it can grow as large as five inches in diameter, larger than a softball.</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Snow is precipitation in the form of ice crystals.</a:t>
            </a:r>
          </a:p>
        </p:txBody>
      </p:sp>
    </p:spTree>
    <p:extLst>
      <p:ext uri="{BB962C8B-B14F-4D97-AF65-F5344CB8AC3E}">
        <p14:creationId xmlns:p14="http://schemas.microsoft.com/office/powerpoint/2010/main" val="2889678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Precipitation</a:t>
            </a:r>
          </a:p>
        </p:txBody>
      </p:sp>
      <p:sp>
        <p:nvSpPr>
          <p:cNvPr id="5" name="TextBox 4"/>
          <p:cNvSpPr txBox="1"/>
          <p:nvPr/>
        </p:nvSpPr>
        <p:spPr>
          <a:xfrm>
            <a:off x="19878" y="1416494"/>
            <a:ext cx="5618922" cy="3108357"/>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Precipitation in any form poses a threat to safety of flight.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Often, precipitation is accompanied by low ceilings and reduced visibility. </a:t>
            </a:r>
          </a:p>
        </p:txBody>
      </p:sp>
    </p:spTree>
    <p:extLst>
      <p:ext uri="{BB962C8B-B14F-4D97-AF65-F5344CB8AC3E}">
        <p14:creationId xmlns:p14="http://schemas.microsoft.com/office/powerpoint/2010/main" val="967036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Precipitation</a:t>
            </a:r>
          </a:p>
        </p:txBody>
      </p:sp>
      <p:sp>
        <p:nvSpPr>
          <p:cNvPr id="5" name="TextBox 4"/>
          <p:cNvSpPr txBox="1"/>
          <p:nvPr/>
        </p:nvSpPr>
        <p:spPr>
          <a:xfrm>
            <a:off x="19878" y="1416504"/>
            <a:ext cx="5618922" cy="4401019"/>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Aircraft that have ice, snow, or frost on their surfaces must be carefully cleaned prior to beginning a flight because of the possible airflow disruption and loss of lift.</a:t>
            </a:r>
          </a:p>
          <a:p>
            <a:pPr marL="342069" indent="-342069">
              <a:buFont typeface="Arial" pitchFamily="34" charset="0"/>
              <a:buChar char="•"/>
            </a:pPr>
            <a:r>
              <a:rPr lang="en-US" sz="2800" b="1" dirty="0">
                <a:solidFill>
                  <a:srgbClr val="FF0000"/>
                </a:solidFill>
              </a:rPr>
              <a:t> </a:t>
            </a:r>
          </a:p>
          <a:p>
            <a:pPr marL="342069" indent="-342069">
              <a:buFont typeface="Arial" pitchFamily="34" charset="0"/>
              <a:buChar char="•"/>
            </a:pPr>
            <a:r>
              <a:rPr lang="en-US" sz="2800" b="1" dirty="0">
                <a:solidFill>
                  <a:srgbClr val="FF0000"/>
                </a:solidFill>
              </a:rPr>
              <a:t>Rain can contribute to water in the fuel tanks.</a:t>
            </a:r>
          </a:p>
        </p:txBody>
      </p:sp>
    </p:spTree>
    <p:extLst>
      <p:ext uri="{BB962C8B-B14F-4D97-AF65-F5344CB8AC3E}">
        <p14:creationId xmlns:p14="http://schemas.microsoft.com/office/powerpoint/2010/main" val="4034385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Chapter Summary</a:t>
            </a:r>
          </a:p>
        </p:txBody>
      </p:sp>
      <p:sp>
        <p:nvSpPr>
          <p:cNvPr id="5" name="TextBox 4"/>
          <p:cNvSpPr txBox="1"/>
          <p:nvPr/>
        </p:nvSpPr>
        <p:spPr>
          <a:xfrm>
            <a:off x="0" y="1143001"/>
            <a:ext cx="9144000" cy="3108357"/>
          </a:xfrm>
          <a:prstGeom prst="rect">
            <a:avLst/>
          </a:prstGeom>
          <a:noFill/>
        </p:spPr>
        <p:txBody>
          <a:bodyPr wrap="square" lIns="91208" tIns="45604" rIns="91208" bIns="45604" rtlCol="0">
            <a:spAutoFit/>
          </a:bodyPr>
          <a:lstStyle/>
          <a:p>
            <a:pPr marL="342069" indent="-342069">
              <a:buFont typeface="Arial" pitchFamily="34" charset="0"/>
              <a:buChar char="•"/>
            </a:pPr>
            <a:r>
              <a:rPr lang="en-US" sz="2800" b="1" dirty="0">
                <a:solidFill>
                  <a:srgbClr val="FF0000"/>
                </a:solidFill>
              </a:rPr>
              <a:t>Knowledge of the atmosphere and the forces acting within it to create weather is essential to understand how weather affects a flight. </a:t>
            </a:r>
          </a:p>
          <a:p>
            <a:pPr marL="342069" indent="-342069">
              <a:buFont typeface="Arial" pitchFamily="34" charset="0"/>
              <a:buChar char="•"/>
            </a:pPr>
            <a:endParaRPr lang="en-US" sz="2800" b="1" dirty="0">
              <a:solidFill>
                <a:srgbClr val="FF0000"/>
              </a:solidFill>
            </a:endParaRPr>
          </a:p>
          <a:p>
            <a:pPr marL="342069" indent="-342069">
              <a:buFont typeface="Arial" pitchFamily="34" charset="0"/>
              <a:buChar char="•"/>
            </a:pPr>
            <a:r>
              <a:rPr lang="en-US" sz="2800" b="1" dirty="0">
                <a:solidFill>
                  <a:srgbClr val="FF0000"/>
                </a:solidFill>
              </a:rPr>
              <a:t>By understanding basic weather theories, a pilot can make sound decisions during flight planning after receiving weather briefings.</a:t>
            </a:r>
          </a:p>
        </p:txBody>
      </p:sp>
      <p:pic>
        <p:nvPicPr>
          <p:cNvPr id="16386" name="Picture 2" descr="http://4.bp.blogspot.com/-ZmBNlYx_F1c/UK3wIXmyV4I/AAAAAAAAHyw/Ey2CVTQ_XSU/s1600/boeing-aircraft-take-of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8779" y="4732543"/>
            <a:ext cx="3755231" cy="211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782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19" y="1752621"/>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256466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a:t>2nd Quarter Requirements</a:t>
            </a:r>
            <a:br>
              <a:rPr lang="en-US" sz="4000" b="1" dirty="0"/>
            </a:br>
            <a:r>
              <a:rPr lang="en-US" sz="4000" b="1" dirty="0" smtClean="0"/>
              <a:t>(18 </a:t>
            </a:r>
            <a:r>
              <a:rPr lang="en-US" sz="4000" b="1" dirty="0"/>
              <a:t>Class Meetings – Dec 14)</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1"/>
            <a:ext cx="9067800" cy="5632150"/>
          </a:xfrm>
          <a:prstGeom prst="rect">
            <a:avLst/>
          </a:prstGeom>
          <a:noFill/>
        </p:spPr>
        <p:txBody>
          <a:bodyPr wrap="square" lIns="91227" tIns="45614" rIns="91227" bIns="45614" rtlCol="0">
            <a:spAutoFit/>
          </a:bodyPr>
          <a:lstStyle/>
          <a:p>
            <a:pPr marL="342138" indent="-342138" defTabSz="912293">
              <a:buFont typeface="Arial" pitchFamily="34" charset="0"/>
              <a:buChar char="•"/>
            </a:pPr>
            <a:r>
              <a:rPr lang="en-US" sz="2400" b="1" dirty="0">
                <a:solidFill>
                  <a:srgbClr val="FF0000"/>
                </a:solidFill>
              </a:rPr>
              <a:t>All students will complete the following:</a:t>
            </a:r>
          </a:p>
          <a:p>
            <a:pPr marL="798273" lvl="1" indent="-342138" defTabSz="912293">
              <a:buFont typeface="Arial" pitchFamily="34" charset="0"/>
              <a:buChar char="•"/>
            </a:pPr>
            <a:r>
              <a:rPr lang="en-US" sz="2400" b="1" dirty="0">
                <a:solidFill>
                  <a:srgbClr val="FF0000"/>
                </a:solidFill>
              </a:rPr>
              <a:t>Take notes - All in class quizzes and tests</a:t>
            </a:r>
          </a:p>
          <a:p>
            <a:pPr marL="798273" lvl="1" indent="-342138" defTabSz="912293">
              <a:buFont typeface="Arial" pitchFamily="34" charset="0"/>
              <a:buChar char="•"/>
            </a:pPr>
            <a:r>
              <a:rPr lang="en-US" sz="2400" b="1" dirty="0">
                <a:solidFill>
                  <a:srgbClr val="FF0000"/>
                </a:solidFill>
              </a:rPr>
              <a:t>Private Pilot Syllabus</a:t>
            </a:r>
          </a:p>
          <a:p>
            <a:pPr marL="1254431" lvl="2" indent="-342138" defTabSz="912293">
              <a:buFont typeface="Arial" pitchFamily="34" charset="0"/>
              <a:buChar char="•"/>
            </a:pPr>
            <a:r>
              <a:rPr lang="en-US" sz="2400" b="1" dirty="0">
                <a:solidFill>
                  <a:srgbClr val="FF0000"/>
                </a:solidFill>
              </a:rPr>
              <a:t>Lessons 1 – 6 (Taxiing through Air Traffic Control)</a:t>
            </a:r>
          </a:p>
          <a:p>
            <a:pPr marL="1254431" lvl="2" indent="-342138" defTabSz="912293">
              <a:buFont typeface="Arial" pitchFamily="34" charset="0"/>
              <a:buChar char="•"/>
            </a:pPr>
            <a:r>
              <a:rPr lang="en-US" sz="2400" b="1" dirty="0">
                <a:solidFill>
                  <a:srgbClr val="FF0000"/>
                </a:solidFill>
              </a:rPr>
              <a:t>Must pass written with 80%</a:t>
            </a:r>
          </a:p>
          <a:p>
            <a:pPr marL="1254431" lvl="2" indent="-342138" defTabSz="912293">
              <a:buFont typeface="Arial" pitchFamily="34" charset="0"/>
              <a:buChar char="•"/>
            </a:pPr>
            <a:r>
              <a:rPr lang="en-US" sz="2400" b="1" dirty="0">
                <a:solidFill>
                  <a:srgbClr val="FF0000"/>
                </a:solidFill>
              </a:rPr>
              <a:t>Successfully complete 3 times on small </a:t>
            </a:r>
            <a:r>
              <a:rPr lang="en-US" sz="2400" b="1" dirty="0" err="1">
                <a:solidFill>
                  <a:srgbClr val="FF0000"/>
                </a:solidFill>
              </a:rPr>
              <a:t>sim</a:t>
            </a:r>
            <a:endParaRPr lang="en-US" sz="2400" b="1" dirty="0">
              <a:solidFill>
                <a:srgbClr val="FF0000"/>
              </a:solidFill>
            </a:endParaRPr>
          </a:p>
          <a:p>
            <a:pPr marL="1254431" lvl="2" indent="-342138" defTabSz="912293">
              <a:buFont typeface="Arial" pitchFamily="34" charset="0"/>
              <a:buChar char="•"/>
            </a:pPr>
            <a:r>
              <a:rPr lang="en-US" sz="2400" b="1" dirty="0">
                <a:solidFill>
                  <a:srgbClr val="FF0000"/>
                </a:solidFill>
              </a:rPr>
              <a:t>Successfully complete 1 time on Main </a:t>
            </a:r>
            <a:r>
              <a:rPr lang="en-US" sz="2400" b="1" dirty="0" err="1">
                <a:solidFill>
                  <a:srgbClr val="FF0000"/>
                </a:solidFill>
              </a:rPr>
              <a:t>sim</a:t>
            </a:r>
            <a:endParaRPr lang="en-US" sz="2400" b="1" dirty="0">
              <a:solidFill>
                <a:srgbClr val="FF0000"/>
              </a:solidFill>
            </a:endParaRPr>
          </a:p>
          <a:p>
            <a:pPr marL="798273" lvl="1" indent="-342138" defTabSz="912293">
              <a:buFont typeface="Arial" pitchFamily="34" charset="0"/>
              <a:buChar char="•"/>
            </a:pPr>
            <a:r>
              <a:rPr lang="en-US" sz="2400" b="1" dirty="0">
                <a:solidFill>
                  <a:srgbClr val="FF0000"/>
                </a:solidFill>
              </a:rPr>
              <a:t>Complete ERAU Aviation 101</a:t>
            </a:r>
          </a:p>
          <a:p>
            <a:pPr marL="1254431" lvl="2" indent="-342138" defTabSz="912293">
              <a:buFont typeface="Arial" pitchFamily="34" charset="0"/>
              <a:buChar char="•"/>
            </a:pPr>
            <a:r>
              <a:rPr lang="en-US" sz="2400" b="1" dirty="0">
                <a:solidFill>
                  <a:srgbClr val="FF0000"/>
                </a:solidFill>
              </a:rPr>
              <a:t>3 quizzes and 1 test </a:t>
            </a:r>
          </a:p>
          <a:p>
            <a:pPr marL="798273" lvl="1" indent="-342138" defTabSz="912293">
              <a:buFont typeface="Arial" pitchFamily="34" charset="0"/>
              <a:buChar char="•"/>
            </a:pPr>
            <a:r>
              <a:rPr lang="en-US" sz="2400" b="1" dirty="0">
                <a:solidFill>
                  <a:srgbClr val="FF0000"/>
                </a:solidFill>
              </a:rPr>
              <a:t>Student will receive zero points for all incomplete work – NO make-up / extra credit</a:t>
            </a:r>
          </a:p>
          <a:p>
            <a:pPr marL="798273" lvl="1" indent="-342138" defTabSz="912293">
              <a:buFont typeface="Arial" pitchFamily="34" charset="0"/>
              <a:buChar char="•"/>
            </a:pPr>
            <a:endParaRPr lang="en-US" sz="2400" b="1" dirty="0">
              <a:solidFill>
                <a:srgbClr val="FF0000"/>
              </a:solidFill>
            </a:endParaRPr>
          </a:p>
          <a:p>
            <a:pPr marL="342138" indent="-342138" defTabSz="912293">
              <a:buFont typeface="Arial" pitchFamily="34" charset="0"/>
              <a:buChar char="•"/>
            </a:pPr>
            <a:r>
              <a:rPr lang="en-US" sz="2400" b="1" dirty="0">
                <a:solidFill>
                  <a:srgbClr val="FF0000"/>
                </a:solidFill>
              </a:rPr>
              <a:t>NOTE: All unfinished Student Pilot and ERAU must be complete prior to starting Private Pilot and last 3 quizzes and test for ERAU.</a:t>
            </a:r>
          </a:p>
        </p:txBody>
      </p:sp>
    </p:spTree>
    <p:extLst>
      <p:ext uri="{BB962C8B-B14F-4D97-AF65-F5344CB8AC3E}">
        <p14:creationId xmlns:p14="http://schemas.microsoft.com/office/powerpoint/2010/main" val="694734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3.xml><?xml version="1.0" encoding="utf-8"?>
<a:theme xmlns:a="http://schemas.openxmlformats.org/drawingml/2006/main" name="9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4.xml><?xml version="1.0" encoding="utf-8"?>
<a:theme xmlns:a="http://schemas.openxmlformats.org/drawingml/2006/main" name="10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5.xml><?xml version="1.0" encoding="utf-8"?>
<a:theme xmlns:a="http://schemas.openxmlformats.org/drawingml/2006/main" name="3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6.xml><?xml version="1.0" encoding="utf-8"?>
<a:theme xmlns:a="http://schemas.openxmlformats.org/drawingml/2006/main" name="1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12661</TotalTime>
  <Words>4048</Words>
  <Application>Microsoft Office PowerPoint</Application>
  <PresentationFormat>On-screen Show (4:3)</PresentationFormat>
  <Paragraphs>610</Paragraphs>
  <Slides>100</Slides>
  <Notes>9</Notes>
  <HiddenSlides>0</HiddenSlides>
  <MMClips>0</MMClips>
  <ScaleCrop>false</ScaleCrop>
  <HeadingPairs>
    <vt:vector size="4" baseType="variant">
      <vt:variant>
        <vt:lpstr>Theme</vt:lpstr>
      </vt:variant>
      <vt:variant>
        <vt:i4>16</vt:i4>
      </vt:variant>
      <vt:variant>
        <vt:lpstr>Slide Titles</vt:lpstr>
      </vt:variant>
      <vt:variant>
        <vt:i4>100</vt:i4>
      </vt:variant>
    </vt:vector>
  </HeadingPairs>
  <TitlesOfParts>
    <vt:vector size="116" baseType="lpstr">
      <vt:lpstr>1_Office Theme</vt:lpstr>
      <vt:lpstr>CurriculumTemplate</vt:lpstr>
      <vt:lpstr>1_Custom Design</vt:lpstr>
      <vt:lpstr>2_Custom Design</vt:lpstr>
      <vt:lpstr>PowerPointTemplateAE_2009_1217_NEW NEW Template</vt:lpstr>
      <vt:lpstr>3_Custom Design</vt:lpstr>
      <vt:lpstr>4_Custom Design</vt:lpstr>
      <vt:lpstr>5_Custom Design</vt:lpstr>
      <vt:lpstr>2_Office Theme</vt:lpstr>
      <vt:lpstr>1_Concourse</vt:lpstr>
      <vt:lpstr>8_Office Theme</vt:lpstr>
      <vt:lpstr>7_Office Theme</vt:lpstr>
      <vt:lpstr>9_Office Theme</vt:lpstr>
      <vt:lpstr>10_Office Theme</vt:lpstr>
      <vt:lpstr>3_Office Theme</vt:lpstr>
      <vt:lpstr>11_Office Theme</vt:lpstr>
      <vt:lpstr>Warm-Up – 11/16 – 10 minutes</vt:lpstr>
      <vt:lpstr>Questions / Comments</vt:lpstr>
      <vt:lpstr>Warm-Up – 11/16 – 10 minutes</vt:lpstr>
      <vt:lpstr>Region of Reversed Command</vt:lpstr>
      <vt:lpstr>Warm-Up – 11/16 – 10 minutes</vt:lpstr>
      <vt:lpstr>Runway Surface and Gradient</vt:lpstr>
      <vt:lpstr>Warm-Up – 11/16 – 10 minutes</vt:lpstr>
      <vt:lpstr>Runway Surface and Gradient</vt:lpstr>
      <vt:lpstr>Warm-Up – 11/16 – 10 minutes</vt:lpstr>
      <vt:lpstr>Takeoff Performance</vt:lpstr>
      <vt:lpstr>Warm-Up – 11/16 – 10 minutes</vt:lpstr>
      <vt:lpstr>Takeoff Performance</vt:lpstr>
      <vt:lpstr>Questions / Comments</vt:lpstr>
      <vt:lpstr>THIS DAY IN AVIATION</vt:lpstr>
      <vt:lpstr>THIS DAY IN AVIATION</vt:lpstr>
      <vt:lpstr>THIS DAY IN AVIATION</vt:lpstr>
      <vt:lpstr>Questions / Comments</vt:lpstr>
      <vt:lpstr>AVIATION ACES</vt:lpstr>
      <vt:lpstr>PowerPoint Presentation</vt:lpstr>
      <vt:lpstr>Questions / Comments</vt:lpstr>
      <vt:lpstr>2nd Quarter Requirements (18 Class Meetings – Dec 14)</vt:lpstr>
      <vt:lpstr>Questions / Comments</vt:lpstr>
      <vt:lpstr>PowerPoint Presentation</vt:lpstr>
      <vt:lpstr>Today’s Mission Requirements</vt:lpstr>
      <vt:lpstr>Introduction</vt:lpstr>
      <vt:lpstr>Introduction</vt:lpstr>
      <vt:lpstr>Introduction</vt:lpstr>
      <vt:lpstr>Introduction</vt:lpstr>
      <vt:lpstr>Atmosphere</vt:lpstr>
      <vt:lpstr>Measurement of Atmosphere Pressure</vt:lpstr>
      <vt:lpstr>Measurement of Atmosphere Pressure</vt:lpstr>
      <vt:lpstr>Measurement of Atmosphere Pressure</vt:lpstr>
      <vt:lpstr>Measurement of Atmosphere Pressure</vt:lpstr>
      <vt:lpstr>Altitude and Atmospheric Pressure</vt:lpstr>
      <vt:lpstr>Altitude and Atmospheric Pressure</vt:lpstr>
      <vt:lpstr>Altitude and Atmospheric Pressure</vt:lpstr>
      <vt:lpstr>Altitude and Flight</vt:lpstr>
      <vt:lpstr>PowerPoint Presentation</vt:lpstr>
      <vt:lpstr>Altitude and Flight</vt:lpstr>
      <vt:lpstr>Altitude and the Human Body</vt:lpstr>
      <vt:lpstr>PowerPoint Presentation</vt:lpstr>
      <vt:lpstr>Altitude and the Human Body</vt:lpstr>
      <vt:lpstr>Altitude and the Human Body</vt:lpstr>
      <vt:lpstr>Wind and Currents</vt:lpstr>
      <vt:lpstr>Wind Patterns</vt:lpstr>
      <vt:lpstr>Wind Patterns</vt:lpstr>
      <vt:lpstr>Wind Patterns</vt:lpstr>
      <vt:lpstr>Wind Patterns</vt:lpstr>
      <vt:lpstr>Wind Patterns</vt:lpstr>
      <vt:lpstr>Questions / Comments</vt:lpstr>
      <vt:lpstr>2nd Quarter Requirements (18 Class Meetings – Dec 14)</vt:lpstr>
      <vt:lpstr>Convective Currents</vt:lpstr>
      <vt:lpstr>Convective Currents</vt:lpstr>
      <vt:lpstr>Convective Currents</vt:lpstr>
      <vt:lpstr>Convective Currents</vt:lpstr>
      <vt:lpstr>Convective Currents</vt:lpstr>
      <vt:lpstr>Convective Currents</vt:lpstr>
      <vt:lpstr>Convective Currents</vt:lpstr>
      <vt:lpstr>Convective Currents</vt:lpstr>
      <vt:lpstr>Obstructions on Wind</vt:lpstr>
      <vt:lpstr>Obstructions on Wind</vt:lpstr>
      <vt:lpstr>Low Level Wind Shear</vt:lpstr>
      <vt:lpstr>Low Level Wind Shear</vt:lpstr>
      <vt:lpstr>Low Level Wind Shear</vt:lpstr>
      <vt:lpstr>Temperature/Dew Point Relationship</vt:lpstr>
      <vt:lpstr>Methods by Which Air Reaches the Saturation Point</vt:lpstr>
      <vt:lpstr>Fog</vt:lpstr>
      <vt:lpstr>Fog</vt:lpstr>
      <vt:lpstr>Fog</vt:lpstr>
      <vt:lpstr>Fog</vt:lpstr>
      <vt:lpstr>Clouds</vt:lpstr>
      <vt:lpstr>Clouds</vt:lpstr>
      <vt:lpstr>Clouds</vt:lpstr>
      <vt:lpstr>Clouds</vt:lpstr>
      <vt:lpstr>Clouds</vt:lpstr>
      <vt:lpstr>Clouds</vt:lpstr>
      <vt:lpstr>Clouds</vt:lpstr>
      <vt:lpstr>Clouds</vt:lpstr>
      <vt:lpstr>Clouds</vt:lpstr>
      <vt:lpstr>Clouds</vt:lpstr>
      <vt:lpstr>Clouds</vt:lpstr>
      <vt:lpstr>Clouds</vt:lpstr>
      <vt:lpstr>Clouds</vt:lpstr>
      <vt:lpstr>Clouds</vt:lpstr>
      <vt:lpstr>Clouds</vt:lpstr>
      <vt:lpstr>Clouds</vt:lpstr>
      <vt:lpstr>Clouds</vt:lpstr>
      <vt:lpstr>Clouds</vt:lpstr>
      <vt:lpstr>Ceiling</vt:lpstr>
      <vt:lpstr>Visibility</vt:lpstr>
      <vt:lpstr>Precipitation</vt:lpstr>
      <vt:lpstr>Precipitation</vt:lpstr>
      <vt:lpstr>Precipitation</vt:lpstr>
      <vt:lpstr>Precipitation</vt:lpstr>
      <vt:lpstr>Precipitation</vt:lpstr>
      <vt:lpstr>Precipitation</vt:lpstr>
      <vt:lpstr>Chapter Summary</vt:lpstr>
      <vt:lpstr>Questions / Comments</vt:lpstr>
      <vt:lpstr>2nd Quarter Requirements (18 Class Meetings – Dec 14)</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690</cp:revision>
  <cp:lastPrinted>2013-10-17T15:17:33Z</cp:lastPrinted>
  <dcterms:created xsi:type="dcterms:W3CDTF">2011-08-16T23:18:18Z</dcterms:created>
  <dcterms:modified xsi:type="dcterms:W3CDTF">2015-11-16T17:24:19Z</dcterms:modified>
</cp:coreProperties>
</file>