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816" r:id="rId2"/>
    <p:sldMasterId id="2147483924" r:id="rId3"/>
    <p:sldMasterId id="2147483936" r:id="rId4"/>
    <p:sldMasterId id="2147484008" r:id="rId5"/>
    <p:sldMasterId id="2147484020" r:id="rId6"/>
    <p:sldMasterId id="2147484032" r:id="rId7"/>
    <p:sldMasterId id="2147484068" r:id="rId8"/>
    <p:sldMasterId id="2147484128" r:id="rId9"/>
    <p:sldMasterId id="2147484404" r:id="rId10"/>
    <p:sldMasterId id="2147484488" r:id="rId11"/>
    <p:sldMasterId id="2147484500" r:id="rId12"/>
  </p:sldMasterIdLst>
  <p:notesMasterIdLst>
    <p:notesMasterId r:id="rId50"/>
  </p:notesMasterIdLst>
  <p:handoutMasterIdLst>
    <p:handoutMasterId r:id="rId51"/>
  </p:handoutMasterIdLst>
  <p:sldIdLst>
    <p:sldId id="1711" r:id="rId13"/>
    <p:sldId id="399" r:id="rId14"/>
    <p:sldId id="2043" r:id="rId15"/>
    <p:sldId id="2029" r:id="rId16"/>
    <p:sldId id="2044" r:id="rId17"/>
    <p:sldId id="2030" r:id="rId18"/>
    <p:sldId id="2045" r:id="rId19"/>
    <p:sldId id="2031" r:id="rId20"/>
    <p:sldId id="2046" r:id="rId21"/>
    <p:sldId id="2032" r:id="rId22"/>
    <p:sldId id="2047" r:id="rId23"/>
    <p:sldId id="2033" r:id="rId24"/>
    <p:sldId id="1052" r:id="rId25"/>
    <p:sldId id="2068" r:id="rId26"/>
    <p:sldId id="2069" r:id="rId27"/>
    <p:sldId id="2070" r:id="rId28"/>
    <p:sldId id="2071" r:id="rId29"/>
    <p:sldId id="2072" r:id="rId30"/>
    <p:sldId id="2073" r:id="rId31"/>
    <p:sldId id="1618" r:id="rId32"/>
    <p:sldId id="2076" r:id="rId33"/>
    <p:sldId id="2067" r:id="rId34"/>
    <p:sldId id="353" r:id="rId35"/>
    <p:sldId id="1265" r:id="rId36"/>
    <p:sldId id="1266" r:id="rId37"/>
    <p:sldId id="1988" r:id="rId38"/>
    <p:sldId id="1990" r:id="rId39"/>
    <p:sldId id="2034" r:id="rId40"/>
    <p:sldId id="2035" r:id="rId41"/>
    <p:sldId id="1991" r:id="rId42"/>
    <p:sldId id="2036" r:id="rId43"/>
    <p:sldId id="2039" r:id="rId44"/>
    <p:sldId id="2040" r:id="rId45"/>
    <p:sldId id="2041" r:id="rId46"/>
    <p:sldId id="2042" r:id="rId47"/>
    <p:sldId id="879" r:id="rId48"/>
    <p:sldId id="2074" r:id="rId49"/>
  </p:sldIdLst>
  <p:sldSz cx="9144000" cy="6858000" type="screen4x3"/>
  <p:notesSz cx="6858000" cy="9144000"/>
  <p:defaultTextStyle>
    <a:defPPr>
      <a:defRPr lang="en-US"/>
    </a:defPPr>
    <a:lvl1pPr marL="0" algn="l" defTabSz="9125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277" algn="l" defTabSz="9125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2573" algn="l" defTabSz="9125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8870" algn="l" defTabSz="9125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5155" algn="l" defTabSz="9125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1437" algn="l" defTabSz="9125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37735" algn="l" defTabSz="9125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4019" algn="l" defTabSz="9125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0307" algn="l" defTabSz="9125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17" autoAdjust="0"/>
    <p:restoredTop sz="94660"/>
  </p:normalViewPr>
  <p:slideViewPr>
    <p:cSldViewPr showGuides="1">
      <p:cViewPr varScale="1">
        <p:scale>
          <a:sx n="106" d="100"/>
          <a:sy n="106" d="100"/>
        </p:scale>
        <p:origin x="1308" y="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5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slide" Target="slides/slide30.xml"/><Relationship Id="rId47" Type="http://schemas.openxmlformats.org/officeDocument/2006/relationships/slide" Target="slides/slide35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9" Type="http://schemas.openxmlformats.org/officeDocument/2006/relationships/slide" Target="slides/slide17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slide" Target="slides/slide33.xml"/><Relationship Id="rId53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slide" Target="slides/slide36.xml"/><Relationship Id="rId8" Type="http://schemas.openxmlformats.org/officeDocument/2006/relationships/slideMaster" Target="slideMasters/slideMaster8.xml"/><Relationship Id="rId51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slide" Target="slides/slide34.xml"/><Relationship Id="rId20" Type="http://schemas.openxmlformats.org/officeDocument/2006/relationships/slide" Target="slides/slide8.xml"/><Relationship Id="rId41" Type="http://schemas.openxmlformats.org/officeDocument/2006/relationships/slide" Target="slides/slide29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F30881-0AC7-433B-AFD4-39F3ADAC4EE5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966E71-27F6-492E-A795-8CF2C8A96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0168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505163-2E3C-4F5D-8A9A-93F33607258D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2BF124-1FF4-46A8-8F2B-7A56E948D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603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25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277" algn="l" defTabSz="9125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573" algn="l" defTabSz="9125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8870" algn="l" defTabSz="9125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5155" algn="l" defTabSz="9125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1437" algn="l" defTabSz="9125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7735" algn="l" defTabSz="9125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4019" algn="l" defTabSz="9125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0307" algn="l" defTabSz="9125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52181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383701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205554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775919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535076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926443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Noteworthy Bold"/>
              <a:ea typeface="Noteworthy Bold"/>
              <a:cs typeface="Noteworthy Bold"/>
            </a:endParaRPr>
          </a:p>
        </p:txBody>
      </p:sp>
    </p:spTree>
    <p:extLst>
      <p:ext uri="{BB962C8B-B14F-4D97-AF65-F5344CB8AC3E}">
        <p14:creationId xmlns:p14="http://schemas.microsoft.com/office/powerpoint/2010/main" val="27268134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Noteworthy Bold"/>
              <a:ea typeface="Noteworthy Bold"/>
              <a:cs typeface="Noteworthy Bold"/>
            </a:endParaRPr>
          </a:p>
        </p:txBody>
      </p:sp>
    </p:spTree>
    <p:extLst>
      <p:ext uri="{BB962C8B-B14F-4D97-AF65-F5344CB8AC3E}">
        <p14:creationId xmlns:p14="http://schemas.microsoft.com/office/powerpoint/2010/main" val="1108855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85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0827" indent="0" algn="ctr">
              <a:buNone/>
              <a:defRPr/>
            </a:lvl2pPr>
            <a:lvl3pPr marL="641661" indent="0" algn="ctr">
              <a:buNone/>
              <a:defRPr/>
            </a:lvl3pPr>
            <a:lvl4pPr marL="962495" indent="0" algn="ctr">
              <a:buNone/>
              <a:defRPr/>
            </a:lvl4pPr>
            <a:lvl5pPr marL="1283329" indent="0" algn="ctr">
              <a:buNone/>
              <a:defRPr/>
            </a:lvl5pPr>
            <a:lvl6pPr marL="1604166" indent="0" algn="ctr">
              <a:buNone/>
              <a:defRPr/>
            </a:lvl6pPr>
            <a:lvl7pPr marL="1924994" indent="0" algn="ctr">
              <a:buNone/>
              <a:defRPr/>
            </a:lvl7pPr>
            <a:lvl8pPr marL="2245831" indent="0" algn="ctr">
              <a:buNone/>
              <a:defRPr/>
            </a:lvl8pPr>
            <a:lvl9pPr marL="2566661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651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87142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81405"/>
            <a:ext cx="7772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00386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76800"/>
            <a:ext cx="6400800" cy="685800"/>
          </a:xfrm>
          <a:prstGeom prst="rect">
            <a:avLst/>
          </a:prstGeom>
        </p:spPr>
        <p:txBody>
          <a:bodyPr lIns="91416" tIns="45709" rIns="91416" bIns="45709"/>
          <a:lstStyle>
            <a:lvl1pPr marL="0" indent="0" algn="ctr">
              <a:buNone/>
              <a:defRPr>
                <a:solidFill>
                  <a:srgbClr val="00386B"/>
                </a:solidFill>
              </a:defRPr>
            </a:lvl1pPr>
            <a:lvl2pPr marL="457082" indent="0" algn="ctr">
              <a:buNone/>
              <a:defRPr/>
            </a:lvl2pPr>
            <a:lvl3pPr marL="914165" indent="0" algn="ctr">
              <a:buNone/>
              <a:defRPr/>
            </a:lvl3pPr>
            <a:lvl4pPr marL="1371250" indent="0" algn="ctr">
              <a:buNone/>
              <a:defRPr/>
            </a:lvl4pPr>
            <a:lvl5pPr marL="1828332" indent="0" algn="ctr">
              <a:buNone/>
              <a:defRPr/>
            </a:lvl5pPr>
            <a:lvl6pPr marL="2285415" indent="0" algn="ctr">
              <a:buNone/>
              <a:defRPr/>
            </a:lvl6pPr>
            <a:lvl7pPr marL="2742500" indent="0" algn="ctr">
              <a:buNone/>
              <a:defRPr/>
            </a:lvl7pPr>
            <a:lvl8pPr marL="3199580" indent="0" algn="ctr">
              <a:buNone/>
              <a:defRPr/>
            </a:lvl8pPr>
            <a:lvl9pPr marL="3656665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4" name="Picture 3" descr="PLTW_MT_L_3Crgb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447805" y="381000"/>
            <a:ext cx="6246479" cy="237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723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5"/>
            <a:ext cx="8229600" cy="4525963"/>
          </a:xfrm>
          <a:prstGeom prst="rect">
            <a:avLst/>
          </a:prstGeom>
        </p:spPr>
        <p:txBody>
          <a:bodyPr lIns="91416" tIns="45709" rIns="91416" bIns="45709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973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  <a:prstGeom prst="rect">
            <a:avLst/>
          </a:prstGeom>
        </p:spPr>
        <p:txBody>
          <a:bodyPr lIns="91416" tIns="45709" rIns="91416" bIns="45709" anchor="b"/>
          <a:lstStyle>
            <a:lvl1pPr marL="0" indent="0">
              <a:buNone/>
              <a:defRPr sz="2000"/>
            </a:lvl1pPr>
            <a:lvl2pPr marL="457082" indent="0">
              <a:buNone/>
              <a:defRPr sz="1800"/>
            </a:lvl2pPr>
            <a:lvl3pPr marL="914165" indent="0">
              <a:buNone/>
              <a:defRPr sz="1600"/>
            </a:lvl3pPr>
            <a:lvl4pPr marL="1371250" indent="0">
              <a:buNone/>
              <a:defRPr sz="1400"/>
            </a:lvl4pPr>
            <a:lvl5pPr marL="1828332" indent="0">
              <a:buNone/>
              <a:defRPr sz="1400"/>
            </a:lvl5pPr>
            <a:lvl6pPr marL="2285415" indent="0">
              <a:buNone/>
              <a:defRPr sz="1400"/>
            </a:lvl6pPr>
            <a:lvl7pPr marL="2742500" indent="0">
              <a:buNone/>
              <a:defRPr sz="1400"/>
            </a:lvl7pPr>
            <a:lvl8pPr marL="3199580" indent="0">
              <a:buNone/>
              <a:defRPr sz="1400"/>
            </a:lvl8pPr>
            <a:lvl9pPr marL="3656665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6113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963"/>
          </a:xfrm>
          <a:prstGeom prst="rect">
            <a:avLst/>
          </a:prstGeom>
        </p:spPr>
        <p:txBody>
          <a:bodyPr lIns="91416" tIns="45709" rIns="91416" bIns="45709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  <a:prstGeom prst="rect">
            <a:avLst/>
          </a:prstGeom>
        </p:spPr>
        <p:txBody>
          <a:bodyPr lIns="91416" tIns="45709" rIns="91416" bIns="45709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9213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lIns="91416" tIns="45709" rIns="91416" bIns="45709"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65" indent="0">
              <a:buNone/>
              <a:defRPr sz="1800" b="1"/>
            </a:lvl3pPr>
            <a:lvl4pPr marL="1371250" indent="0">
              <a:buNone/>
              <a:defRPr sz="1600" b="1"/>
            </a:lvl4pPr>
            <a:lvl5pPr marL="1828332" indent="0">
              <a:buNone/>
              <a:defRPr sz="1600" b="1"/>
            </a:lvl5pPr>
            <a:lvl6pPr marL="2285415" indent="0">
              <a:buNone/>
              <a:defRPr sz="1600" b="1"/>
            </a:lvl6pPr>
            <a:lvl7pPr marL="2742500" indent="0">
              <a:buNone/>
              <a:defRPr sz="1600" b="1"/>
            </a:lvl7pPr>
            <a:lvl8pPr marL="3199580" indent="0">
              <a:buNone/>
              <a:defRPr sz="1600" b="1"/>
            </a:lvl8pPr>
            <a:lvl9pPr marL="365666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lIns="91416" tIns="45709" rIns="91416" bIns="45709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lIns="91416" tIns="45709" rIns="91416" bIns="45709"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65" indent="0">
              <a:buNone/>
              <a:defRPr sz="1800" b="1"/>
            </a:lvl3pPr>
            <a:lvl4pPr marL="1371250" indent="0">
              <a:buNone/>
              <a:defRPr sz="1600" b="1"/>
            </a:lvl4pPr>
            <a:lvl5pPr marL="1828332" indent="0">
              <a:buNone/>
              <a:defRPr sz="1600" b="1"/>
            </a:lvl5pPr>
            <a:lvl6pPr marL="2285415" indent="0">
              <a:buNone/>
              <a:defRPr sz="1600" b="1"/>
            </a:lvl6pPr>
            <a:lvl7pPr marL="2742500" indent="0">
              <a:buNone/>
              <a:defRPr sz="1600" b="1"/>
            </a:lvl7pPr>
            <a:lvl8pPr marL="3199580" indent="0">
              <a:buNone/>
              <a:defRPr sz="1600" b="1"/>
            </a:lvl8pPr>
            <a:lvl9pPr marL="365666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 lIns="91416" tIns="45709" rIns="91416" bIns="45709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010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4134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96899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  <a:prstGeom prst="rect">
            <a:avLst/>
          </a:prstGeom>
        </p:spPr>
        <p:txBody>
          <a:bodyPr lIns="91416" tIns="45709" rIns="91416" bIns="45709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  <a:prstGeom prst="rect">
            <a:avLst/>
          </a:prstGeom>
        </p:spPr>
        <p:txBody>
          <a:bodyPr lIns="91416" tIns="45709" rIns="91416" bIns="45709"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65" indent="0">
              <a:buNone/>
              <a:defRPr sz="1000"/>
            </a:lvl3pPr>
            <a:lvl4pPr marL="1371250" indent="0">
              <a:buNone/>
              <a:defRPr sz="900"/>
            </a:lvl4pPr>
            <a:lvl5pPr marL="1828332" indent="0">
              <a:buNone/>
              <a:defRPr sz="900"/>
            </a:lvl5pPr>
            <a:lvl6pPr marL="2285415" indent="0">
              <a:buNone/>
              <a:defRPr sz="900"/>
            </a:lvl6pPr>
            <a:lvl7pPr marL="2742500" indent="0">
              <a:buNone/>
              <a:defRPr sz="900"/>
            </a:lvl7pPr>
            <a:lvl8pPr marL="3199580" indent="0">
              <a:buNone/>
              <a:defRPr sz="900"/>
            </a:lvl8pPr>
            <a:lvl9pPr marL="365666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66711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lIns="91416" tIns="45709" rIns="91416" bIns="45709"/>
          <a:lstStyle>
            <a:lvl1pPr marL="0" indent="0">
              <a:buNone/>
              <a:defRPr sz="3200"/>
            </a:lvl1pPr>
            <a:lvl2pPr marL="457082" indent="0">
              <a:buNone/>
              <a:defRPr sz="2800"/>
            </a:lvl2pPr>
            <a:lvl3pPr marL="914165" indent="0">
              <a:buNone/>
              <a:defRPr sz="2400"/>
            </a:lvl3pPr>
            <a:lvl4pPr marL="1371250" indent="0">
              <a:buNone/>
              <a:defRPr sz="2000"/>
            </a:lvl4pPr>
            <a:lvl5pPr marL="1828332" indent="0">
              <a:buNone/>
              <a:defRPr sz="2000"/>
            </a:lvl5pPr>
            <a:lvl6pPr marL="2285415" indent="0">
              <a:buNone/>
              <a:defRPr sz="2000"/>
            </a:lvl6pPr>
            <a:lvl7pPr marL="2742500" indent="0">
              <a:buNone/>
              <a:defRPr sz="2000"/>
            </a:lvl7pPr>
            <a:lvl8pPr marL="3199580" indent="0">
              <a:buNone/>
              <a:defRPr sz="2000"/>
            </a:lvl8pPr>
            <a:lvl9pPr marL="3656665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lIns="91416" tIns="45709" rIns="91416" bIns="45709"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65" indent="0">
              <a:buNone/>
              <a:defRPr sz="1000"/>
            </a:lvl3pPr>
            <a:lvl4pPr marL="1371250" indent="0">
              <a:buNone/>
              <a:defRPr sz="900"/>
            </a:lvl4pPr>
            <a:lvl5pPr marL="1828332" indent="0">
              <a:buNone/>
              <a:defRPr sz="900"/>
            </a:lvl5pPr>
            <a:lvl6pPr marL="2285415" indent="0">
              <a:buNone/>
              <a:defRPr sz="900"/>
            </a:lvl6pPr>
            <a:lvl7pPr marL="2742500" indent="0">
              <a:buNone/>
              <a:defRPr sz="900"/>
            </a:lvl7pPr>
            <a:lvl8pPr marL="3199580" indent="0">
              <a:buNone/>
              <a:defRPr sz="900"/>
            </a:lvl8pPr>
            <a:lvl9pPr marL="365666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063295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5"/>
            <a:ext cx="8229600" cy="4525963"/>
          </a:xfrm>
          <a:prstGeom prst="rect">
            <a:avLst/>
          </a:prstGeom>
        </p:spPr>
        <p:txBody>
          <a:bodyPr vert="eaVert" lIns="91416" tIns="45709" rIns="91416" bIns="45709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744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178594"/>
            <a:ext cx="1839516" cy="5786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3007" y="178594"/>
            <a:ext cx="5411391" cy="5786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44982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  <a:prstGeom prst="rect">
            <a:avLst/>
          </a:prstGeom>
        </p:spPr>
        <p:txBody>
          <a:bodyPr vert="eaVert" lIns="91416" tIns="45709" rIns="91416" bIns="45709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42989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80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0910" indent="0" algn="ctr">
              <a:buNone/>
              <a:defRPr/>
            </a:lvl2pPr>
            <a:lvl3pPr marL="641826" indent="0" algn="ctr">
              <a:buNone/>
              <a:defRPr/>
            </a:lvl3pPr>
            <a:lvl4pPr marL="962741" indent="0" algn="ctr">
              <a:buNone/>
              <a:defRPr/>
            </a:lvl4pPr>
            <a:lvl5pPr marL="1283658" indent="0" algn="ctr">
              <a:buNone/>
              <a:defRPr/>
            </a:lvl5pPr>
            <a:lvl6pPr marL="1604576" indent="0" algn="ctr">
              <a:buNone/>
              <a:defRPr/>
            </a:lvl6pPr>
            <a:lvl7pPr marL="1925487" indent="0" algn="ctr">
              <a:buNone/>
              <a:defRPr/>
            </a:lvl7pPr>
            <a:lvl8pPr marL="2246406" indent="0" algn="ctr">
              <a:buNone/>
              <a:defRPr/>
            </a:lvl8pPr>
            <a:lvl9pPr marL="2567318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23976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02009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0910" indent="0">
              <a:buNone/>
              <a:defRPr sz="1300"/>
            </a:lvl2pPr>
            <a:lvl3pPr marL="641826" indent="0">
              <a:buNone/>
              <a:defRPr sz="1100"/>
            </a:lvl3pPr>
            <a:lvl4pPr marL="962741" indent="0">
              <a:buNone/>
              <a:defRPr sz="1000"/>
            </a:lvl4pPr>
            <a:lvl5pPr marL="1283658" indent="0">
              <a:buNone/>
              <a:defRPr sz="1000"/>
            </a:lvl5pPr>
            <a:lvl6pPr marL="1604576" indent="0">
              <a:buNone/>
              <a:defRPr sz="1000"/>
            </a:lvl6pPr>
            <a:lvl7pPr marL="1925487" indent="0">
              <a:buNone/>
              <a:defRPr sz="1000"/>
            </a:lvl7pPr>
            <a:lvl8pPr marL="2246406" indent="0">
              <a:buNone/>
              <a:defRPr sz="1000"/>
            </a:lvl8pPr>
            <a:lvl9pPr marL="256731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39206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70" y="1946705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1946705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72446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0910" indent="0">
              <a:buNone/>
              <a:defRPr sz="1400" b="1"/>
            </a:lvl2pPr>
            <a:lvl3pPr marL="641826" indent="0">
              <a:buNone/>
              <a:defRPr sz="1300" b="1"/>
            </a:lvl3pPr>
            <a:lvl4pPr marL="962741" indent="0">
              <a:buNone/>
              <a:defRPr sz="1100" b="1"/>
            </a:lvl4pPr>
            <a:lvl5pPr marL="1283658" indent="0">
              <a:buNone/>
              <a:defRPr sz="1100" b="1"/>
            </a:lvl5pPr>
            <a:lvl6pPr marL="1604576" indent="0">
              <a:buNone/>
              <a:defRPr sz="1100" b="1"/>
            </a:lvl6pPr>
            <a:lvl7pPr marL="1925487" indent="0">
              <a:buNone/>
              <a:defRPr sz="1100" b="1"/>
            </a:lvl7pPr>
            <a:lvl8pPr marL="2246406" indent="0">
              <a:buNone/>
              <a:defRPr sz="1100" b="1"/>
            </a:lvl8pPr>
            <a:lvl9pPr marL="2567318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0910" indent="0">
              <a:buNone/>
              <a:defRPr sz="1400" b="1"/>
            </a:lvl2pPr>
            <a:lvl3pPr marL="641826" indent="0">
              <a:buNone/>
              <a:defRPr sz="1300" b="1"/>
            </a:lvl3pPr>
            <a:lvl4pPr marL="962741" indent="0">
              <a:buNone/>
              <a:defRPr sz="1100" b="1"/>
            </a:lvl4pPr>
            <a:lvl5pPr marL="1283658" indent="0">
              <a:buNone/>
              <a:defRPr sz="1100" b="1"/>
            </a:lvl5pPr>
            <a:lvl6pPr marL="1604576" indent="0">
              <a:buNone/>
              <a:defRPr sz="1100" b="1"/>
            </a:lvl6pPr>
            <a:lvl7pPr marL="1925487" indent="0">
              <a:buNone/>
              <a:defRPr sz="1100" b="1"/>
            </a:lvl7pPr>
            <a:lvl8pPr marL="2246406" indent="0">
              <a:buNone/>
              <a:defRPr sz="1100" b="1"/>
            </a:lvl8pPr>
            <a:lvl9pPr marL="2567318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89290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61912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939085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80" y="273506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80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0910" indent="0">
              <a:buNone/>
              <a:defRPr sz="800"/>
            </a:lvl2pPr>
            <a:lvl3pPr marL="641826" indent="0">
              <a:buNone/>
              <a:defRPr sz="700"/>
            </a:lvl3pPr>
            <a:lvl4pPr marL="962741" indent="0">
              <a:buNone/>
              <a:defRPr sz="600"/>
            </a:lvl4pPr>
            <a:lvl5pPr marL="1283658" indent="0">
              <a:buNone/>
              <a:defRPr sz="600"/>
            </a:lvl5pPr>
            <a:lvl6pPr marL="1604576" indent="0">
              <a:buNone/>
              <a:defRPr sz="600"/>
            </a:lvl6pPr>
            <a:lvl7pPr marL="1925487" indent="0">
              <a:buNone/>
              <a:defRPr sz="600"/>
            </a:lvl7pPr>
            <a:lvl8pPr marL="2246406" indent="0">
              <a:buNone/>
              <a:defRPr sz="600"/>
            </a:lvl8pPr>
            <a:lvl9pPr marL="2567318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4458250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68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68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0910" indent="0">
              <a:buNone/>
              <a:defRPr sz="2000"/>
            </a:lvl2pPr>
            <a:lvl3pPr marL="641826" indent="0">
              <a:buNone/>
              <a:defRPr sz="1700"/>
            </a:lvl3pPr>
            <a:lvl4pPr marL="962741" indent="0">
              <a:buNone/>
              <a:defRPr sz="1400"/>
            </a:lvl4pPr>
            <a:lvl5pPr marL="1283658" indent="0">
              <a:buNone/>
              <a:defRPr sz="1400"/>
            </a:lvl5pPr>
            <a:lvl6pPr marL="1604576" indent="0">
              <a:buNone/>
              <a:defRPr sz="1400"/>
            </a:lvl6pPr>
            <a:lvl7pPr marL="1925487" indent="0">
              <a:buNone/>
              <a:defRPr sz="1400"/>
            </a:lvl7pPr>
            <a:lvl8pPr marL="2246406" indent="0">
              <a:buNone/>
              <a:defRPr sz="1400"/>
            </a:lvl8pPr>
            <a:lvl9pPr marL="2567318" indent="0">
              <a:buNone/>
              <a:defRPr sz="1400"/>
            </a:lvl9pPr>
          </a:lstStyle>
          <a:p>
            <a:pPr lvl="0"/>
            <a:endParaRPr lang="en-US" noProof="0" smtClean="0">
              <a:sym typeface="Helvetica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68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0910" indent="0">
              <a:buNone/>
              <a:defRPr sz="800"/>
            </a:lvl2pPr>
            <a:lvl3pPr marL="641826" indent="0">
              <a:buNone/>
              <a:defRPr sz="700"/>
            </a:lvl3pPr>
            <a:lvl4pPr marL="962741" indent="0">
              <a:buNone/>
              <a:defRPr sz="600"/>
            </a:lvl4pPr>
            <a:lvl5pPr marL="1283658" indent="0">
              <a:buNone/>
              <a:defRPr sz="600"/>
            </a:lvl5pPr>
            <a:lvl6pPr marL="1604576" indent="0">
              <a:buNone/>
              <a:defRPr sz="600"/>
            </a:lvl6pPr>
            <a:lvl7pPr marL="1925487" indent="0">
              <a:buNone/>
              <a:defRPr sz="600"/>
            </a:lvl7pPr>
            <a:lvl8pPr marL="2246406" indent="0">
              <a:buNone/>
              <a:defRPr sz="600"/>
            </a:lvl8pPr>
            <a:lvl9pPr marL="2567318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51569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57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291" indent="0" algn="ctr">
              <a:buNone/>
              <a:defRPr/>
            </a:lvl2pPr>
            <a:lvl3pPr marL="642585" indent="0" algn="ctr">
              <a:buNone/>
              <a:defRPr/>
            </a:lvl3pPr>
            <a:lvl4pPr marL="963876" indent="0" algn="ctr">
              <a:buNone/>
              <a:defRPr/>
            </a:lvl4pPr>
            <a:lvl5pPr marL="1285171" indent="0" algn="ctr">
              <a:buNone/>
              <a:defRPr/>
            </a:lvl5pPr>
            <a:lvl6pPr marL="1606464" indent="0" algn="ctr">
              <a:buNone/>
              <a:defRPr/>
            </a:lvl6pPr>
            <a:lvl7pPr marL="1927756" indent="0" algn="ctr">
              <a:buNone/>
              <a:defRPr/>
            </a:lvl7pPr>
            <a:lvl8pPr marL="2249051" indent="0" algn="ctr">
              <a:buNone/>
              <a:defRPr/>
            </a:lvl8pPr>
            <a:lvl9pPr marL="2570344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12685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07880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178594"/>
            <a:ext cx="1839516" cy="5786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3002" y="178594"/>
            <a:ext cx="5411391" cy="5786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55073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4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898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346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794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24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692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14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589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88652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80930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43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831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4487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898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3462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77949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243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6692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141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5589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51555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73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73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40080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4871" indent="0">
              <a:buNone/>
              <a:defRPr sz="2000" b="1"/>
            </a:lvl2pPr>
            <a:lvl3pPr marL="889812" indent="0">
              <a:buNone/>
              <a:defRPr sz="1800" b="1"/>
            </a:lvl3pPr>
            <a:lvl4pPr marL="1334623" indent="0">
              <a:buNone/>
              <a:defRPr sz="1600" b="1"/>
            </a:lvl4pPr>
            <a:lvl5pPr marL="1779497" indent="0">
              <a:buNone/>
              <a:defRPr sz="1600" b="1"/>
            </a:lvl5pPr>
            <a:lvl6pPr marL="2224373" indent="0">
              <a:buNone/>
              <a:defRPr sz="1600" b="1"/>
            </a:lvl6pPr>
            <a:lvl7pPr marL="2669243" indent="0">
              <a:buNone/>
              <a:defRPr sz="1600" b="1"/>
            </a:lvl7pPr>
            <a:lvl8pPr marL="3114116" indent="0">
              <a:buNone/>
              <a:defRPr sz="1600" b="1"/>
            </a:lvl8pPr>
            <a:lvl9pPr marL="355897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4871" indent="0">
              <a:buNone/>
              <a:defRPr sz="2000" b="1"/>
            </a:lvl2pPr>
            <a:lvl3pPr marL="889812" indent="0">
              <a:buNone/>
              <a:defRPr sz="1800" b="1"/>
            </a:lvl3pPr>
            <a:lvl4pPr marL="1334623" indent="0">
              <a:buNone/>
              <a:defRPr sz="1600" b="1"/>
            </a:lvl4pPr>
            <a:lvl5pPr marL="1779497" indent="0">
              <a:buNone/>
              <a:defRPr sz="1600" b="1"/>
            </a:lvl5pPr>
            <a:lvl6pPr marL="2224373" indent="0">
              <a:buNone/>
              <a:defRPr sz="1600" b="1"/>
            </a:lvl6pPr>
            <a:lvl7pPr marL="2669243" indent="0">
              <a:buNone/>
              <a:defRPr sz="1600" b="1"/>
            </a:lvl7pPr>
            <a:lvl8pPr marL="3114116" indent="0">
              <a:buNone/>
              <a:defRPr sz="1600" b="1"/>
            </a:lvl8pPr>
            <a:lvl9pPr marL="355897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59532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36778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37161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58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44871" indent="0">
              <a:buNone/>
              <a:defRPr sz="1200"/>
            </a:lvl2pPr>
            <a:lvl3pPr marL="889812" indent="0">
              <a:buNone/>
              <a:defRPr sz="1000"/>
            </a:lvl3pPr>
            <a:lvl4pPr marL="1334623" indent="0">
              <a:buNone/>
              <a:defRPr sz="900"/>
            </a:lvl4pPr>
            <a:lvl5pPr marL="1779497" indent="0">
              <a:buNone/>
              <a:defRPr sz="900"/>
            </a:lvl5pPr>
            <a:lvl6pPr marL="2224373" indent="0">
              <a:buNone/>
              <a:defRPr sz="900"/>
            </a:lvl6pPr>
            <a:lvl7pPr marL="2669243" indent="0">
              <a:buNone/>
              <a:defRPr sz="900"/>
            </a:lvl7pPr>
            <a:lvl8pPr marL="3114116" indent="0">
              <a:buNone/>
              <a:defRPr sz="900"/>
            </a:lvl8pPr>
            <a:lvl9pPr marL="355897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2358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762107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44871" indent="0">
              <a:buNone/>
              <a:defRPr sz="2800"/>
            </a:lvl2pPr>
            <a:lvl3pPr marL="889812" indent="0">
              <a:buNone/>
              <a:defRPr sz="2400"/>
            </a:lvl3pPr>
            <a:lvl4pPr marL="1334623" indent="0">
              <a:buNone/>
              <a:defRPr sz="2000"/>
            </a:lvl4pPr>
            <a:lvl5pPr marL="1779497" indent="0">
              <a:buNone/>
              <a:defRPr sz="2000"/>
            </a:lvl5pPr>
            <a:lvl6pPr marL="2224373" indent="0">
              <a:buNone/>
              <a:defRPr sz="2000"/>
            </a:lvl6pPr>
            <a:lvl7pPr marL="2669243" indent="0">
              <a:buNone/>
              <a:defRPr sz="2000"/>
            </a:lvl7pPr>
            <a:lvl8pPr marL="3114116" indent="0">
              <a:buNone/>
              <a:defRPr sz="2000"/>
            </a:lvl8pPr>
            <a:lvl9pPr marL="3558978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44871" indent="0">
              <a:buNone/>
              <a:defRPr sz="1200"/>
            </a:lvl2pPr>
            <a:lvl3pPr marL="889812" indent="0">
              <a:buNone/>
              <a:defRPr sz="1000"/>
            </a:lvl3pPr>
            <a:lvl4pPr marL="1334623" indent="0">
              <a:buNone/>
              <a:defRPr sz="900"/>
            </a:lvl4pPr>
            <a:lvl5pPr marL="1779497" indent="0">
              <a:buNone/>
              <a:defRPr sz="900"/>
            </a:lvl5pPr>
            <a:lvl6pPr marL="2224373" indent="0">
              <a:buNone/>
              <a:defRPr sz="900"/>
            </a:lvl6pPr>
            <a:lvl7pPr marL="2669243" indent="0">
              <a:buNone/>
              <a:defRPr sz="900"/>
            </a:lvl7pPr>
            <a:lvl8pPr marL="3114116" indent="0">
              <a:buNone/>
              <a:defRPr sz="900"/>
            </a:lvl8pPr>
            <a:lvl9pPr marL="355897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27537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729643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517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517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3991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291" indent="0">
              <a:buNone/>
              <a:defRPr sz="1300"/>
            </a:lvl2pPr>
            <a:lvl3pPr marL="642585" indent="0">
              <a:buNone/>
              <a:defRPr sz="1100"/>
            </a:lvl3pPr>
            <a:lvl4pPr marL="963876" indent="0">
              <a:buNone/>
              <a:defRPr sz="1000"/>
            </a:lvl4pPr>
            <a:lvl5pPr marL="1285171" indent="0">
              <a:buNone/>
              <a:defRPr sz="1000"/>
            </a:lvl5pPr>
            <a:lvl6pPr marL="1606464" indent="0">
              <a:buNone/>
              <a:defRPr sz="1000"/>
            </a:lvl6pPr>
            <a:lvl7pPr marL="1927756" indent="0">
              <a:buNone/>
              <a:defRPr sz="1000"/>
            </a:lvl7pPr>
            <a:lvl8pPr marL="2249051" indent="0">
              <a:buNone/>
              <a:defRPr sz="1000"/>
            </a:lvl8pPr>
            <a:lvl9pPr marL="2570344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49421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70" y="1946682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1946682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1377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291" indent="0">
              <a:buNone/>
              <a:defRPr sz="1400" b="1"/>
            </a:lvl2pPr>
            <a:lvl3pPr marL="642585" indent="0">
              <a:buNone/>
              <a:defRPr sz="1300" b="1"/>
            </a:lvl3pPr>
            <a:lvl4pPr marL="963876" indent="0">
              <a:buNone/>
              <a:defRPr sz="1100" b="1"/>
            </a:lvl4pPr>
            <a:lvl5pPr marL="1285171" indent="0">
              <a:buNone/>
              <a:defRPr sz="1100" b="1"/>
            </a:lvl5pPr>
            <a:lvl6pPr marL="1606464" indent="0">
              <a:buNone/>
              <a:defRPr sz="1100" b="1"/>
            </a:lvl6pPr>
            <a:lvl7pPr marL="1927756" indent="0">
              <a:buNone/>
              <a:defRPr sz="1100" b="1"/>
            </a:lvl7pPr>
            <a:lvl8pPr marL="2249051" indent="0">
              <a:buNone/>
              <a:defRPr sz="1100" b="1"/>
            </a:lvl8pPr>
            <a:lvl9pPr marL="2570344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291" indent="0">
              <a:buNone/>
              <a:defRPr sz="1400" b="1"/>
            </a:lvl2pPr>
            <a:lvl3pPr marL="642585" indent="0">
              <a:buNone/>
              <a:defRPr sz="1300" b="1"/>
            </a:lvl3pPr>
            <a:lvl4pPr marL="963876" indent="0">
              <a:buNone/>
              <a:defRPr sz="1100" b="1"/>
            </a:lvl4pPr>
            <a:lvl5pPr marL="1285171" indent="0">
              <a:buNone/>
              <a:defRPr sz="1100" b="1"/>
            </a:lvl5pPr>
            <a:lvl6pPr marL="1606464" indent="0">
              <a:buNone/>
              <a:defRPr sz="1100" b="1"/>
            </a:lvl6pPr>
            <a:lvl7pPr marL="1927756" indent="0">
              <a:buNone/>
              <a:defRPr sz="1100" b="1"/>
            </a:lvl7pPr>
            <a:lvl8pPr marL="2249051" indent="0">
              <a:buNone/>
              <a:defRPr sz="1100" b="1"/>
            </a:lvl8pPr>
            <a:lvl9pPr marL="2570344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6565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3044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78262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57" y="273483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57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291" indent="0">
              <a:buNone/>
              <a:defRPr sz="800"/>
            </a:lvl2pPr>
            <a:lvl3pPr marL="642585" indent="0">
              <a:buNone/>
              <a:defRPr sz="700"/>
            </a:lvl3pPr>
            <a:lvl4pPr marL="963876" indent="0">
              <a:buNone/>
              <a:defRPr sz="600"/>
            </a:lvl4pPr>
            <a:lvl5pPr marL="1285171" indent="0">
              <a:buNone/>
              <a:defRPr sz="600"/>
            </a:lvl5pPr>
            <a:lvl6pPr marL="1606464" indent="0">
              <a:buNone/>
              <a:defRPr sz="600"/>
            </a:lvl6pPr>
            <a:lvl7pPr marL="1927756" indent="0">
              <a:buNone/>
              <a:defRPr sz="600"/>
            </a:lvl7pPr>
            <a:lvl8pPr marL="2249051" indent="0">
              <a:buNone/>
              <a:defRPr sz="600"/>
            </a:lvl8pPr>
            <a:lvl9pPr marL="2570344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1103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5177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45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45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291" indent="0">
              <a:buNone/>
              <a:defRPr sz="2000"/>
            </a:lvl2pPr>
            <a:lvl3pPr marL="642585" indent="0">
              <a:buNone/>
              <a:defRPr sz="1700"/>
            </a:lvl3pPr>
            <a:lvl4pPr marL="963876" indent="0">
              <a:buNone/>
              <a:defRPr sz="1400"/>
            </a:lvl4pPr>
            <a:lvl5pPr marL="1285171" indent="0">
              <a:buNone/>
              <a:defRPr sz="1400"/>
            </a:lvl5pPr>
            <a:lvl6pPr marL="1606464" indent="0">
              <a:buNone/>
              <a:defRPr sz="1400"/>
            </a:lvl6pPr>
            <a:lvl7pPr marL="1927756" indent="0">
              <a:buNone/>
              <a:defRPr sz="1400"/>
            </a:lvl7pPr>
            <a:lvl8pPr marL="2249051" indent="0">
              <a:buNone/>
              <a:defRPr sz="1400"/>
            </a:lvl8pPr>
            <a:lvl9pPr marL="2570344" indent="0">
              <a:buNone/>
              <a:defRPr sz="1400"/>
            </a:lvl9pPr>
          </a:lstStyle>
          <a:p>
            <a:pPr lvl="0"/>
            <a:endParaRPr lang="en-US" noProof="0" smtClean="0">
              <a:sym typeface="Helvetica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45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291" indent="0">
              <a:buNone/>
              <a:defRPr sz="800"/>
            </a:lvl2pPr>
            <a:lvl3pPr marL="642585" indent="0">
              <a:buNone/>
              <a:defRPr sz="700"/>
            </a:lvl3pPr>
            <a:lvl4pPr marL="963876" indent="0">
              <a:buNone/>
              <a:defRPr sz="600"/>
            </a:lvl4pPr>
            <a:lvl5pPr marL="1285171" indent="0">
              <a:buNone/>
              <a:defRPr sz="600"/>
            </a:lvl5pPr>
            <a:lvl6pPr marL="1606464" indent="0">
              <a:buNone/>
              <a:defRPr sz="600"/>
            </a:lvl6pPr>
            <a:lvl7pPr marL="1927756" indent="0">
              <a:buNone/>
              <a:defRPr sz="600"/>
            </a:lvl7pPr>
            <a:lvl8pPr marL="2249051" indent="0">
              <a:buNone/>
              <a:defRPr sz="600"/>
            </a:lvl8pPr>
            <a:lvl9pPr marL="2570344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32596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4801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178594"/>
            <a:ext cx="1839516" cy="5786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2979" y="178594"/>
            <a:ext cx="5411391" cy="5786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52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81410"/>
            <a:ext cx="7772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00386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76800"/>
            <a:ext cx="6400800" cy="685800"/>
          </a:xfrm>
          <a:prstGeom prst="rect">
            <a:avLst/>
          </a:prstGeom>
        </p:spPr>
        <p:txBody>
          <a:bodyPr lIns="91392" tIns="45697" rIns="91392" bIns="45697"/>
          <a:lstStyle>
            <a:lvl1pPr marL="0" indent="0" algn="ctr">
              <a:buNone/>
              <a:defRPr>
                <a:solidFill>
                  <a:srgbClr val="00386B"/>
                </a:solidFill>
              </a:defRPr>
            </a:lvl1pPr>
            <a:lvl2pPr marL="456964" indent="0" algn="ctr">
              <a:buNone/>
              <a:defRPr/>
            </a:lvl2pPr>
            <a:lvl3pPr marL="913930" indent="0" algn="ctr">
              <a:buNone/>
              <a:defRPr/>
            </a:lvl3pPr>
            <a:lvl4pPr marL="1370900" indent="0" algn="ctr">
              <a:buNone/>
              <a:defRPr/>
            </a:lvl4pPr>
            <a:lvl5pPr marL="1827865" indent="0" algn="ctr">
              <a:buNone/>
              <a:defRPr/>
            </a:lvl5pPr>
            <a:lvl6pPr marL="2284830" indent="0" algn="ctr">
              <a:buNone/>
              <a:defRPr/>
            </a:lvl6pPr>
            <a:lvl7pPr marL="2741799" indent="0" algn="ctr">
              <a:buNone/>
              <a:defRPr/>
            </a:lvl7pPr>
            <a:lvl8pPr marL="3198760" indent="0" algn="ctr">
              <a:buNone/>
              <a:defRPr/>
            </a:lvl8pPr>
            <a:lvl9pPr marL="365573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4" name="Picture 3" descr="PLTW_MT_L_3Crgb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10" y="381000"/>
            <a:ext cx="6246479" cy="237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4079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10"/>
            <a:ext cx="8229600" cy="4525963"/>
          </a:xfrm>
          <a:prstGeom prst="rect">
            <a:avLst/>
          </a:prstGeom>
        </p:spPr>
        <p:txBody>
          <a:bodyPr lIns="91392" tIns="45697" rIns="91392" bIns="45697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812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3"/>
            <a:ext cx="7772400" cy="1500187"/>
          </a:xfrm>
          <a:prstGeom prst="rect">
            <a:avLst/>
          </a:prstGeom>
        </p:spPr>
        <p:txBody>
          <a:bodyPr lIns="91392" tIns="45697" rIns="91392" bIns="45697" anchor="b"/>
          <a:lstStyle>
            <a:lvl1pPr marL="0" indent="0">
              <a:buNone/>
              <a:defRPr sz="2000"/>
            </a:lvl1pPr>
            <a:lvl2pPr marL="456964" indent="0">
              <a:buNone/>
              <a:defRPr sz="1800"/>
            </a:lvl2pPr>
            <a:lvl3pPr marL="913930" indent="0">
              <a:buNone/>
              <a:defRPr sz="1600"/>
            </a:lvl3pPr>
            <a:lvl4pPr marL="1370900" indent="0">
              <a:buNone/>
              <a:defRPr sz="1400"/>
            </a:lvl4pPr>
            <a:lvl5pPr marL="1827865" indent="0">
              <a:buNone/>
              <a:defRPr sz="1400"/>
            </a:lvl5pPr>
            <a:lvl6pPr marL="2284830" indent="0">
              <a:buNone/>
              <a:defRPr sz="1400"/>
            </a:lvl6pPr>
            <a:lvl7pPr marL="2741799" indent="0">
              <a:buNone/>
              <a:defRPr sz="1400"/>
            </a:lvl7pPr>
            <a:lvl8pPr marL="3198760" indent="0">
              <a:buNone/>
              <a:defRPr sz="1400"/>
            </a:lvl8pPr>
            <a:lvl9pPr marL="365573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50902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10"/>
            <a:ext cx="4038600" cy="4525963"/>
          </a:xfrm>
          <a:prstGeom prst="rect">
            <a:avLst/>
          </a:prstGeom>
        </p:spPr>
        <p:txBody>
          <a:bodyPr lIns="91392" tIns="45697" rIns="91392" bIns="45697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10"/>
            <a:ext cx="4038600" cy="4525963"/>
          </a:xfrm>
          <a:prstGeom prst="rect">
            <a:avLst/>
          </a:prstGeom>
        </p:spPr>
        <p:txBody>
          <a:bodyPr lIns="91392" tIns="45697" rIns="91392" bIns="45697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38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lIns="91392" tIns="45697" rIns="91392" bIns="45697" anchor="b"/>
          <a:lstStyle>
            <a:lvl1pPr marL="0" indent="0">
              <a:buNone/>
              <a:defRPr sz="2400" b="1"/>
            </a:lvl1pPr>
            <a:lvl2pPr marL="456964" indent="0">
              <a:buNone/>
              <a:defRPr sz="2000" b="1"/>
            </a:lvl2pPr>
            <a:lvl3pPr marL="913930" indent="0">
              <a:buNone/>
              <a:defRPr sz="1800" b="1"/>
            </a:lvl3pPr>
            <a:lvl4pPr marL="1370900" indent="0">
              <a:buNone/>
              <a:defRPr sz="1600" b="1"/>
            </a:lvl4pPr>
            <a:lvl5pPr marL="1827865" indent="0">
              <a:buNone/>
              <a:defRPr sz="1600" b="1"/>
            </a:lvl5pPr>
            <a:lvl6pPr marL="2284830" indent="0">
              <a:buNone/>
              <a:defRPr sz="1600" b="1"/>
            </a:lvl6pPr>
            <a:lvl7pPr marL="2741799" indent="0">
              <a:buNone/>
              <a:defRPr sz="1600" b="1"/>
            </a:lvl7pPr>
            <a:lvl8pPr marL="3198760" indent="0">
              <a:buNone/>
              <a:defRPr sz="1600" b="1"/>
            </a:lvl8pPr>
            <a:lvl9pPr marL="365573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lIns="91392" tIns="45697" rIns="91392" bIns="45697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lIns="91392" tIns="45697" rIns="91392" bIns="45697" anchor="b"/>
          <a:lstStyle>
            <a:lvl1pPr marL="0" indent="0">
              <a:buNone/>
              <a:defRPr sz="2400" b="1"/>
            </a:lvl1pPr>
            <a:lvl2pPr marL="456964" indent="0">
              <a:buNone/>
              <a:defRPr sz="2000" b="1"/>
            </a:lvl2pPr>
            <a:lvl3pPr marL="913930" indent="0">
              <a:buNone/>
              <a:defRPr sz="1800" b="1"/>
            </a:lvl3pPr>
            <a:lvl4pPr marL="1370900" indent="0">
              <a:buNone/>
              <a:defRPr sz="1600" b="1"/>
            </a:lvl4pPr>
            <a:lvl5pPr marL="1827865" indent="0">
              <a:buNone/>
              <a:defRPr sz="1600" b="1"/>
            </a:lvl5pPr>
            <a:lvl6pPr marL="2284830" indent="0">
              <a:buNone/>
              <a:defRPr sz="1600" b="1"/>
            </a:lvl6pPr>
            <a:lvl7pPr marL="2741799" indent="0">
              <a:buNone/>
              <a:defRPr sz="1600" b="1"/>
            </a:lvl7pPr>
            <a:lvl8pPr marL="3198760" indent="0">
              <a:buNone/>
              <a:defRPr sz="1600" b="1"/>
            </a:lvl8pPr>
            <a:lvl9pPr marL="365573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 lIns="91392" tIns="45697" rIns="91392" bIns="45697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589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4784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3456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0827" indent="0">
              <a:buNone/>
              <a:defRPr sz="1300"/>
            </a:lvl2pPr>
            <a:lvl3pPr marL="641661" indent="0">
              <a:buNone/>
              <a:defRPr sz="1100"/>
            </a:lvl3pPr>
            <a:lvl4pPr marL="962495" indent="0">
              <a:buNone/>
              <a:defRPr sz="1000"/>
            </a:lvl4pPr>
            <a:lvl5pPr marL="1283329" indent="0">
              <a:buNone/>
              <a:defRPr sz="1000"/>
            </a:lvl5pPr>
            <a:lvl6pPr marL="1604166" indent="0">
              <a:buNone/>
              <a:defRPr sz="1000"/>
            </a:lvl6pPr>
            <a:lvl7pPr marL="1924994" indent="0">
              <a:buNone/>
              <a:defRPr sz="1000"/>
            </a:lvl7pPr>
            <a:lvl8pPr marL="2245831" indent="0">
              <a:buNone/>
              <a:defRPr sz="1000"/>
            </a:lvl8pPr>
            <a:lvl9pPr marL="2566661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00656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  <a:prstGeom prst="rect">
            <a:avLst/>
          </a:prstGeom>
        </p:spPr>
        <p:txBody>
          <a:bodyPr lIns="91392" tIns="45697" rIns="91392" bIns="45697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  <a:prstGeom prst="rect">
            <a:avLst/>
          </a:prstGeom>
        </p:spPr>
        <p:txBody>
          <a:bodyPr lIns="91392" tIns="45697" rIns="91392" bIns="45697"/>
          <a:lstStyle>
            <a:lvl1pPr marL="0" indent="0">
              <a:buNone/>
              <a:defRPr sz="1400"/>
            </a:lvl1pPr>
            <a:lvl2pPr marL="456964" indent="0">
              <a:buNone/>
              <a:defRPr sz="1200"/>
            </a:lvl2pPr>
            <a:lvl3pPr marL="913930" indent="0">
              <a:buNone/>
              <a:defRPr sz="1000"/>
            </a:lvl3pPr>
            <a:lvl4pPr marL="1370900" indent="0">
              <a:buNone/>
              <a:defRPr sz="900"/>
            </a:lvl4pPr>
            <a:lvl5pPr marL="1827865" indent="0">
              <a:buNone/>
              <a:defRPr sz="900"/>
            </a:lvl5pPr>
            <a:lvl6pPr marL="2284830" indent="0">
              <a:buNone/>
              <a:defRPr sz="900"/>
            </a:lvl6pPr>
            <a:lvl7pPr marL="2741799" indent="0">
              <a:buNone/>
              <a:defRPr sz="900"/>
            </a:lvl7pPr>
            <a:lvl8pPr marL="3198760" indent="0">
              <a:buNone/>
              <a:defRPr sz="900"/>
            </a:lvl8pPr>
            <a:lvl9pPr marL="365573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2223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lIns="91392" tIns="45697" rIns="91392" bIns="45697"/>
          <a:lstStyle>
            <a:lvl1pPr marL="0" indent="0">
              <a:buNone/>
              <a:defRPr sz="3200"/>
            </a:lvl1pPr>
            <a:lvl2pPr marL="456964" indent="0">
              <a:buNone/>
              <a:defRPr sz="2800"/>
            </a:lvl2pPr>
            <a:lvl3pPr marL="913930" indent="0">
              <a:buNone/>
              <a:defRPr sz="2400"/>
            </a:lvl3pPr>
            <a:lvl4pPr marL="1370900" indent="0">
              <a:buNone/>
              <a:defRPr sz="2000"/>
            </a:lvl4pPr>
            <a:lvl5pPr marL="1827865" indent="0">
              <a:buNone/>
              <a:defRPr sz="2000"/>
            </a:lvl5pPr>
            <a:lvl6pPr marL="2284830" indent="0">
              <a:buNone/>
              <a:defRPr sz="2000"/>
            </a:lvl6pPr>
            <a:lvl7pPr marL="2741799" indent="0">
              <a:buNone/>
              <a:defRPr sz="2000"/>
            </a:lvl7pPr>
            <a:lvl8pPr marL="3198760" indent="0">
              <a:buNone/>
              <a:defRPr sz="2000"/>
            </a:lvl8pPr>
            <a:lvl9pPr marL="365573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lIns="91392" tIns="45697" rIns="91392" bIns="45697"/>
          <a:lstStyle>
            <a:lvl1pPr marL="0" indent="0">
              <a:buNone/>
              <a:defRPr sz="1400"/>
            </a:lvl1pPr>
            <a:lvl2pPr marL="456964" indent="0">
              <a:buNone/>
              <a:defRPr sz="1200"/>
            </a:lvl2pPr>
            <a:lvl3pPr marL="913930" indent="0">
              <a:buNone/>
              <a:defRPr sz="1000"/>
            </a:lvl3pPr>
            <a:lvl4pPr marL="1370900" indent="0">
              <a:buNone/>
              <a:defRPr sz="900"/>
            </a:lvl4pPr>
            <a:lvl5pPr marL="1827865" indent="0">
              <a:buNone/>
              <a:defRPr sz="900"/>
            </a:lvl5pPr>
            <a:lvl6pPr marL="2284830" indent="0">
              <a:buNone/>
              <a:defRPr sz="900"/>
            </a:lvl6pPr>
            <a:lvl7pPr marL="2741799" indent="0">
              <a:buNone/>
              <a:defRPr sz="900"/>
            </a:lvl7pPr>
            <a:lvl8pPr marL="3198760" indent="0">
              <a:buNone/>
              <a:defRPr sz="900"/>
            </a:lvl8pPr>
            <a:lvl9pPr marL="365573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0242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10"/>
            <a:ext cx="8229600" cy="4525963"/>
          </a:xfrm>
          <a:prstGeom prst="rect">
            <a:avLst/>
          </a:prstGeom>
        </p:spPr>
        <p:txBody>
          <a:bodyPr vert="eaVert" lIns="91392" tIns="45697" rIns="91392" bIns="45697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78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8"/>
            <a:ext cx="6019800" cy="5851525"/>
          </a:xfrm>
          <a:prstGeom prst="rect">
            <a:avLst/>
          </a:prstGeom>
        </p:spPr>
        <p:txBody>
          <a:bodyPr vert="eaVert" lIns="91392" tIns="45697" rIns="91392" bIns="45697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25423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90801"/>
            <a:ext cx="7772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91000"/>
            <a:ext cx="6400800" cy="609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386B"/>
                </a:solidFill>
              </a:defRPr>
            </a:lvl1pPr>
            <a:lvl2pPr marL="456964" indent="0" algn="ctr">
              <a:buNone/>
              <a:defRPr/>
            </a:lvl2pPr>
            <a:lvl3pPr marL="913930" indent="0" algn="ctr">
              <a:buNone/>
              <a:defRPr/>
            </a:lvl3pPr>
            <a:lvl4pPr marL="1370900" indent="0" algn="ctr">
              <a:buNone/>
              <a:defRPr/>
            </a:lvl4pPr>
            <a:lvl5pPr marL="1827865" indent="0" algn="ctr">
              <a:buNone/>
              <a:defRPr/>
            </a:lvl5pPr>
            <a:lvl6pPr marL="2284830" indent="0" algn="ctr">
              <a:buNone/>
              <a:defRPr/>
            </a:lvl6pPr>
            <a:lvl7pPr marL="2741799" indent="0" algn="ctr">
              <a:buNone/>
              <a:defRPr/>
            </a:lvl7pPr>
            <a:lvl8pPr marL="3198760" indent="0" algn="ctr">
              <a:buNone/>
              <a:defRPr/>
            </a:lvl8pPr>
            <a:lvl9pPr marL="365573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5BA66F-768A-496E-B201-B0F50C2CC72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31679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4830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7A5C21-3EFD-42C5-84BD-6FC92D3A6C9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356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964" indent="0">
              <a:buNone/>
              <a:defRPr sz="1800"/>
            </a:lvl2pPr>
            <a:lvl3pPr marL="913930" indent="0">
              <a:buNone/>
              <a:defRPr sz="1600"/>
            </a:lvl3pPr>
            <a:lvl4pPr marL="1370900" indent="0">
              <a:buNone/>
              <a:defRPr sz="1400"/>
            </a:lvl4pPr>
            <a:lvl5pPr marL="1827865" indent="0">
              <a:buNone/>
              <a:defRPr sz="1400"/>
            </a:lvl5pPr>
            <a:lvl6pPr marL="2284830" indent="0">
              <a:buNone/>
              <a:defRPr sz="1400"/>
            </a:lvl6pPr>
            <a:lvl7pPr marL="2741799" indent="0">
              <a:buNone/>
              <a:defRPr sz="1400"/>
            </a:lvl7pPr>
            <a:lvl8pPr marL="3198760" indent="0">
              <a:buNone/>
              <a:defRPr sz="1400"/>
            </a:lvl8pPr>
            <a:lvl9pPr marL="365573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825D9F-6402-46CD-B589-6F33F57BE9D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3188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1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1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E46C69-9418-40E3-B341-72FC08C7A56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8340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4" indent="0">
              <a:buNone/>
              <a:defRPr sz="2000" b="1"/>
            </a:lvl2pPr>
            <a:lvl3pPr marL="913930" indent="0">
              <a:buNone/>
              <a:defRPr sz="1800" b="1"/>
            </a:lvl3pPr>
            <a:lvl4pPr marL="1370900" indent="0">
              <a:buNone/>
              <a:defRPr sz="1600" b="1"/>
            </a:lvl4pPr>
            <a:lvl5pPr marL="1827865" indent="0">
              <a:buNone/>
              <a:defRPr sz="1600" b="1"/>
            </a:lvl5pPr>
            <a:lvl6pPr marL="2284830" indent="0">
              <a:buNone/>
              <a:defRPr sz="1600" b="1"/>
            </a:lvl6pPr>
            <a:lvl7pPr marL="2741799" indent="0">
              <a:buNone/>
              <a:defRPr sz="1600" b="1"/>
            </a:lvl7pPr>
            <a:lvl8pPr marL="3198760" indent="0">
              <a:buNone/>
              <a:defRPr sz="1600" b="1"/>
            </a:lvl8pPr>
            <a:lvl9pPr marL="365573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4" indent="0">
              <a:buNone/>
              <a:defRPr sz="2000" b="1"/>
            </a:lvl2pPr>
            <a:lvl3pPr marL="913930" indent="0">
              <a:buNone/>
              <a:defRPr sz="1800" b="1"/>
            </a:lvl3pPr>
            <a:lvl4pPr marL="1370900" indent="0">
              <a:buNone/>
              <a:defRPr sz="1600" b="1"/>
            </a:lvl4pPr>
            <a:lvl5pPr marL="1827865" indent="0">
              <a:buNone/>
              <a:defRPr sz="1600" b="1"/>
            </a:lvl5pPr>
            <a:lvl6pPr marL="2284830" indent="0">
              <a:buNone/>
              <a:defRPr sz="1600" b="1"/>
            </a:lvl6pPr>
            <a:lvl7pPr marL="2741799" indent="0">
              <a:buNone/>
              <a:defRPr sz="1600" b="1"/>
            </a:lvl7pPr>
            <a:lvl8pPr marL="3198760" indent="0">
              <a:buNone/>
              <a:defRPr sz="1600" b="1"/>
            </a:lvl8pPr>
            <a:lvl9pPr marL="365573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C1B712-F267-4AD1-9793-86A048F079D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94472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60E8F6-9527-4481-96FF-48BB1CF6397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557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70" y="1946710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1946710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43899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DD7CA6-A1F5-49C9-A354-4074CB0AFA9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75777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964" indent="0">
              <a:buNone/>
              <a:defRPr sz="1200"/>
            </a:lvl2pPr>
            <a:lvl3pPr marL="913930" indent="0">
              <a:buNone/>
              <a:defRPr sz="1000"/>
            </a:lvl3pPr>
            <a:lvl4pPr marL="1370900" indent="0">
              <a:buNone/>
              <a:defRPr sz="900"/>
            </a:lvl4pPr>
            <a:lvl5pPr marL="1827865" indent="0">
              <a:buNone/>
              <a:defRPr sz="900"/>
            </a:lvl5pPr>
            <a:lvl6pPr marL="2284830" indent="0">
              <a:buNone/>
              <a:defRPr sz="900"/>
            </a:lvl6pPr>
            <a:lvl7pPr marL="2741799" indent="0">
              <a:buNone/>
              <a:defRPr sz="900"/>
            </a:lvl7pPr>
            <a:lvl8pPr marL="3198760" indent="0">
              <a:buNone/>
              <a:defRPr sz="900"/>
            </a:lvl8pPr>
            <a:lvl9pPr marL="365573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C3442C-F946-4817-8C5D-796044E501C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9027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64" indent="0">
              <a:buNone/>
              <a:defRPr sz="2800"/>
            </a:lvl2pPr>
            <a:lvl3pPr marL="913930" indent="0">
              <a:buNone/>
              <a:defRPr sz="2400"/>
            </a:lvl3pPr>
            <a:lvl4pPr marL="1370900" indent="0">
              <a:buNone/>
              <a:defRPr sz="2000"/>
            </a:lvl4pPr>
            <a:lvl5pPr marL="1827865" indent="0">
              <a:buNone/>
              <a:defRPr sz="2000"/>
            </a:lvl5pPr>
            <a:lvl6pPr marL="2284830" indent="0">
              <a:buNone/>
              <a:defRPr sz="2000"/>
            </a:lvl6pPr>
            <a:lvl7pPr marL="2741799" indent="0">
              <a:buNone/>
              <a:defRPr sz="2000"/>
            </a:lvl7pPr>
            <a:lvl8pPr marL="3198760" indent="0">
              <a:buNone/>
              <a:defRPr sz="2000"/>
            </a:lvl8pPr>
            <a:lvl9pPr marL="365573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964" indent="0">
              <a:buNone/>
              <a:defRPr sz="1200"/>
            </a:lvl2pPr>
            <a:lvl3pPr marL="913930" indent="0">
              <a:buNone/>
              <a:defRPr sz="1000"/>
            </a:lvl3pPr>
            <a:lvl4pPr marL="1370900" indent="0">
              <a:buNone/>
              <a:defRPr sz="900"/>
            </a:lvl4pPr>
            <a:lvl5pPr marL="1827865" indent="0">
              <a:buNone/>
              <a:defRPr sz="900"/>
            </a:lvl5pPr>
            <a:lvl6pPr marL="2284830" indent="0">
              <a:buNone/>
              <a:defRPr sz="900"/>
            </a:lvl6pPr>
            <a:lvl7pPr marL="2741799" indent="0">
              <a:buNone/>
              <a:defRPr sz="900"/>
            </a:lvl7pPr>
            <a:lvl8pPr marL="3198760" indent="0">
              <a:buNone/>
              <a:defRPr sz="900"/>
            </a:lvl8pPr>
            <a:lvl9pPr marL="365573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147EC1-99F6-4BB3-B26F-FC3DE3D1415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40603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E6B5AE-99B8-48C8-B463-77AB230B17B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26736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B90214-8DE6-41E0-A61B-78123E25BEB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78502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90801"/>
            <a:ext cx="7772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91000"/>
            <a:ext cx="6400800" cy="609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386B"/>
                </a:solidFill>
              </a:defRPr>
            </a:lvl1pPr>
            <a:lvl2pPr marL="456964" indent="0" algn="ctr">
              <a:buNone/>
              <a:defRPr/>
            </a:lvl2pPr>
            <a:lvl3pPr marL="913930" indent="0" algn="ctr">
              <a:buNone/>
              <a:defRPr/>
            </a:lvl3pPr>
            <a:lvl4pPr marL="1370900" indent="0" algn="ctr">
              <a:buNone/>
              <a:defRPr/>
            </a:lvl4pPr>
            <a:lvl5pPr marL="1827865" indent="0" algn="ctr">
              <a:buNone/>
              <a:defRPr/>
            </a:lvl5pPr>
            <a:lvl6pPr marL="2284830" indent="0" algn="ctr">
              <a:buNone/>
              <a:defRPr/>
            </a:lvl6pPr>
            <a:lvl7pPr marL="2741799" indent="0" algn="ctr">
              <a:buNone/>
              <a:defRPr/>
            </a:lvl7pPr>
            <a:lvl8pPr marL="3198760" indent="0" algn="ctr">
              <a:buNone/>
              <a:defRPr/>
            </a:lvl8pPr>
            <a:lvl9pPr marL="365573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5BA66F-768A-496E-B201-B0F50C2CC72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87477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4830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7A5C21-3EFD-42C5-84BD-6FC92D3A6C9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279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964" indent="0">
              <a:buNone/>
              <a:defRPr sz="1800"/>
            </a:lvl2pPr>
            <a:lvl3pPr marL="913930" indent="0">
              <a:buNone/>
              <a:defRPr sz="1600"/>
            </a:lvl3pPr>
            <a:lvl4pPr marL="1370900" indent="0">
              <a:buNone/>
              <a:defRPr sz="1400"/>
            </a:lvl4pPr>
            <a:lvl5pPr marL="1827865" indent="0">
              <a:buNone/>
              <a:defRPr sz="1400"/>
            </a:lvl5pPr>
            <a:lvl6pPr marL="2284830" indent="0">
              <a:buNone/>
              <a:defRPr sz="1400"/>
            </a:lvl6pPr>
            <a:lvl7pPr marL="2741799" indent="0">
              <a:buNone/>
              <a:defRPr sz="1400"/>
            </a:lvl7pPr>
            <a:lvl8pPr marL="3198760" indent="0">
              <a:buNone/>
              <a:defRPr sz="1400"/>
            </a:lvl8pPr>
            <a:lvl9pPr marL="365573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825D9F-6402-46CD-B589-6F33F57BE9D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95662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1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1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E46C69-9418-40E3-B341-72FC08C7A56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41630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4" indent="0">
              <a:buNone/>
              <a:defRPr sz="2000" b="1"/>
            </a:lvl2pPr>
            <a:lvl3pPr marL="913930" indent="0">
              <a:buNone/>
              <a:defRPr sz="1800" b="1"/>
            </a:lvl3pPr>
            <a:lvl4pPr marL="1370900" indent="0">
              <a:buNone/>
              <a:defRPr sz="1600" b="1"/>
            </a:lvl4pPr>
            <a:lvl5pPr marL="1827865" indent="0">
              <a:buNone/>
              <a:defRPr sz="1600" b="1"/>
            </a:lvl5pPr>
            <a:lvl6pPr marL="2284830" indent="0">
              <a:buNone/>
              <a:defRPr sz="1600" b="1"/>
            </a:lvl6pPr>
            <a:lvl7pPr marL="2741799" indent="0">
              <a:buNone/>
              <a:defRPr sz="1600" b="1"/>
            </a:lvl7pPr>
            <a:lvl8pPr marL="3198760" indent="0">
              <a:buNone/>
              <a:defRPr sz="1600" b="1"/>
            </a:lvl8pPr>
            <a:lvl9pPr marL="365573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4" indent="0">
              <a:buNone/>
              <a:defRPr sz="2000" b="1"/>
            </a:lvl2pPr>
            <a:lvl3pPr marL="913930" indent="0">
              <a:buNone/>
              <a:defRPr sz="1800" b="1"/>
            </a:lvl3pPr>
            <a:lvl4pPr marL="1370900" indent="0">
              <a:buNone/>
              <a:defRPr sz="1600" b="1"/>
            </a:lvl4pPr>
            <a:lvl5pPr marL="1827865" indent="0">
              <a:buNone/>
              <a:defRPr sz="1600" b="1"/>
            </a:lvl5pPr>
            <a:lvl6pPr marL="2284830" indent="0">
              <a:buNone/>
              <a:defRPr sz="1600" b="1"/>
            </a:lvl6pPr>
            <a:lvl7pPr marL="2741799" indent="0">
              <a:buNone/>
              <a:defRPr sz="1600" b="1"/>
            </a:lvl7pPr>
            <a:lvl8pPr marL="3198760" indent="0">
              <a:buNone/>
              <a:defRPr sz="1600" b="1"/>
            </a:lvl8pPr>
            <a:lvl9pPr marL="365573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C1B712-F267-4AD1-9793-86A048F079D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55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0827" indent="0">
              <a:buNone/>
              <a:defRPr sz="1400" b="1"/>
            </a:lvl2pPr>
            <a:lvl3pPr marL="641661" indent="0">
              <a:buNone/>
              <a:defRPr sz="1300" b="1"/>
            </a:lvl3pPr>
            <a:lvl4pPr marL="962495" indent="0">
              <a:buNone/>
              <a:defRPr sz="1100" b="1"/>
            </a:lvl4pPr>
            <a:lvl5pPr marL="1283329" indent="0">
              <a:buNone/>
              <a:defRPr sz="1100" b="1"/>
            </a:lvl5pPr>
            <a:lvl6pPr marL="1604166" indent="0">
              <a:buNone/>
              <a:defRPr sz="1100" b="1"/>
            </a:lvl6pPr>
            <a:lvl7pPr marL="1924994" indent="0">
              <a:buNone/>
              <a:defRPr sz="1100" b="1"/>
            </a:lvl7pPr>
            <a:lvl8pPr marL="2245831" indent="0">
              <a:buNone/>
              <a:defRPr sz="1100" b="1"/>
            </a:lvl8pPr>
            <a:lvl9pPr marL="2566661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0827" indent="0">
              <a:buNone/>
              <a:defRPr sz="1400" b="1"/>
            </a:lvl2pPr>
            <a:lvl3pPr marL="641661" indent="0">
              <a:buNone/>
              <a:defRPr sz="1300" b="1"/>
            </a:lvl3pPr>
            <a:lvl4pPr marL="962495" indent="0">
              <a:buNone/>
              <a:defRPr sz="1100" b="1"/>
            </a:lvl4pPr>
            <a:lvl5pPr marL="1283329" indent="0">
              <a:buNone/>
              <a:defRPr sz="1100" b="1"/>
            </a:lvl5pPr>
            <a:lvl6pPr marL="1604166" indent="0">
              <a:buNone/>
              <a:defRPr sz="1100" b="1"/>
            </a:lvl6pPr>
            <a:lvl7pPr marL="1924994" indent="0">
              <a:buNone/>
              <a:defRPr sz="1100" b="1"/>
            </a:lvl7pPr>
            <a:lvl8pPr marL="2245831" indent="0">
              <a:buNone/>
              <a:defRPr sz="1100" b="1"/>
            </a:lvl8pPr>
            <a:lvl9pPr marL="2566661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22231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60E8F6-9527-4481-96FF-48BB1CF6397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5573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DD7CA6-A1F5-49C9-A354-4074CB0AFA9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82513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964" indent="0">
              <a:buNone/>
              <a:defRPr sz="1200"/>
            </a:lvl2pPr>
            <a:lvl3pPr marL="913930" indent="0">
              <a:buNone/>
              <a:defRPr sz="1000"/>
            </a:lvl3pPr>
            <a:lvl4pPr marL="1370900" indent="0">
              <a:buNone/>
              <a:defRPr sz="900"/>
            </a:lvl4pPr>
            <a:lvl5pPr marL="1827865" indent="0">
              <a:buNone/>
              <a:defRPr sz="900"/>
            </a:lvl5pPr>
            <a:lvl6pPr marL="2284830" indent="0">
              <a:buNone/>
              <a:defRPr sz="900"/>
            </a:lvl6pPr>
            <a:lvl7pPr marL="2741799" indent="0">
              <a:buNone/>
              <a:defRPr sz="900"/>
            </a:lvl7pPr>
            <a:lvl8pPr marL="3198760" indent="0">
              <a:buNone/>
              <a:defRPr sz="900"/>
            </a:lvl8pPr>
            <a:lvl9pPr marL="365573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C3442C-F946-4817-8C5D-796044E501C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92519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64" indent="0">
              <a:buNone/>
              <a:defRPr sz="2800"/>
            </a:lvl2pPr>
            <a:lvl3pPr marL="913930" indent="0">
              <a:buNone/>
              <a:defRPr sz="2400"/>
            </a:lvl3pPr>
            <a:lvl4pPr marL="1370900" indent="0">
              <a:buNone/>
              <a:defRPr sz="2000"/>
            </a:lvl4pPr>
            <a:lvl5pPr marL="1827865" indent="0">
              <a:buNone/>
              <a:defRPr sz="2000"/>
            </a:lvl5pPr>
            <a:lvl6pPr marL="2284830" indent="0">
              <a:buNone/>
              <a:defRPr sz="2000"/>
            </a:lvl6pPr>
            <a:lvl7pPr marL="2741799" indent="0">
              <a:buNone/>
              <a:defRPr sz="2000"/>
            </a:lvl7pPr>
            <a:lvl8pPr marL="3198760" indent="0">
              <a:buNone/>
              <a:defRPr sz="2000"/>
            </a:lvl8pPr>
            <a:lvl9pPr marL="365573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964" indent="0">
              <a:buNone/>
              <a:defRPr sz="1200"/>
            </a:lvl2pPr>
            <a:lvl3pPr marL="913930" indent="0">
              <a:buNone/>
              <a:defRPr sz="1000"/>
            </a:lvl3pPr>
            <a:lvl4pPr marL="1370900" indent="0">
              <a:buNone/>
              <a:defRPr sz="900"/>
            </a:lvl4pPr>
            <a:lvl5pPr marL="1827865" indent="0">
              <a:buNone/>
              <a:defRPr sz="900"/>
            </a:lvl5pPr>
            <a:lvl6pPr marL="2284830" indent="0">
              <a:buNone/>
              <a:defRPr sz="900"/>
            </a:lvl6pPr>
            <a:lvl7pPr marL="2741799" indent="0">
              <a:buNone/>
              <a:defRPr sz="900"/>
            </a:lvl7pPr>
            <a:lvl8pPr marL="3198760" indent="0">
              <a:buNone/>
              <a:defRPr sz="900"/>
            </a:lvl8pPr>
            <a:lvl9pPr marL="365573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147EC1-99F6-4BB3-B26F-FC3DE3D1415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7404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E6B5AE-99B8-48C8-B463-77AB230B17B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09958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B90214-8DE6-41E0-A61B-78123E25BEB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68365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81410"/>
            <a:ext cx="7772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00386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76800"/>
            <a:ext cx="6400800" cy="685800"/>
          </a:xfrm>
          <a:prstGeom prst="rect">
            <a:avLst/>
          </a:prstGeom>
        </p:spPr>
        <p:txBody>
          <a:bodyPr lIns="91392" tIns="45697" rIns="91392" bIns="45697"/>
          <a:lstStyle>
            <a:lvl1pPr marL="0" indent="0" algn="ctr">
              <a:buNone/>
              <a:defRPr>
                <a:solidFill>
                  <a:srgbClr val="00386B"/>
                </a:solidFill>
              </a:defRPr>
            </a:lvl1pPr>
            <a:lvl2pPr marL="456964" indent="0" algn="ctr">
              <a:buNone/>
              <a:defRPr/>
            </a:lvl2pPr>
            <a:lvl3pPr marL="913930" indent="0" algn="ctr">
              <a:buNone/>
              <a:defRPr/>
            </a:lvl3pPr>
            <a:lvl4pPr marL="1370900" indent="0" algn="ctr">
              <a:buNone/>
              <a:defRPr/>
            </a:lvl4pPr>
            <a:lvl5pPr marL="1827865" indent="0" algn="ctr">
              <a:buNone/>
              <a:defRPr/>
            </a:lvl5pPr>
            <a:lvl6pPr marL="2284830" indent="0" algn="ctr">
              <a:buNone/>
              <a:defRPr/>
            </a:lvl6pPr>
            <a:lvl7pPr marL="2741799" indent="0" algn="ctr">
              <a:buNone/>
              <a:defRPr/>
            </a:lvl7pPr>
            <a:lvl8pPr marL="3198760" indent="0" algn="ctr">
              <a:buNone/>
              <a:defRPr/>
            </a:lvl8pPr>
            <a:lvl9pPr marL="365573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4" name="Picture 3" descr="PLTW_MT_L_3Crgb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447810" y="381000"/>
            <a:ext cx="6246479" cy="237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1076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10"/>
            <a:ext cx="8229600" cy="4525963"/>
          </a:xfrm>
          <a:prstGeom prst="rect">
            <a:avLst/>
          </a:prstGeom>
        </p:spPr>
        <p:txBody>
          <a:bodyPr lIns="91392" tIns="45697" rIns="91392" bIns="45697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251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3"/>
            <a:ext cx="7772400" cy="1500187"/>
          </a:xfrm>
          <a:prstGeom prst="rect">
            <a:avLst/>
          </a:prstGeom>
        </p:spPr>
        <p:txBody>
          <a:bodyPr lIns="91392" tIns="45697" rIns="91392" bIns="45697" anchor="b"/>
          <a:lstStyle>
            <a:lvl1pPr marL="0" indent="0">
              <a:buNone/>
              <a:defRPr sz="2000"/>
            </a:lvl1pPr>
            <a:lvl2pPr marL="456964" indent="0">
              <a:buNone/>
              <a:defRPr sz="1800"/>
            </a:lvl2pPr>
            <a:lvl3pPr marL="913930" indent="0">
              <a:buNone/>
              <a:defRPr sz="1600"/>
            </a:lvl3pPr>
            <a:lvl4pPr marL="1370900" indent="0">
              <a:buNone/>
              <a:defRPr sz="1400"/>
            </a:lvl4pPr>
            <a:lvl5pPr marL="1827865" indent="0">
              <a:buNone/>
              <a:defRPr sz="1400"/>
            </a:lvl5pPr>
            <a:lvl6pPr marL="2284830" indent="0">
              <a:buNone/>
              <a:defRPr sz="1400"/>
            </a:lvl6pPr>
            <a:lvl7pPr marL="2741799" indent="0">
              <a:buNone/>
              <a:defRPr sz="1400"/>
            </a:lvl7pPr>
            <a:lvl8pPr marL="3198760" indent="0">
              <a:buNone/>
              <a:defRPr sz="1400"/>
            </a:lvl8pPr>
            <a:lvl9pPr marL="365573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1663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10"/>
            <a:ext cx="4038600" cy="4525963"/>
          </a:xfrm>
          <a:prstGeom prst="rect">
            <a:avLst/>
          </a:prstGeom>
        </p:spPr>
        <p:txBody>
          <a:bodyPr lIns="91392" tIns="45697" rIns="91392" bIns="45697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10"/>
            <a:ext cx="4038600" cy="4525963"/>
          </a:xfrm>
          <a:prstGeom prst="rect">
            <a:avLst/>
          </a:prstGeom>
        </p:spPr>
        <p:txBody>
          <a:bodyPr lIns="91392" tIns="45697" rIns="91392" bIns="45697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184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60358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lIns="91392" tIns="45697" rIns="91392" bIns="45697" anchor="b"/>
          <a:lstStyle>
            <a:lvl1pPr marL="0" indent="0">
              <a:buNone/>
              <a:defRPr sz="2400" b="1"/>
            </a:lvl1pPr>
            <a:lvl2pPr marL="456964" indent="0">
              <a:buNone/>
              <a:defRPr sz="2000" b="1"/>
            </a:lvl2pPr>
            <a:lvl3pPr marL="913930" indent="0">
              <a:buNone/>
              <a:defRPr sz="1800" b="1"/>
            </a:lvl3pPr>
            <a:lvl4pPr marL="1370900" indent="0">
              <a:buNone/>
              <a:defRPr sz="1600" b="1"/>
            </a:lvl4pPr>
            <a:lvl5pPr marL="1827865" indent="0">
              <a:buNone/>
              <a:defRPr sz="1600" b="1"/>
            </a:lvl5pPr>
            <a:lvl6pPr marL="2284830" indent="0">
              <a:buNone/>
              <a:defRPr sz="1600" b="1"/>
            </a:lvl6pPr>
            <a:lvl7pPr marL="2741799" indent="0">
              <a:buNone/>
              <a:defRPr sz="1600" b="1"/>
            </a:lvl7pPr>
            <a:lvl8pPr marL="3198760" indent="0">
              <a:buNone/>
              <a:defRPr sz="1600" b="1"/>
            </a:lvl8pPr>
            <a:lvl9pPr marL="365573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lIns="91392" tIns="45697" rIns="91392" bIns="45697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lIns="91392" tIns="45697" rIns="91392" bIns="45697" anchor="b"/>
          <a:lstStyle>
            <a:lvl1pPr marL="0" indent="0">
              <a:buNone/>
              <a:defRPr sz="2400" b="1"/>
            </a:lvl1pPr>
            <a:lvl2pPr marL="456964" indent="0">
              <a:buNone/>
              <a:defRPr sz="2000" b="1"/>
            </a:lvl2pPr>
            <a:lvl3pPr marL="913930" indent="0">
              <a:buNone/>
              <a:defRPr sz="1800" b="1"/>
            </a:lvl3pPr>
            <a:lvl4pPr marL="1370900" indent="0">
              <a:buNone/>
              <a:defRPr sz="1600" b="1"/>
            </a:lvl4pPr>
            <a:lvl5pPr marL="1827865" indent="0">
              <a:buNone/>
              <a:defRPr sz="1600" b="1"/>
            </a:lvl5pPr>
            <a:lvl6pPr marL="2284830" indent="0">
              <a:buNone/>
              <a:defRPr sz="1600" b="1"/>
            </a:lvl6pPr>
            <a:lvl7pPr marL="2741799" indent="0">
              <a:buNone/>
              <a:defRPr sz="1600" b="1"/>
            </a:lvl7pPr>
            <a:lvl8pPr marL="3198760" indent="0">
              <a:buNone/>
              <a:defRPr sz="1600" b="1"/>
            </a:lvl8pPr>
            <a:lvl9pPr marL="365573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 lIns="91392" tIns="45697" rIns="91392" bIns="45697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50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329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288826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  <a:prstGeom prst="rect">
            <a:avLst/>
          </a:prstGeom>
        </p:spPr>
        <p:txBody>
          <a:bodyPr lIns="91392" tIns="45697" rIns="91392" bIns="45697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  <a:prstGeom prst="rect">
            <a:avLst/>
          </a:prstGeom>
        </p:spPr>
        <p:txBody>
          <a:bodyPr lIns="91392" tIns="45697" rIns="91392" bIns="45697"/>
          <a:lstStyle>
            <a:lvl1pPr marL="0" indent="0">
              <a:buNone/>
              <a:defRPr sz="1400"/>
            </a:lvl1pPr>
            <a:lvl2pPr marL="456964" indent="0">
              <a:buNone/>
              <a:defRPr sz="1200"/>
            </a:lvl2pPr>
            <a:lvl3pPr marL="913930" indent="0">
              <a:buNone/>
              <a:defRPr sz="1000"/>
            </a:lvl3pPr>
            <a:lvl4pPr marL="1370900" indent="0">
              <a:buNone/>
              <a:defRPr sz="900"/>
            </a:lvl4pPr>
            <a:lvl5pPr marL="1827865" indent="0">
              <a:buNone/>
              <a:defRPr sz="900"/>
            </a:lvl5pPr>
            <a:lvl6pPr marL="2284830" indent="0">
              <a:buNone/>
              <a:defRPr sz="900"/>
            </a:lvl6pPr>
            <a:lvl7pPr marL="2741799" indent="0">
              <a:buNone/>
              <a:defRPr sz="900"/>
            </a:lvl7pPr>
            <a:lvl8pPr marL="3198760" indent="0">
              <a:buNone/>
              <a:defRPr sz="900"/>
            </a:lvl8pPr>
            <a:lvl9pPr marL="365573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303584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lIns="91392" tIns="45697" rIns="91392" bIns="45697"/>
          <a:lstStyle>
            <a:lvl1pPr marL="0" indent="0">
              <a:buNone/>
              <a:defRPr sz="3200"/>
            </a:lvl1pPr>
            <a:lvl2pPr marL="456964" indent="0">
              <a:buNone/>
              <a:defRPr sz="2800"/>
            </a:lvl2pPr>
            <a:lvl3pPr marL="913930" indent="0">
              <a:buNone/>
              <a:defRPr sz="2400"/>
            </a:lvl3pPr>
            <a:lvl4pPr marL="1370900" indent="0">
              <a:buNone/>
              <a:defRPr sz="2000"/>
            </a:lvl4pPr>
            <a:lvl5pPr marL="1827865" indent="0">
              <a:buNone/>
              <a:defRPr sz="2000"/>
            </a:lvl5pPr>
            <a:lvl6pPr marL="2284830" indent="0">
              <a:buNone/>
              <a:defRPr sz="2000"/>
            </a:lvl6pPr>
            <a:lvl7pPr marL="2741799" indent="0">
              <a:buNone/>
              <a:defRPr sz="2000"/>
            </a:lvl7pPr>
            <a:lvl8pPr marL="3198760" indent="0">
              <a:buNone/>
              <a:defRPr sz="2000"/>
            </a:lvl8pPr>
            <a:lvl9pPr marL="365573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lIns="91392" tIns="45697" rIns="91392" bIns="45697"/>
          <a:lstStyle>
            <a:lvl1pPr marL="0" indent="0">
              <a:buNone/>
              <a:defRPr sz="1400"/>
            </a:lvl1pPr>
            <a:lvl2pPr marL="456964" indent="0">
              <a:buNone/>
              <a:defRPr sz="1200"/>
            </a:lvl2pPr>
            <a:lvl3pPr marL="913930" indent="0">
              <a:buNone/>
              <a:defRPr sz="1000"/>
            </a:lvl3pPr>
            <a:lvl4pPr marL="1370900" indent="0">
              <a:buNone/>
              <a:defRPr sz="900"/>
            </a:lvl4pPr>
            <a:lvl5pPr marL="1827865" indent="0">
              <a:buNone/>
              <a:defRPr sz="900"/>
            </a:lvl5pPr>
            <a:lvl6pPr marL="2284830" indent="0">
              <a:buNone/>
              <a:defRPr sz="900"/>
            </a:lvl6pPr>
            <a:lvl7pPr marL="2741799" indent="0">
              <a:buNone/>
              <a:defRPr sz="900"/>
            </a:lvl7pPr>
            <a:lvl8pPr marL="3198760" indent="0">
              <a:buNone/>
              <a:defRPr sz="900"/>
            </a:lvl8pPr>
            <a:lvl9pPr marL="365573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498356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10"/>
            <a:ext cx="8229600" cy="4525963"/>
          </a:xfrm>
          <a:prstGeom prst="rect">
            <a:avLst/>
          </a:prstGeom>
        </p:spPr>
        <p:txBody>
          <a:bodyPr vert="eaVert" lIns="91392" tIns="45697" rIns="91392" bIns="45697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04640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8"/>
            <a:ext cx="6019800" cy="5851525"/>
          </a:xfrm>
          <a:prstGeom prst="rect">
            <a:avLst/>
          </a:prstGeom>
        </p:spPr>
        <p:txBody>
          <a:bodyPr vert="eaVert" lIns="91392" tIns="45697" rIns="91392" bIns="45697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21675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90801"/>
            <a:ext cx="7772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91000"/>
            <a:ext cx="6400800" cy="609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386B"/>
                </a:solidFill>
              </a:defRPr>
            </a:lvl1pPr>
            <a:lvl2pPr marL="456964" indent="0" algn="ctr">
              <a:buNone/>
              <a:defRPr/>
            </a:lvl2pPr>
            <a:lvl3pPr marL="913930" indent="0" algn="ctr">
              <a:buNone/>
              <a:defRPr/>
            </a:lvl3pPr>
            <a:lvl4pPr marL="1370900" indent="0" algn="ctr">
              <a:buNone/>
              <a:defRPr/>
            </a:lvl4pPr>
            <a:lvl5pPr marL="1827865" indent="0" algn="ctr">
              <a:buNone/>
              <a:defRPr/>
            </a:lvl5pPr>
            <a:lvl6pPr marL="2284830" indent="0" algn="ctr">
              <a:buNone/>
              <a:defRPr/>
            </a:lvl6pPr>
            <a:lvl7pPr marL="2741799" indent="0" algn="ctr">
              <a:buNone/>
              <a:defRPr/>
            </a:lvl7pPr>
            <a:lvl8pPr marL="3198760" indent="0" algn="ctr">
              <a:buNone/>
              <a:defRPr/>
            </a:lvl8pPr>
            <a:lvl9pPr marL="365573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5BA66F-768A-496E-B201-B0F50C2CC72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11602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4830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7A5C21-3EFD-42C5-84BD-6FC92D3A6C9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749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964" indent="0">
              <a:buNone/>
              <a:defRPr sz="1800"/>
            </a:lvl2pPr>
            <a:lvl3pPr marL="913930" indent="0">
              <a:buNone/>
              <a:defRPr sz="1600"/>
            </a:lvl3pPr>
            <a:lvl4pPr marL="1370900" indent="0">
              <a:buNone/>
              <a:defRPr sz="1400"/>
            </a:lvl4pPr>
            <a:lvl5pPr marL="1827865" indent="0">
              <a:buNone/>
              <a:defRPr sz="1400"/>
            </a:lvl5pPr>
            <a:lvl6pPr marL="2284830" indent="0">
              <a:buNone/>
              <a:defRPr sz="1400"/>
            </a:lvl6pPr>
            <a:lvl7pPr marL="2741799" indent="0">
              <a:buNone/>
              <a:defRPr sz="1400"/>
            </a:lvl7pPr>
            <a:lvl8pPr marL="3198760" indent="0">
              <a:buNone/>
              <a:defRPr sz="1400"/>
            </a:lvl8pPr>
            <a:lvl9pPr marL="365573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825D9F-6402-46CD-B589-6F33F57BE9D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325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155547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1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1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E46C69-9418-40E3-B341-72FC08C7A56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87512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4" indent="0">
              <a:buNone/>
              <a:defRPr sz="2000" b="1"/>
            </a:lvl2pPr>
            <a:lvl3pPr marL="913930" indent="0">
              <a:buNone/>
              <a:defRPr sz="1800" b="1"/>
            </a:lvl3pPr>
            <a:lvl4pPr marL="1370900" indent="0">
              <a:buNone/>
              <a:defRPr sz="1600" b="1"/>
            </a:lvl4pPr>
            <a:lvl5pPr marL="1827865" indent="0">
              <a:buNone/>
              <a:defRPr sz="1600" b="1"/>
            </a:lvl5pPr>
            <a:lvl6pPr marL="2284830" indent="0">
              <a:buNone/>
              <a:defRPr sz="1600" b="1"/>
            </a:lvl6pPr>
            <a:lvl7pPr marL="2741799" indent="0">
              <a:buNone/>
              <a:defRPr sz="1600" b="1"/>
            </a:lvl7pPr>
            <a:lvl8pPr marL="3198760" indent="0">
              <a:buNone/>
              <a:defRPr sz="1600" b="1"/>
            </a:lvl8pPr>
            <a:lvl9pPr marL="365573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4" indent="0">
              <a:buNone/>
              <a:defRPr sz="2000" b="1"/>
            </a:lvl2pPr>
            <a:lvl3pPr marL="913930" indent="0">
              <a:buNone/>
              <a:defRPr sz="1800" b="1"/>
            </a:lvl3pPr>
            <a:lvl4pPr marL="1370900" indent="0">
              <a:buNone/>
              <a:defRPr sz="1600" b="1"/>
            </a:lvl4pPr>
            <a:lvl5pPr marL="1827865" indent="0">
              <a:buNone/>
              <a:defRPr sz="1600" b="1"/>
            </a:lvl5pPr>
            <a:lvl6pPr marL="2284830" indent="0">
              <a:buNone/>
              <a:defRPr sz="1600" b="1"/>
            </a:lvl6pPr>
            <a:lvl7pPr marL="2741799" indent="0">
              <a:buNone/>
              <a:defRPr sz="1600" b="1"/>
            </a:lvl7pPr>
            <a:lvl8pPr marL="3198760" indent="0">
              <a:buNone/>
              <a:defRPr sz="1600" b="1"/>
            </a:lvl8pPr>
            <a:lvl9pPr marL="365573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C1B712-F267-4AD1-9793-86A048F079D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02478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60E8F6-9527-4481-96FF-48BB1CF6397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02764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DD7CA6-A1F5-49C9-A354-4074CB0AFA9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82223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964" indent="0">
              <a:buNone/>
              <a:defRPr sz="1200"/>
            </a:lvl2pPr>
            <a:lvl3pPr marL="913930" indent="0">
              <a:buNone/>
              <a:defRPr sz="1000"/>
            </a:lvl3pPr>
            <a:lvl4pPr marL="1370900" indent="0">
              <a:buNone/>
              <a:defRPr sz="900"/>
            </a:lvl4pPr>
            <a:lvl5pPr marL="1827865" indent="0">
              <a:buNone/>
              <a:defRPr sz="900"/>
            </a:lvl5pPr>
            <a:lvl6pPr marL="2284830" indent="0">
              <a:buNone/>
              <a:defRPr sz="900"/>
            </a:lvl6pPr>
            <a:lvl7pPr marL="2741799" indent="0">
              <a:buNone/>
              <a:defRPr sz="900"/>
            </a:lvl7pPr>
            <a:lvl8pPr marL="3198760" indent="0">
              <a:buNone/>
              <a:defRPr sz="900"/>
            </a:lvl8pPr>
            <a:lvl9pPr marL="365573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C3442C-F946-4817-8C5D-796044E501C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77579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64" indent="0">
              <a:buNone/>
              <a:defRPr sz="2800"/>
            </a:lvl2pPr>
            <a:lvl3pPr marL="913930" indent="0">
              <a:buNone/>
              <a:defRPr sz="2400"/>
            </a:lvl3pPr>
            <a:lvl4pPr marL="1370900" indent="0">
              <a:buNone/>
              <a:defRPr sz="2000"/>
            </a:lvl4pPr>
            <a:lvl5pPr marL="1827865" indent="0">
              <a:buNone/>
              <a:defRPr sz="2000"/>
            </a:lvl5pPr>
            <a:lvl6pPr marL="2284830" indent="0">
              <a:buNone/>
              <a:defRPr sz="2000"/>
            </a:lvl6pPr>
            <a:lvl7pPr marL="2741799" indent="0">
              <a:buNone/>
              <a:defRPr sz="2000"/>
            </a:lvl7pPr>
            <a:lvl8pPr marL="3198760" indent="0">
              <a:buNone/>
              <a:defRPr sz="2000"/>
            </a:lvl8pPr>
            <a:lvl9pPr marL="365573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964" indent="0">
              <a:buNone/>
              <a:defRPr sz="1200"/>
            </a:lvl2pPr>
            <a:lvl3pPr marL="913930" indent="0">
              <a:buNone/>
              <a:defRPr sz="1000"/>
            </a:lvl3pPr>
            <a:lvl4pPr marL="1370900" indent="0">
              <a:buNone/>
              <a:defRPr sz="900"/>
            </a:lvl4pPr>
            <a:lvl5pPr marL="1827865" indent="0">
              <a:buNone/>
              <a:defRPr sz="900"/>
            </a:lvl5pPr>
            <a:lvl6pPr marL="2284830" indent="0">
              <a:buNone/>
              <a:defRPr sz="900"/>
            </a:lvl6pPr>
            <a:lvl7pPr marL="2741799" indent="0">
              <a:buNone/>
              <a:defRPr sz="900"/>
            </a:lvl7pPr>
            <a:lvl8pPr marL="3198760" indent="0">
              <a:buNone/>
              <a:defRPr sz="900"/>
            </a:lvl8pPr>
            <a:lvl9pPr marL="365573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147EC1-99F6-4BB3-B26F-FC3DE3D1415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20539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E6B5AE-99B8-48C8-B463-77AB230B17B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96313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B90214-8DE6-41E0-A61B-78123E25BEB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13183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90801"/>
            <a:ext cx="7772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91000"/>
            <a:ext cx="6400800" cy="609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386B"/>
                </a:solidFill>
              </a:defRPr>
            </a:lvl1pPr>
            <a:lvl2pPr marL="456964" indent="0" algn="ctr">
              <a:buNone/>
              <a:defRPr/>
            </a:lvl2pPr>
            <a:lvl3pPr marL="913930" indent="0" algn="ctr">
              <a:buNone/>
              <a:defRPr/>
            </a:lvl3pPr>
            <a:lvl4pPr marL="1370900" indent="0" algn="ctr">
              <a:buNone/>
              <a:defRPr/>
            </a:lvl4pPr>
            <a:lvl5pPr marL="1827865" indent="0" algn="ctr">
              <a:buNone/>
              <a:defRPr/>
            </a:lvl5pPr>
            <a:lvl6pPr marL="2284830" indent="0" algn="ctr">
              <a:buNone/>
              <a:defRPr/>
            </a:lvl6pPr>
            <a:lvl7pPr marL="2741799" indent="0" algn="ctr">
              <a:buNone/>
              <a:defRPr/>
            </a:lvl7pPr>
            <a:lvl8pPr marL="3198760" indent="0" algn="ctr">
              <a:buNone/>
              <a:defRPr/>
            </a:lvl8pPr>
            <a:lvl9pPr marL="365573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5BA66F-768A-496E-B201-B0F50C2CC72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6499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4830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7A5C21-3EFD-42C5-84BD-6FC92D3A6C9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015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85" y="273511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85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0827" indent="0">
              <a:buNone/>
              <a:defRPr sz="800"/>
            </a:lvl2pPr>
            <a:lvl3pPr marL="641661" indent="0">
              <a:buNone/>
              <a:defRPr sz="700"/>
            </a:lvl3pPr>
            <a:lvl4pPr marL="962495" indent="0">
              <a:buNone/>
              <a:defRPr sz="600"/>
            </a:lvl4pPr>
            <a:lvl5pPr marL="1283329" indent="0">
              <a:buNone/>
              <a:defRPr sz="600"/>
            </a:lvl5pPr>
            <a:lvl6pPr marL="1604166" indent="0">
              <a:buNone/>
              <a:defRPr sz="600"/>
            </a:lvl6pPr>
            <a:lvl7pPr marL="1924994" indent="0">
              <a:buNone/>
              <a:defRPr sz="600"/>
            </a:lvl7pPr>
            <a:lvl8pPr marL="2245831" indent="0">
              <a:buNone/>
              <a:defRPr sz="600"/>
            </a:lvl8pPr>
            <a:lvl9pPr marL="2566661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601155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964" indent="0">
              <a:buNone/>
              <a:defRPr sz="1800"/>
            </a:lvl2pPr>
            <a:lvl3pPr marL="913930" indent="0">
              <a:buNone/>
              <a:defRPr sz="1600"/>
            </a:lvl3pPr>
            <a:lvl4pPr marL="1370900" indent="0">
              <a:buNone/>
              <a:defRPr sz="1400"/>
            </a:lvl4pPr>
            <a:lvl5pPr marL="1827865" indent="0">
              <a:buNone/>
              <a:defRPr sz="1400"/>
            </a:lvl5pPr>
            <a:lvl6pPr marL="2284830" indent="0">
              <a:buNone/>
              <a:defRPr sz="1400"/>
            </a:lvl6pPr>
            <a:lvl7pPr marL="2741799" indent="0">
              <a:buNone/>
              <a:defRPr sz="1400"/>
            </a:lvl7pPr>
            <a:lvl8pPr marL="3198760" indent="0">
              <a:buNone/>
              <a:defRPr sz="1400"/>
            </a:lvl8pPr>
            <a:lvl9pPr marL="365573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825D9F-6402-46CD-B589-6F33F57BE9D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78432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1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1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E46C69-9418-40E3-B341-72FC08C7A56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38079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4" indent="0">
              <a:buNone/>
              <a:defRPr sz="2000" b="1"/>
            </a:lvl2pPr>
            <a:lvl3pPr marL="913930" indent="0">
              <a:buNone/>
              <a:defRPr sz="1800" b="1"/>
            </a:lvl3pPr>
            <a:lvl4pPr marL="1370900" indent="0">
              <a:buNone/>
              <a:defRPr sz="1600" b="1"/>
            </a:lvl4pPr>
            <a:lvl5pPr marL="1827865" indent="0">
              <a:buNone/>
              <a:defRPr sz="1600" b="1"/>
            </a:lvl5pPr>
            <a:lvl6pPr marL="2284830" indent="0">
              <a:buNone/>
              <a:defRPr sz="1600" b="1"/>
            </a:lvl6pPr>
            <a:lvl7pPr marL="2741799" indent="0">
              <a:buNone/>
              <a:defRPr sz="1600" b="1"/>
            </a:lvl7pPr>
            <a:lvl8pPr marL="3198760" indent="0">
              <a:buNone/>
              <a:defRPr sz="1600" b="1"/>
            </a:lvl8pPr>
            <a:lvl9pPr marL="365573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4" indent="0">
              <a:buNone/>
              <a:defRPr sz="2000" b="1"/>
            </a:lvl2pPr>
            <a:lvl3pPr marL="913930" indent="0">
              <a:buNone/>
              <a:defRPr sz="1800" b="1"/>
            </a:lvl3pPr>
            <a:lvl4pPr marL="1370900" indent="0">
              <a:buNone/>
              <a:defRPr sz="1600" b="1"/>
            </a:lvl4pPr>
            <a:lvl5pPr marL="1827865" indent="0">
              <a:buNone/>
              <a:defRPr sz="1600" b="1"/>
            </a:lvl5pPr>
            <a:lvl6pPr marL="2284830" indent="0">
              <a:buNone/>
              <a:defRPr sz="1600" b="1"/>
            </a:lvl6pPr>
            <a:lvl7pPr marL="2741799" indent="0">
              <a:buNone/>
              <a:defRPr sz="1600" b="1"/>
            </a:lvl7pPr>
            <a:lvl8pPr marL="3198760" indent="0">
              <a:buNone/>
              <a:defRPr sz="1600" b="1"/>
            </a:lvl8pPr>
            <a:lvl9pPr marL="365573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C1B712-F267-4AD1-9793-86A048F079D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76238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60E8F6-9527-4481-96FF-48BB1CF6397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93050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DD7CA6-A1F5-49C9-A354-4074CB0AFA9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12943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964" indent="0">
              <a:buNone/>
              <a:defRPr sz="1200"/>
            </a:lvl2pPr>
            <a:lvl3pPr marL="913930" indent="0">
              <a:buNone/>
              <a:defRPr sz="1000"/>
            </a:lvl3pPr>
            <a:lvl4pPr marL="1370900" indent="0">
              <a:buNone/>
              <a:defRPr sz="900"/>
            </a:lvl4pPr>
            <a:lvl5pPr marL="1827865" indent="0">
              <a:buNone/>
              <a:defRPr sz="900"/>
            </a:lvl5pPr>
            <a:lvl6pPr marL="2284830" indent="0">
              <a:buNone/>
              <a:defRPr sz="900"/>
            </a:lvl6pPr>
            <a:lvl7pPr marL="2741799" indent="0">
              <a:buNone/>
              <a:defRPr sz="900"/>
            </a:lvl7pPr>
            <a:lvl8pPr marL="3198760" indent="0">
              <a:buNone/>
              <a:defRPr sz="900"/>
            </a:lvl8pPr>
            <a:lvl9pPr marL="365573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C3442C-F946-4817-8C5D-796044E501C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49301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64" indent="0">
              <a:buNone/>
              <a:defRPr sz="2800"/>
            </a:lvl2pPr>
            <a:lvl3pPr marL="913930" indent="0">
              <a:buNone/>
              <a:defRPr sz="2400"/>
            </a:lvl3pPr>
            <a:lvl4pPr marL="1370900" indent="0">
              <a:buNone/>
              <a:defRPr sz="2000"/>
            </a:lvl4pPr>
            <a:lvl5pPr marL="1827865" indent="0">
              <a:buNone/>
              <a:defRPr sz="2000"/>
            </a:lvl5pPr>
            <a:lvl6pPr marL="2284830" indent="0">
              <a:buNone/>
              <a:defRPr sz="2000"/>
            </a:lvl6pPr>
            <a:lvl7pPr marL="2741799" indent="0">
              <a:buNone/>
              <a:defRPr sz="2000"/>
            </a:lvl7pPr>
            <a:lvl8pPr marL="3198760" indent="0">
              <a:buNone/>
              <a:defRPr sz="2000"/>
            </a:lvl8pPr>
            <a:lvl9pPr marL="365573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964" indent="0">
              <a:buNone/>
              <a:defRPr sz="1200"/>
            </a:lvl2pPr>
            <a:lvl3pPr marL="913930" indent="0">
              <a:buNone/>
              <a:defRPr sz="1000"/>
            </a:lvl3pPr>
            <a:lvl4pPr marL="1370900" indent="0">
              <a:buNone/>
              <a:defRPr sz="900"/>
            </a:lvl4pPr>
            <a:lvl5pPr marL="1827865" indent="0">
              <a:buNone/>
              <a:defRPr sz="900"/>
            </a:lvl5pPr>
            <a:lvl6pPr marL="2284830" indent="0">
              <a:buNone/>
              <a:defRPr sz="900"/>
            </a:lvl6pPr>
            <a:lvl7pPr marL="2741799" indent="0">
              <a:buNone/>
              <a:defRPr sz="900"/>
            </a:lvl7pPr>
            <a:lvl8pPr marL="3198760" indent="0">
              <a:buNone/>
              <a:defRPr sz="900"/>
            </a:lvl8pPr>
            <a:lvl9pPr marL="365573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147EC1-99F6-4BB3-B26F-FC3DE3D1415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45256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E6B5AE-99B8-48C8-B463-77AB230B17B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1570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B90214-8DE6-41E0-A61B-78123E25BEB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98470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90801"/>
            <a:ext cx="7772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91000"/>
            <a:ext cx="6400800" cy="609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386B"/>
                </a:solidFill>
              </a:defRPr>
            </a:lvl1pPr>
            <a:lvl2pPr marL="457082" indent="0" algn="ctr">
              <a:buNone/>
              <a:defRPr/>
            </a:lvl2pPr>
            <a:lvl3pPr marL="914165" indent="0" algn="ctr">
              <a:buNone/>
              <a:defRPr/>
            </a:lvl3pPr>
            <a:lvl4pPr marL="1371250" indent="0" algn="ctr">
              <a:buNone/>
              <a:defRPr/>
            </a:lvl4pPr>
            <a:lvl5pPr marL="1828332" indent="0" algn="ctr">
              <a:buNone/>
              <a:defRPr/>
            </a:lvl5pPr>
            <a:lvl6pPr marL="2285415" indent="0" algn="ctr">
              <a:buNone/>
              <a:defRPr/>
            </a:lvl6pPr>
            <a:lvl7pPr marL="2742500" indent="0" algn="ctr">
              <a:buNone/>
              <a:defRPr/>
            </a:lvl7pPr>
            <a:lvl8pPr marL="3199580" indent="0" algn="ctr">
              <a:buNone/>
              <a:defRPr/>
            </a:lvl8pPr>
            <a:lvl9pPr marL="3656665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5BA66F-768A-496E-B201-B0F50C2CC72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674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73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73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0827" indent="0">
              <a:buNone/>
              <a:defRPr sz="2000"/>
            </a:lvl2pPr>
            <a:lvl3pPr marL="641661" indent="0">
              <a:buNone/>
              <a:defRPr sz="1700"/>
            </a:lvl3pPr>
            <a:lvl4pPr marL="962495" indent="0">
              <a:buNone/>
              <a:defRPr sz="1400"/>
            </a:lvl4pPr>
            <a:lvl5pPr marL="1283329" indent="0">
              <a:buNone/>
              <a:defRPr sz="1400"/>
            </a:lvl5pPr>
            <a:lvl6pPr marL="1604166" indent="0">
              <a:buNone/>
              <a:defRPr sz="1400"/>
            </a:lvl6pPr>
            <a:lvl7pPr marL="1924994" indent="0">
              <a:buNone/>
              <a:defRPr sz="1400"/>
            </a:lvl7pPr>
            <a:lvl8pPr marL="2245831" indent="0">
              <a:buNone/>
              <a:defRPr sz="1400"/>
            </a:lvl8pPr>
            <a:lvl9pPr marL="2566661" indent="0">
              <a:buNone/>
              <a:defRPr sz="1400"/>
            </a:lvl9pPr>
          </a:lstStyle>
          <a:p>
            <a:pPr lvl="0"/>
            <a:endParaRPr lang="en-US" noProof="0" smtClean="0">
              <a:sym typeface="Helvetica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73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0827" indent="0">
              <a:buNone/>
              <a:defRPr sz="800"/>
            </a:lvl2pPr>
            <a:lvl3pPr marL="641661" indent="0">
              <a:buNone/>
              <a:defRPr sz="700"/>
            </a:lvl3pPr>
            <a:lvl4pPr marL="962495" indent="0">
              <a:buNone/>
              <a:defRPr sz="600"/>
            </a:lvl4pPr>
            <a:lvl5pPr marL="1283329" indent="0">
              <a:buNone/>
              <a:defRPr sz="600"/>
            </a:lvl5pPr>
            <a:lvl6pPr marL="1604166" indent="0">
              <a:buNone/>
              <a:defRPr sz="600"/>
            </a:lvl6pPr>
            <a:lvl7pPr marL="1924994" indent="0">
              <a:buNone/>
              <a:defRPr sz="600"/>
            </a:lvl7pPr>
            <a:lvl8pPr marL="2245831" indent="0">
              <a:buNone/>
              <a:defRPr sz="600"/>
            </a:lvl8pPr>
            <a:lvl9pPr marL="2566661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833495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4830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7A5C21-3EFD-42C5-84BD-6FC92D3A6C9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953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82" indent="0">
              <a:buNone/>
              <a:defRPr sz="1800"/>
            </a:lvl2pPr>
            <a:lvl3pPr marL="914165" indent="0">
              <a:buNone/>
              <a:defRPr sz="1600"/>
            </a:lvl3pPr>
            <a:lvl4pPr marL="1371250" indent="0">
              <a:buNone/>
              <a:defRPr sz="1400"/>
            </a:lvl4pPr>
            <a:lvl5pPr marL="1828332" indent="0">
              <a:buNone/>
              <a:defRPr sz="1400"/>
            </a:lvl5pPr>
            <a:lvl6pPr marL="2285415" indent="0">
              <a:buNone/>
              <a:defRPr sz="1400"/>
            </a:lvl6pPr>
            <a:lvl7pPr marL="2742500" indent="0">
              <a:buNone/>
              <a:defRPr sz="1400"/>
            </a:lvl7pPr>
            <a:lvl8pPr marL="3199580" indent="0">
              <a:buNone/>
              <a:defRPr sz="1400"/>
            </a:lvl8pPr>
            <a:lvl9pPr marL="3656665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825D9F-6402-46CD-B589-6F33F57BE9D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47945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E46C69-9418-40E3-B341-72FC08C7A56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78140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65" indent="0">
              <a:buNone/>
              <a:defRPr sz="1800" b="1"/>
            </a:lvl3pPr>
            <a:lvl4pPr marL="1371250" indent="0">
              <a:buNone/>
              <a:defRPr sz="1600" b="1"/>
            </a:lvl4pPr>
            <a:lvl5pPr marL="1828332" indent="0">
              <a:buNone/>
              <a:defRPr sz="1600" b="1"/>
            </a:lvl5pPr>
            <a:lvl6pPr marL="2285415" indent="0">
              <a:buNone/>
              <a:defRPr sz="1600" b="1"/>
            </a:lvl6pPr>
            <a:lvl7pPr marL="2742500" indent="0">
              <a:buNone/>
              <a:defRPr sz="1600" b="1"/>
            </a:lvl7pPr>
            <a:lvl8pPr marL="3199580" indent="0">
              <a:buNone/>
              <a:defRPr sz="1600" b="1"/>
            </a:lvl8pPr>
            <a:lvl9pPr marL="365666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65" indent="0">
              <a:buNone/>
              <a:defRPr sz="1800" b="1"/>
            </a:lvl3pPr>
            <a:lvl4pPr marL="1371250" indent="0">
              <a:buNone/>
              <a:defRPr sz="1600" b="1"/>
            </a:lvl4pPr>
            <a:lvl5pPr marL="1828332" indent="0">
              <a:buNone/>
              <a:defRPr sz="1600" b="1"/>
            </a:lvl5pPr>
            <a:lvl6pPr marL="2285415" indent="0">
              <a:buNone/>
              <a:defRPr sz="1600" b="1"/>
            </a:lvl6pPr>
            <a:lvl7pPr marL="2742500" indent="0">
              <a:buNone/>
              <a:defRPr sz="1600" b="1"/>
            </a:lvl7pPr>
            <a:lvl8pPr marL="3199580" indent="0">
              <a:buNone/>
              <a:defRPr sz="1600" b="1"/>
            </a:lvl8pPr>
            <a:lvl9pPr marL="365666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C1B712-F267-4AD1-9793-86A048F079D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07024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60E8F6-9527-4481-96FF-48BB1CF6397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35408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DD7CA6-A1F5-49C9-A354-4074CB0AFA9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94226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65" indent="0">
              <a:buNone/>
              <a:defRPr sz="1000"/>
            </a:lvl3pPr>
            <a:lvl4pPr marL="1371250" indent="0">
              <a:buNone/>
              <a:defRPr sz="900"/>
            </a:lvl4pPr>
            <a:lvl5pPr marL="1828332" indent="0">
              <a:buNone/>
              <a:defRPr sz="900"/>
            </a:lvl5pPr>
            <a:lvl6pPr marL="2285415" indent="0">
              <a:buNone/>
              <a:defRPr sz="900"/>
            </a:lvl6pPr>
            <a:lvl7pPr marL="2742500" indent="0">
              <a:buNone/>
              <a:defRPr sz="900"/>
            </a:lvl7pPr>
            <a:lvl8pPr marL="3199580" indent="0">
              <a:buNone/>
              <a:defRPr sz="900"/>
            </a:lvl8pPr>
            <a:lvl9pPr marL="365666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C3442C-F946-4817-8C5D-796044E501C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80089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82" indent="0">
              <a:buNone/>
              <a:defRPr sz="2800"/>
            </a:lvl2pPr>
            <a:lvl3pPr marL="914165" indent="0">
              <a:buNone/>
              <a:defRPr sz="2400"/>
            </a:lvl3pPr>
            <a:lvl4pPr marL="1371250" indent="0">
              <a:buNone/>
              <a:defRPr sz="2000"/>
            </a:lvl4pPr>
            <a:lvl5pPr marL="1828332" indent="0">
              <a:buNone/>
              <a:defRPr sz="2000"/>
            </a:lvl5pPr>
            <a:lvl6pPr marL="2285415" indent="0">
              <a:buNone/>
              <a:defRPr sz="2000"/>
            </a:lvl6pPr>
            <a:lvl7pPr marL="2742500" indent="0">
              <a:buNone/>
              <a:defRPr sz="2000"/>
            </a:lvl7pPr>
            <a:lvl8pPr marL="3199580" indent="0">
              <a:buNone/>
              <a:defRPr sz="2000"/>
            </a:lvl8pPr>
            <a:lvl9pPr marL="3656665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65" indent="0">
              <a:buNone/>
              <a:defRPr sz="1000"/>
            </a:lvl3pPr>
            <a:lvl4pPr marL="1371250" indent="0">
              <a:buNone/>
              <a:defRPr sz="900"/>
            </a:lvl4pPr>
            <a:lvl5pPr marL="1828332" indent="0">
              <a:buNone/>
              <a:defRPr sz="900"/>
            </a:lvl5pPr>
            <a:lvl6pPr marL="2285415" indent="0">
              <a:buNone/>
              <a:defRPr sz="900"/>
            </a:lvl6pPr>
            <a:lvl7pPr marL="2742500" indent="0">
              <a:buNone/>
              <a:defRPr sz="900"/>
            </a:lvl7pPr>
            <a:lvl8pPr marL="3199580" indent="0">
              <a:buNone/>
              <a:defRPr sz="900"/>
            </a:lvl8pPr>
            <a:lvl9pPr marL="365666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147EC1-99F6-4BB3-B26F-FC3DE3D1415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84216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E6B5AE-99B8-48C8-B463-77AB230B17B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56694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B90214-8DE6-41E0-A61B-78123E25BEB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00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/>
          </p:cNvSpPr>
          <p:nvPr>
            <p:ph type="title"/>
          </p:nvPr>
        </p:nvSpPr>
        <p:spPr bwMode="auto">
          <a:xfrm>
            <a:off x="893007" y="178594"/>
            <a:ext cx="7358063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5642" tIns="35642" rIns="35642" bIns="3564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Light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/>
          </p:cNvSpPr>
          <p:nvPr>
            <p:ph type="body" idx="1"/>
          </p:nvPr>
        </p:nvSpPr>
        <p:spPr bwMode="auto">
          <a:xfrm>
            <a:off x="893007" y="1946710"/>
            <a:ext cx="7358063" cy="4018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5642" tIns="35642" rIns="35642" bIns="3564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Light"/>
              </a:rPr>
              <a:t>Click to edit Master text styles</a:t>
            </a:r>
          </a:p>
          <a:p>
            <a:pPr lvl="1"/>
            <a:r>
              <a:rPr lang="en-US" smtClean="0">
                <a:sym typeface="Helvetica Light"/>
              </a:rPr>
              <a:t>Second level</a:t>
            </a:r>
          </a:p>
          <a:p>
            <a:pPr lvl="2"/>
            <a:r>
              <a:rPr lang="en-US" smtClean="0">
                <a:sym typeface="Helvetica Light"/>
              </a:rPr>
              <a:t>Third level</a:t>
            </a:r>
          </a:p>
          <a:p>
            <a:pPr lvl="3"/>
            <a:r>
              <a:rPr lang="en-US" smtClean="0">
                <a:sym typeface="Helvetica Light"/>
              </a:rPr>
              <a:t>Fourth level</a:t>
            </a:r>
          </a:p>
          <a:p>
            <a:pPr lvl="4"/>
            <a:r>
              <a:rPr lang="en-US" smtClean="0">
                <a:sym typeface="Helvetica Light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12669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09953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+mj-lt"/>
          <a:ea typeface="+mj-ea"/>
          <a:cs typeface="+mj-cs"/>
          <a:sym typeface="Helvetica Light"/>
        </a:defRPr>
      </a:lvl1pPr>
      <a:lvl2pPr algn="ctr" defTabSz="409953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2pPr>
      <a:lvl3pPr algn="ctr" defTabSz="409953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3pPr>
      <a:lvl4pPr algn="ctr" defTabSz="409953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4pPr>
      <a:lvl5pPr algn="ctr" defTabSz="409953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5pPr>
      <a:lvl6pPr marL="320827" algn="ctr" defTabSz="409953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6pPr>
      <a:lvl7pPr marL="641661" algn="ctr" defTabSz="409953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7pPr>
      <a:lvl8pPr marL="962495" algn="ctr" defTabSz="409953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8pPr>
      <a:lvl9pPr marL="1283329" algn="ctr" defTabSz="409953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9pPr>
    </p:titleStyle>
    <p:bodyStyle>
      <a:lvl1pPr marL="267355" indent="-267355" algn="l" defTabSz="409953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1pPr>
      <a:lvl2pPr marL="534715" indent="-267355" algn="l" defTabSz="409953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2pPr>
      <a:lvl3pPr marL="802085" indent="-267355" algn="l" defTabSz="409953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3pPr>
      <a:lvl4pPr marL="1069443" indent="-267355" algn="l" defTabSz="409953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4pPr>
      <a:lvl5pPr marL="1336796" indent="-267355" algn="l" defTabSz="409953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5pPr>
      <a:lvl6pPr marL="1657633" indent="-267355" algn="l" defTabSz="409953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6pPr>
      <a:lvl7pPr marL="1978466" indent="-267355" algn="l" defTabSz="409953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7pPr>
      <a:lvl8pPr marL="2299298" indent="-267355" algn="l" defTabSz="409953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8pPr>
      <a:lvl9pPr marL="2620129" indent="-267355" algn="l" defTabSz="409953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9pPr>
    </p:bodyStyle>
    <p:otherStyle>
      <a:defPPr>
        <a:defRPr lang="en-US"/>
      </a:defPPr>
      <a:lvl1pPr marL="0" algn="l" defTabSz="64166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0827" algn="l" defTabSz="64166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1661" algn="l" defTabSz="64166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2495" algn="l" defTabSz="64166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3329" algn="l" defTabSz="64166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4166" algn="l" defTabSz="64166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4994" algn="l" defTabSz="64166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5831" algn="l" defTabSz="64166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66661" algn="l" defTabSz="64166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16" tIns="45709" rIns="91416" bIns="4570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507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05" r:id="rId1"/>
    <p:sldLayoutId id="2147484406" r:id="rId2"/>
    <p:sldLayoutId id="2147484407" r:id="rId3"/>
    <p:sldLayoutId id="2147484408" r:id="rId4"/>
    <p:sldLayoutId id="2147484409" r:id="rId5"/>
    <p:sldLayoutId id="2147484410" r:id="rId6"/>
    <p:sldLayoutId id="2147484411" r:id="rId7"/>
    <p:sldLayoutId id="2147484412" r:id="rId8"/>
    <p:sldLayoutId id="2147484413" r:id="rId9"/>
    <p:sldLayoutId id="2147484414" r:id="rId10"/>
    <p:sldLayoutId id="2147484415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082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165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25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332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13" indent="-342813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760" indent="-285677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706" indent="-228541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9790" indent="-228541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6875" indent="-228541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3959" indent="-228541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040" indent="-228541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124" indent="-228541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205" indent="-228541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2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6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32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1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0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8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6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/>
          </p:cNvSpPr>
          <p:nvPr>
            <p:ph type="title"/>
          </p:nvPr>
        </p:nvSpPr>
        <p:spPr bwMode="auto">
          <a:xfrm>
            <a:off x="893002" y="178594"/>
            <a:ext cx="7358063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5652" tIns="35652" rIns="35652" bIns="3565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Light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/>
          </p:cNvSpPr>
          <p:nvPr>
            <p:ph type="body" idx="1"/>
          </p:nvPr>
        </p:nvSpPr>
        <p:spPr bwMode="auto">
          <a:xfrm>
            <a:off x="893002" y="1946705"/>
            <a:ext cx="7358063" cy="4018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5652" tIns="35652" rIns="35652" bIns="3565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Light"/>
              </a:rPr>
              <a:t>Click to edit Master text styles</a:t>
            </a:r>
          </a:p>
          <a:p>
            <a:pPr lvl="1"/>
            <a:r>
              <a:rPr lang="en-US" smtClean="0">
                <a:sym typeface="Helvetica Light"/>
              </a:rPr>
              <a:t>Second level</a:t>
            </a:r>
          </a:p>
          <a:p>
            <a:pPr lvl="2"/>
            <a:r>
              <a:rPr lang="en-US" smtClean="0">
                <a:sym typeface="Helvetica Light"/>
              </a:rPr>
              <a:t>Third level</a:t>
            </a:r>
          </a:p>
          <a:p>
            <a:pPr lvl="3"/>
            <a:r>
              <a:rPr lang="en-US" smtClean="0">
                <a:sym typeface="Helvetica Light"/>
              </a:rPr>
              <a:t>Fourth level</a:t>
            </a:r>
          </a:p>
          <a:p>
            <a:pPr lvl="4"/>
            <a:r>
              <a:rPr lang="en-US" smtClean="0">
                <a:sym typeface="Helvetica Light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49795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89" r:id="rId1"/>
    <p:sldLayoutId id="2147484490" r:id="rId2"/>
    <p:sldLayoutId id="2147484491" r:id="rId3"/>
    <p:sldLayoutId id="2147484492" r:id="rId4"/>
    <p:sldLayoutId id="2147484493" r:id="rId5"/>
    <p:sldLayoutId id="2147484494" r:id="rId6"/>
    <p:sldLayoutId id="2147484495" r:id="rId7"/>
    <p:sldLayoutId id="2147484496" r:id="rId8"/>
    <p:sldLayoutId id="2147484497" r:id="rId9"/>
    <p:sldLayoutId id="2147484498" r:id="rId10"/>
    <p:sldLayoutId id="2147484499" r:id="rId11"/>
  </p:sldLayoutIdLst>
  <p:txStyles>
    <p:titleStyle>
      <a:lvl1pPr algn="ctr" defTabSz="410058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+mj-lt"/>
          <a:ea typeface="+mj-ea"/>
          <a:cs typeface="+mj-cs"/>
          <a:sym typeface="Helvetica Light"/>
        </a:defRPr>
      </a:lvl1pPr>
      <a:lvl2pPr algn="ctr" defTabSz="410058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2pPr>
      <a:lvl3pPr algn="ctr" defTabSz="410058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3pPr>
      <a:lvl4pPr algn="ctr" defTabSz="410058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4pPr>
      <a:lvl5pPr algn="ctr" defTabSz="410058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5pPr>
      <a:lvl6pPr marL="320910" algn="ctr" defTabSz="410058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6pPr>
      <a:lvl7pPr marL="641826" algn="ctr" defTabSz="410058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7pPr>
      <a:lvl8pPr marL="962741" algn="ctr" defTabSz="410058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8pPr>
      <a:lvl9pPr marL="1283658" algn="ctr" defTabSz="410058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9pPr>
    </p:titleStyle>
    <p:bodyStyle>
      <a:lvl1pPr marL="267424" indent="-267424" algn="l" defTabSz="410058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1pPr>
      <a:lvl2pPr marL="534852" indent="-267424" algn="l" defTabSz="410058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2pPr>
      <a:lvl3pPr marL="802290" indent="-267424" algn="l" defTabSz="410058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3pPr>
      <a:lvl4pPr marL="1069717" indent="-267424" algn="l" defTabSz="410058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4pPr>
      <a:lvl5pPr marL="1337139" indent="-267424" algn="l" defTabSz="410058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5pPr>
      <a:lvl6pPr marL="1658058" indent="-267424" algn="l" defTabSz="410058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6pPr>
      <a:lvl7pPr marL="1978972" indent="-267424" algn="l" defTabSz="410058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7pPr>
      <a:lvl8pPr marL="2299887" indent="-267424" algn="l" defTabSz="410058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8pPr>
      <a:lvl9pPr marL="2620799" indent="-267424" algn="l" defTabSz="410058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9pPr>
    </p:bodyStyle>
    <p:otherStyle>
      <a:defPPr>
        <a:defRPr lang="en-US"/>
      </a:defPPr>
      <a:lvl1pPr marL="0" algn="l" defTabSz="64182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0910" algn="l" defTabSz="64182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1826" algn="l" defTabSz="64182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2741" algn="l" defTabSz="64182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3658" algn="l" defTabSz="64182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4576" algn="l" defTabSz="64182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5487" algn="l" defTabSz="64182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6406" algn="l" defTabSz="64182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67318" algn="l" defTabSz="64182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88911" tIns="44456" rIns="88911" bIns="4445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734"/>
            <a:ext cx="8229600" cy="4525963"/>
          </a:xfrm>
          <a:prstGeom prst="rect">
            <a:avLst/>
          </a:prstGeom>
        </p:spPr>
        <p:txBody>
          <a:bodyPr vert="horz" lIns="88911" tIns="44456" rIns="88911" bIns="4445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884"/>
            <a:ext cx="2133600" cy="365125"/>
          </a:xfrm>
          <a:prstGeom prst="rect">
            <a:avLst/>
          </a:prstGeom>
        </p:spPr>
        <p:txBody>
          <a:bodyPr vert="horz" lIns="88911" tIns="44456" rIns="88911" bIns="4445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89812"/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89812"/>
              <a:t>3/27/2017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884"/>
            <a:ext cx="2895600" cy="365125"/>
          </a:xfrm>
          <a:prstGeom prst="rect">
            <a:avLst/>
          </a:prstGeom>
        </p:spPr>
        <p:txBody>
          <a:bodyPr vert="horz" lIns="88911" tIns="44456" rIns="88911" bIns="4445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89812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884"/>
            <a:ext cx="2133600" cy="365125"/>
          </a:xfrm>
          <a:prstGeom prst="rect">
            <a:avLst/>
          </a:prstGeom>
        </p:spPr>
        <p:txBody>
          <a:bodyPr vert="horz" lIns="88911" tIns="44456" rIns="88911" bIns="4445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89812"/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89812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773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01" r:id="rId1"/>
    <p:sldLayoutId id="2147484502" r:id="rId2"/>
    <p:sldLayoutId id="2147484503" r:id="rId3"/>
    <p:sldLayoutId id="2147484504" r:id="rId4"/>
    <p:sldLayoutId id="2147484505" r:id="rId5"/>
    <p:sldLayoutId id="2147484506" r:id="rId6"/>
    <p:sldLayoutId id="2147484507" r:id="rId7"/>
    <p:sldLayoutId id="2147484508" r:id="rId8"/>
    <p:sldLayoutId id="2147484509" r:id="rId9"/>
    <p:sldLayoutId id="2147484510" r:id="rId10"/>
    <p:sldLayoutId id="2147484511" r:id="rId11"/>
  </p:sldLayoutIdLst>
  <p:txStyles>
    <p:titleStyle>
      <a:lvl1pPr algn="ctr" defTabSz="889812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3709" indent="-333709" algn="l" defTabSz="889812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22842" indent="-278158" algn="l" defTabSz="889812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12208" indent="-222286" algn="l" defTabSz="88981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57055" indent="-222286" algn="l" defTabSz="889812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01935" indent="-222286" algn="l" defTabSz="889812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46800" indent="-222286" algn="l" defTabSz="88981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891681" indent="-222286" algn="l" defTabSz="88981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36551" indent="-222286" algn="l" defTabSz="88981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781407" indent="-222286" algn="l" defTabSz="88981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89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4871" algn="l" defTabSz="889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89812" algn="l" defTabSz="889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34623" algn="l" defTabSz="889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79497" algn="l" defTabSz="889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24373" algn="l" defTabSz="889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69243" algn="l" defTabSz="889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14116" algn="l" defTabSz="889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58978" algn="l" defTabSz="889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/>
          </p:cNvSpPr>
          <p:nvPr>
            <p:ph type="title"/>
          </p:nvPr>
        </p:nvSpPr>
        <p:spPr bwMode="auto">
          <a:xfrm>
            <a:off x="892979" y="178594"/>
            <a:ext cx="7358063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5697" tIns="35697" rIns="35697" bIns="3569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Helvetica Light" charset="0"/>
              </a:rPr>
              <a:t>Click to edit Master title style</a:t>
            </a:r>
          </a:p>
        </p:txBody>
      </p:sp>
      <p:sp>
        <p:nvSpPr>
          <p:cNvPr id="2051" name="Rectangle 2"/>
          <p:cNvSpPr>
            <a:spLocks noGrp="1"/>
          </p:cNvSpPr>
          <p:nvPr>
            <p:ph type="body" idx="1"/>
          </p:nvPr>
        </p:nvSpPr>
        <p:spPr bwMode="auto">
          <a:xfrm>
            <a:off x="892979" y="1946682"/>
            <a:ext cx="7358063" cy="4018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5697" tIns="35697" rIns="35697" bIns="3569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Helvetica Light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Helvetica Light" charset="0"/>
              </a:rPr>
              <a:t>Second level</a:t>
            </a:r>
          </a:p>
          <a:p>
            <a:pPr lvl="2"/>
            <a:r>
              <a:rPr lang="en-US" altLang="en-US" smtClean="0">
                <a:sym typeface="Helvetica Light" charset="0"/>
              </a:rPr>
              <a:t>Third level</a:t>
            </a:r>
          </a:p>
          <a:p>
            <a:pPr lvl="3"/>
            <a:r>
              <a:rPr lang="en-US" altLang="en-US" smtClean="0">
                <a:sym typeface="Helvetica Light" charset="0"/>
              </a:rPr>
              <a:t>Fourth level</a:t>
            </a:r>
          </a:p>
          <a:p>
            <a:pPr lvl="4"/>
            <a:r>
              <a:rPr lang="en-US" altLang="en-US" smtClean="0">
                <a:sym typeface="Helvetica Light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95775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410541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+mj-lt"/>
          <a:ea typeface="+mj-ea"/>
          <a:cs typeface="+mj-cs"/>
          <a:sym typeface="Helvetica Light" charset="0"/>
        </a:defRPr>
      </a:lvl1pPr>
      <a:lvl2pPr algn="ctr" defTabSz="410541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2pPr>
      <a:lvl3pPr algn="ctr" defTabSz="410541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3pPr>
      <a:lvl4pPr algn="ctr" defTabSz="410541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4pPr>
      <a:lvl5pPr algn="ctr" defTabSz="410541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5pPr>
      <a:lvl6pPr marL="321291" algn="ctr" defTabSz="410541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6pPr>
      <a:lvl7pPr marL="642585" algn="ctr" defTabSz="410541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7pPr>
      <a:lvl8pPr marL="963876" algn="ctr" defTabSz="410541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8pPr>
      <a:lvl9pPr marL="1285171" algn="ctr" defTabSz="410541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9pPr>
    </p:titleStyle>
    <p:bodyStyle>
      <a:lvl1pPr marL="267743" indent="-267743" algn="l" defTabSz="410541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1pPr>
      <a:lvl2pPr marL="535486" indent="-267743" algn="l" defTabSz="410541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2pPr>
      <a:lvl3pPr marL="803233" indent="-267743" algn="l" defTabSz="410541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3pPr>
      <a:lvl4pPr marL="1070974" indent="-267743" algn="l" defTabSz="410541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4pPr>
      <a:lvl5pPr marL="1338719" indent="-267743" algn="l" defTabSz="410541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5pPr>
      <a:lvl6pPr marL="1660013" indent="-267743" algn="l" defTabSz="410541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6pPr>
      <a:lvl7pPr marL="1981303" indent="-267743" algn="l" defTabSz="410541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7pPr>
      <a:lvl8pPr marL="2302597" indent="-267743" algn="l" defTabSz="410541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8pPr>
      <a:lvl9pPr marL="2623890" indent="-267743" algn="l" defTabSz="410541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9pPr>
    </p:bodyStyle>
    <p:otherStyle>
      <a:defPPr>
        <a:defRPr lang="en-US"/>
      </a:defPPr>
      <a:lvl1pPr marL="0" algn="l" defTabSz="64258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291" algn="l" defTabSz="64258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585" algn="l" defTabSz="64258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3876" algn="l" defTabSz="64258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171" algn="l" defTabSz="64258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6464" algn="l" defTabSz="64258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7756" algn="l" defTabSz="64258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051" algn="l" defTabSz="64258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0344" algn="l" defTabSz="64258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392" tIns="45697" rIns="91392" bIns="45697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537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6964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393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09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7865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727" indent="-342727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570" indent="-285603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412" indent="-228481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9380" indent="-228481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6350" indent="-228481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3316" indent="-228481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0280" indent="-228481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7248" indent="-228481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4211" indent="-228481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64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3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0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65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3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799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76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3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2" tIns="45697" rIns="91392" bIns="4569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95401"/>
            <a:ext cx="82296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2" tIns="45697" rIns="91392" bIns="456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2" tIns="45697" rIns="91392" bIns="45697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393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2" tIns="45697" rIns="91392" bIns="45697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393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2" tIns="45697" rIns="91392" bIns="45697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3930" fontAlgn="base">
              <a:spcBef>
                <a:spcPct val="0"/>
              </a:spcBef>
              <a:spcAft>
                <a:spcPct val="0"/>
              </a:spcAft>
            </a:pPr>
            <a:fld id="{068B3C12-BC1A-4959-8182-8B391870C7D3}" type="slidenum">
              <a:rPr lang="en-US" smtClean="0">
                <a:solidFill>
                  <a:srgbClr val="000000"/>
                </a:solidFill>
              </a:rPr>
              <a:pPr defTabSz="91393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341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rgbClr val="00386B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696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393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09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786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727" indent="-342727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570" indent="-285603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2412" indent="-228481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599380" indent="-228481" algn="l" rtl="0" fontAlgn="base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4pPr>
      <a:lvl5pPr marL="2056350" indent="-228481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5pPr>
      <a:lvl6pPr marL="2513316" indent="-22848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0280" indent="-22848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7248" indent="-22848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4211" indent="-22848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64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3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0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65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3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799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76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3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2" tIns="45697" rIns="91392" bIns="4569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95401"/>
            <a:ext cx="82296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2" tIns="45697" rIns="91392" bIns="456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2" tIns="45697" rIns="91392" bIns="45697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393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2" tIns="45697" rIns="91392" bIns="45697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393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2" tIns="45697" rIns="91392" bIns="45697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3930" fontAlgn="base">
              <a:spcBef>
                <a:spcPct val="0"/>
              </a:spcBef>
              <a:spcAft>
                <a:spcPct val="0"/>
              </a:spcAft>
            </a:pPr>
            <a:fld id="{068B3C12-BC1A-4959-8182-8B391870C7D3}" type="slidenum">
              <a:rPr lang="en-US" smtClean="0">
                <a:solidFill>
                  <a:srgbClr val="000000"/>
                </a:solidFill>
              </a:rPr>
              <a:pPr defTabSz="91393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365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rgbClr val="00386B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696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393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09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786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727" indent="-342727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570" indent="-285603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2412" indent="-228481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599380" indent="-228481" algn="l" rtl="0" fontAlgn="base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4pPr>
      <a:lvl5pPr marL="2056350" indent="-228481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5pPr>
      <a:lvl6pPr marL="2513316" indent="-22848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0280" indent="-22848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7248" indent="-22848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4211" indent="-22848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64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3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0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65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3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799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76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3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392" tIns="45697" rIns="91392" bIns="45697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296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6964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393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09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7865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727" indent="-342727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570" indent="-285603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412" indent="-228481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9380" indent="-228481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6350" indent="-228481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3316" indent="-228481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0280" indent="-228481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7248" indent="-228481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4211" indent="-228481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64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3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0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65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3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799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76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3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2" tIns="45697" rIns="91392" bIns="4569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95401"/>
            <a:ext cx="82296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2" tIns="45697" rIns="91392" bIns="456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2" tIns="45697" rIns="91392" bIns="45697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393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2" tIns="45697" rIns="91392" bIns="45697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393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2" tIns="45697" rIns="91392" bIns="45697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3930" fontAlgn="base">
              <a:spcBef>
                <a:spcPct val="0"/>
              </a:spcBef>
              <a:spcAft>
                <a:spcPct val="0"/>
              </a:spcAft>
            </a:pPr>
            <a:fld id="{068B3C12-BC1A-4959-8182-8B391870C7D3}" type="slidenum">
              <a:rPr lang="en-US" smtClean="0">
                <a:solidFill>
                  <a:srgbClr val="000000"/>
                </a:solidFill>
              </a:rPr>
              <a:pPr defTabSz="91393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88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rgbClr val="00386B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696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393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09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786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727" indent="-342727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570" indent="-285603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2412" indent="-228481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599380" indent="-228481" algn="l" rtl="0" fontAlgn="base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4pPr>
      <a:lvl5pPr marL="2056350" indent="-228481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5pPr>
      <a:lvl6pPr marL="2513316" indent="-22848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0280" indent="-22848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7248" indent="-22848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4211" indent="-22848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64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3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0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65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3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799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76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3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2" tIns="45697" rIns="91392" bIns="4569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95401"/>
            <a:ext cx="82296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2" tIns="45697" rIns="91392" bIns="456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2" tIns="45697" rIns="91392" bIns="45697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393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2" tIns="45697" rIns="91392" bIns="45697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393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2" tIns="45697" rIns="91392" bIns="45697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3930" fontAlgn="base">
              <a:spcBef>
                <a:spcPct val="0"/>
              </a:spcBef>
              <a:spcAft>
                <a:spcPct val="0"/>
              </a:spcAft>
            </a:pPr>
            <a:fld id="{068B3C12-BC1A-4959-8182-8B391870C7D3}" type="slidenum">
              <a:rPr lang="en-US" smtClean="0">
                <a:solidFill>
                  <a:srgbClr val="000000"/>
                </a:solidFill>
              </a:rPr>
              <a:pPr defTabSz="91393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89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rgbClr val="00386B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696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393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09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786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727" indent="-342727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570" indent="-285603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2412" indent="-228481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599380" indent="-228481" algn="l" rtl="0" fontAlgn="base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4pPr>
      <a:lvl5pPr marL="2056350" indent="-228481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5pPr>
      <a:lvl6pPr marL="2513316" indent="-22848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0280" indent="-22848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7248" indent="-22848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4211" indent="-22848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64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3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0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65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3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799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76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3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9" rIns="91416" bIns="4570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95401"/>
            <a:ext cx="82296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4165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165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165" fontAlgn="base">
              <a:spcBef>
                <a:spcPct val="0"/>
              </a:spcBef>
              <a:spcAft>
                <a:spcPct val="0"/>
              </a:spcAft>
            </a:pPr>
            <a:fld id="{068B3C12-BC1A-4959-8182-8B391870C7D3}" type="slidenum">
              <a:rPr lang="en-US" smtClean="0">
                <a:solidFill>
                  <a:srgbClr val="000000"/>
                </a:solidFill>
              </a:rPr>
              <a:pPr defTabSz="914165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78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9" r:id="rId1"/>
    <p:sldLayoutId id="2147484130" r:id="rId2"/>
    <p:sldLayoutId id="2147484131" r:id="rId3"/>
    <p:sldLayoutId id="2147484132" r:id="rId4"/>
    <p:sldLayoutId id="2147484133" r:id="rId5"/>
    <p:sldLayoutId id="2147484134" r:id="rId6"/>
    <p:sldLayoutId id="2147484135" r:id="rId7"/>
    <p:sldLayoutId id="2147484136" r:id="rId8"/>
    <p:sldLayoutId id="2147484137" r:id="rId9"/>
    <p:sldLayoutId id="2147484138" r:id="rId10"/>
    <p:sldLayoutId id="214748413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rgbClr val="00386B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082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16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2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332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13" indent="-342813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760" indent="-285677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2706" indent="-228541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599790" indent="-228541" algn="l" rtl="0" fontAlgn="base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4pPr>
      <a:lvl5pPr marL="2056875" indent="-228541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5pPr>
      <a:lvl6pPr marL="2513959" indent="-22854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040" indent="-22854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124" indent="-22854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205" indent="-22854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2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6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32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1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0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8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6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com/url?sa=i&amp;rct=j&amp;q=&amp;esrc=s&amp;frm=1&amp;source=images&amp;cd=&amp;cad=rja&amp;uact=8&amp;docid=VL4Zy8zKVbXVCM&amp;tbnid=6uJ1KRGNzl5BGM:&amp;ved=0CAUQjRw&amp;url=http://mysterywallpaper.blogspot.com/2012/11/boeing-aircraft-take-off.html&amp;ei=cQhfU5-FAear2QXuuYCQCw&amp;bvm=bv.65397613,d.b2I&amp;psig=AFQjCNE4g9LHn9NTmThRNw01iz4sD9KmKA&amp;ust=1398823400273913" TargetMode="Externa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com/url?sa=i&amp;rct=j&amp;q=&amp;esrc=s&amp;frm=1&amp;source=images&amp;cd=&amp;cad=rja&amp;uact=8&amp;docid=VL4Zy8zKVbXVCM&amp;tbnid=6uJ1KRGNzl5BGM:&amp;ved=0CAUQjRw&amp;url=http://mysterywallpaper.blogspot.com/2012/11/boeing-aircraft-take-off.html&amp;ei=cQhfU5-FAear2QXuuYCQCw&amp;bvm=bv.65397613,d.b2I&amp;psig=AFQjCNE4g9LHn9NTmThRNw01iz4sD9KmKA&amp;ust=1398823400273913" TargetMode="Externa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3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3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3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hyperlink" Target="http://www.google.com/url?sa=i&amp;rct=j&amp;q=&amp;esrc=s&amp;frm=1&amp;source=images&amp;cd=&amp;cad=rja&amp;docid=QaKFyHB76-Ve9M&amp;tbnid=CMDc2ew8VJttvM:&amp;ved=0CAUQjRw&amp;url=http://www.slideshare.net/ccoyure/power-plant-part-1&amp;ei=7zrdUtXNJdagsQTAq4GIBQ&amp;bvm=bv.59568121,d.eW0&amp;psig=AFQjCNHOAyF67eyiA75ZpFajbeUAW1h1ew&amp;ust=1390316593998641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google.com/url?sa=i&amp;rct=j&amp;q=&amp;esrc=s&amp;frm=1&amp;source=images&amp;cd=&amp;cad=rja&amp;uact=8&amp;docid=VL4Zy8zKVbXVCM&amp;tbnid=6uJ1KRGNzl5BGM:&amp;ved=0CAUQjRw&amp;url=http://mysterywallpaper.blogspot.com/2012/11/boeing-aircraft-take-off.html&amp;ei=cQhfU5-FAear2QXuuYCQCw&amp;bvm=bv.65397613,d.b2I&amp;psig=AFQjCNE4g9LHn9NTmThRNw01iz4sD9KmKA&amp;ust=1398823400273913" TargetMode="Externa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google.com/url?sa=i&amp;rct=j&amp;q=&amp;esrc=s&amp;frm=1&amp;source=images&amp;cd=&amp;cad=rja&amp;uact=8&amp;docid=VL4Zy8zKVbXVCM&amp;tbnid=6uJ1KRGNzl5BGM:&amp;ved=0CAUQjRw&amp;url=http://mysterywallpaper.blogspot.com/2012/11/boeing-aircraft-take-off.html&amp;ei=cQhfU5-FAear2QXuuYCQCw&amp;bvm=bv.65397613,d.b2I&amp;psig=AFQjCNE4g9LHn9NTmThRNw01iz4sD9KmKA&amp;ust=1398823400273913" TargetMode="Externa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com/url?sa=i&amp;rct=j&amp;q=&amp;esrc=s&amp;frm=1&amp;source=images&amp;cd=&amp;cad=rja&amp;uact=8&amp;docid=VL4Zy8zKVbXVCM&amp;tbnid=6uJ1KRGNzl5BGM:&amp;ved=0CAUQjRw&amp;url=http://mysterywallpaper.blogspot.com/2012/11/boeing-aircraft-take-off.html&amp;ei=cQhfU5-FAear2QXuuYCQCw&amp;bvm=bv.65397613,d.b2I&amp;psig=AFQjCNE4g9LHn9NTmThRNw01iz4sD9KmKA&amp;ust=1398823400273913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com/url?sa=i&amp;rct=j&amp;q=&amp;esrc=s&amp;frm=1&amp;source=images&amp;cd=&amp;cad=rja&amp;uact=8&amp;docid=VL4Zy8zKVbXVCM&amp;tbnid=6uJ1KRGNzl5BGM:&amp;ved=0CAUQjRw&amp;url=http://mysterywallpaper.blogspot.com/2012/11/boeing-aircraft-take-off.html&amp;ei=cQhfU5-FAear2QXuuYCQCw&amp;bvm=bv.65397613,d.b2I&amp;psig=AFQjCNE4g9LHn9NTmThRNw01iz4sD9KmKA&amp;ust=1398823400273913" TargetMode="Externa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com/url?sa=i&amp;rct=j&amp;q=&amp;esrc=s&amp;frm=1&amp;source=images&amp;cd=&amp;cad=rja&amp;uact=8&amp;docid=VL4Zy8zKVbXVCM&amp;tbnid=6uJ1KRGNzl5BGM:&amp;ved=0CAUQjRw&amp;url=http://mysterywallpaper.blogspot.com/2012/11/boeing-aircraft-take-off.html&amp;ei=cQhfU5-FAear2QXuuYCQCw&amp;bvm=bv.65397613,d.b2I&amp;psig=AFQjCNE4g9LHn9NTmThRNw01iz4sD9KmKA&amp;ust=1398823400273913" TargetMode="Externa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com/url?sa=i&amp;rct=j&amp;q=&amp;esrc=s&amp;frm=1&amp;source=images&amp;cd=&amp;cad=rja&amp;uact=8&amp;docid=VL4Zy8zKVbXVCM&amp;tbnid=6uJ1KRGNzl5BGM:&amp;ved=0CAUQjRw&amp;url=http://mysterywallpaper.blogspot.com/2012/11/boeing-aircraft-take-off.html&amp;ei=cQhfU5-FAear2QXuuYCQCw&amp;bvm=bv.65397613,d.b2I&amp;psig=AFQjCNE4g9LHn9NTmThRNw01iz4sD9KmKA&amp;ust=1398823400273913" TargetMode="Externa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com/url?sa=i&amp;rct=j&amp;q=&amp;esrc=s&amp;frm=1&amp;source=images&amp;cd=&amp;cad=rja&amp;uact=8&amp;docid=VL4Zy8zKVbXVCM&amp;tbnid=6uJ1KRGNzl5BGM:&amp;ved=0CAUQjRw&amp;url=http://mysterywallpaper.blogspot.com/2012/11/boeing-aircraft-take-off.html&amp;ei=cQhfU5-FAear2QXuuYCQCw&amp;bvm=bv.65397613,d.b2I&amp;psig=AFQjCNE4g9LHn9NTmThRNw01iz4sD9KmKA&amp;ust=1398823400273913" TargetMode="Externa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com/url?sa=i&amp;rct=j&amp;q=&amp;esrc=s&amp;frm=1&amp;source=images&amp;cd=&amp;cad=rja&amp;uact=8&amp;docid=VL4Zy8zKVbXVCM&amp;tbnid=6uJ1KRGNzl5BGM:&amp;ved=0CAUQjRw&amp;url=http://mysterywallpaper.blogspot.com/2012/11/boeing-aircraft-take-off.html&amp;ei=cQhfU5-FAear2QXuuYCQCw&amp;bvm=bv.65397613,d.b2I&amp;psig=AFQjCNE4g9LHn9NTmThRNw01iz4sD9KmKA&amp;ust=1398823400273913" TargetMode="Externa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com/url?sa=i&amp;rct=j&amp;q=&amp;esrc=s&amp;frm=1&amp;source=images&amp;cd=&amp;cad=rja&amp;uact=8&amp;docid=VL4Zy8zKVbXVCM&amp;tbnid=6uJ1KRGNzl5BGM:&amp;ved=0CAUQjRw&amp;url=http://mysterywallpaper.blogspot.com/2012/11/boeing-aircraft-take-off.html&amp;ei=cQhfU5-FAear2QXuuYCQCw&amp;bvm=bv.65397613,d.b2I&amp;psig=AFQjCNE4g9LHn9NTmThRNw01iz4sD9KmKA&amp;ust=1398823400273913" TargetMode="Externa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com/url?sa=i&amp;rct=j&amp;q=&amp;esrc=s&amp;frm=1&amp;source=images&amp;cd=&amp;cad=rja&amp;uact=8&amp;docid=fRoZaO7wE1mY2M&amp;tbnid=S_IVv9q0y3ZOjM:&amp;ved=0CAUQjRw&amp;url=http://www.jointline-group.co.uk/airfield-marking-grooving.php&amp;ei=9QZfU5OuDIr-2gW_p4GYDg&amp;bvm=bv.65397613,d.b2I&amp;psig=AFQjCNH0FLwEBISPiNlie6NAiLJfwI3o5w&amp;ust=1398823010498248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hyperlink" Target="https://www.google.com/url?sa=i&amp;rct=j&amp;q=&amp;esrc=s&amp;frm=1&amp;source=images&amp;cd=&amp;cad=rja&amp;uact=8&amp;docid=_25MfeX8Ov9tEM&amp;tbnid=9ebVwNv1CNvyCM:&amp;ved=0CAUQjRw&amp;url=https://www.tsp2.org/2012/09/13/news-from-the-international-grooving-grinding-association-igga-4/&amp;ei=EAdfU7n0NMeb3AWzxYGYCg&amp;bvm=bv.65397613,d.b2I&amp;psig=AFQjCNH0FLwEBISPiNlie6NAiLJfwI3o5w&amp;ust=1398823010498248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com/url?sa=i&amp;rct=j&amp;q=&amp;esrc=s&amp;frm=1&amp;source=images&amp;cd=&amp;cad=rja&amp;uact=8&amp;docid=VL4Zy8zKVbXVCM&amp;tbnid=6uJ1KRGNzl5BGM:&amp;ved=0CAUQjRw&amp;url=http://mysterywallpaper.blogspot.com/2012/11/boeing-aircraft-take-off.html&amp;ei=cQhfU5-FAear2QXuuYCQCw&amp;bvm=bv.65397613,d.b2I&amp;psig=AFQjCNE4g9LHn9NTmThRNw01iz4sD9KmKA&amp;ust=1398823400273913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72" tIns="50772" rIns="50772" bIns="50772" anchor="ctr"/>
          <a:lstStyle/>
          <a:p>
            <a:pPr algn="ctr" defTabSz="409404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099" name="AutoShape 3" descr="image1.pn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72" tIns="50772" rIns="50772" bIns="50772" anchor="ctr"/>
          <a:lstStyle/>
          <a:p>
            <a:pPr algn="ctr" defTabSz="409404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-8928" y="5787554"/>
            <a:ext cx="3404443" cy="1083840"/>
          </a:xfrm>
          <a:prstGeom prst="line">
            <a:avLst/>
          </a:prstGeom>
          <a:noFill/>
          <a:ln w="17159">
            <a:solidFill>
              <a:srgbClr val="5EA4B5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55" tIns="32126" rIns="64255" bIns="32126"/>
          <a:lstStyle/>
          <a:p>
            <a:pPr algn="ctr" defTabSz="409404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8605" y="685353"/>
            <a:ext cx="8786813" cy="5866805"/>
          </a:xfrm>
        </p:spPr>
        <p:txBody>
          <a:bodyPr lIns="88844" tIns="50772" rIns="88844" bIns="50772" anchor="t"/>
          <a:lstStyle/>
          <a:p>
            <a:pPr marL="549965" indent="-472991" defTabSz="913629" eaLnBrk="1"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r>
              <a:rPr lang="en-US" altLang="en-US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Utilizing your notes and past knowledge answer the following questions:</a:t>
            </a:r>
          </a:p>
          <a:p>
            <a:pPr marL="549965" indent="-472991" defTabSz="913629" eaLnBrk="1"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altLang="en-US" b="1" dirty="0" smtClean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549965" indent="-472991" defTabSz="913629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>
                <a:solidFill>
                  <a:schemeClr val="tx1"/>
                </a:solidFill>
              </a:rPr>
              <a:t>What </a:t>
            </a:r>
            <a:r>
              <a:rPr lang="en-US" altLang="en-US" sz="2500" b="1" dirty="0" smtClean="0">
                <a:solidFill>
                  <a:schemeClr val="tx1"/>
                </a:solidFill>
              </a:rPr>
              <a:t>is a major concern with water on runways with respect to aircraft operation? </a:t>
            </a:r>
            <a:endParaRPr lang="en-US" altLang="en-US" sz="2500" b="1" dirty="0">
              <a:solidFill>
                <a:schemeClr val="tx1"/>
              </a:solidFill>
            </a:endParaRPr>
          </a:p>
          <a:p>
            <a:pPr marL="549965" indent="-472991" defTabSz="913629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>
                <a:solidFill>
                  <a:srgbClr val="0070C0"/>
                </a:solidFill>
              </a:rPr>
              <a:t>What is the </a:t>
            </a:r>
            <a:r>
              <a:rPr lang="en-US" altLang="en-US" sz="2500" b="1" dirty="0" smtClean="0">
                <a:solidFill>
                  <a:srgbClr val="0070C0"/>
                </a:solidFill>
              </a:rPr>
              <a:t>concern if an aircraft lands at higher speed when a runway is wet?</a:t>
            </a:r>
            <a:endParaRPr lang="en-US" altLang="en-US" sz="2500" b="1" dirty="0">
              <a:solidFill>
                <a:srgbClr val="0070C0"/>
              </a:solidFill>
            </a:endParaRPr>
          </a:p>
          <a:p>
            <a:pPr marL="549965" indent="-472991" defTabSz="913629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 smtClean="0">
                <a:solidFill>
                  <a:schemeClr val="tx1"/>
                </a:solidFill>
              </a:rPr>
              <a:t>What is the norm for takeoff speeds of an aircraft?</a:t>
            </a:r>
            <a:endParaRPr lang="en-US" altLang="en-US" sz="2500" b="1" dirty="0">
              <a:solidFill>
                <a:schemeClr val="tx1"/>
              </a:solidFill>
            </a:endParaRPr>
          </a:p>
          <a:p>
            <a:pPr marL="549965" indent="-472991" defTabSz="913629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>
                <a:solidFill>
                  <a:srgbClr val="0070C0"/>
                </a:solidFill>
              </a:rPr>
              <a:t>Describe </a:t>
            </a:r>
            <a:r>
              <a:rPr lang="en-US" altLang="en-US" sz="2500" b="1" dirty="0" smtClean="0">
                <a:solidFill>
                  <a:srgbClr val="0070C0"/>
                </a:solidFill>
              </a:rPr>
              <a:t>the three concerns with a heavy aircraft during takeoff. </a:t>
            </a:r>
            <a:endParaRPr lang="en-US" altLang="en-US" sz="2500" b="1" dirty="0">
              <a:solidFill>
                <a:srgbClr val="0070C0"/>
              </a:solidFill>
            </a:endParaRPr>
          </a:p>
          <a:p>
            <a:pPr marL="549965" indent="-472991" defTabSz="913629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 smtClean="0">
                <a:solidFill>
                  <a:schemeClr val="tx1"/>
                </a:solidFill>
              </a:rPr>
              <a:t>What is required if there is an increase in weight in order for an aircraft to takeoff?</a:t>
            </a:r>
            <a:endParaRPr lang="en-US" altLang="en-US" sz="2500" b="1" dirty="0">
              <a:solidFill>
                <a:schemeClr val="tx1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42" y="0"/>
            <a:ext cx="8229823" cy="837158"/>
          </a:xfrm>
        </p:spPr>
        <p:txBody>
          <a:bodyPr lIns="88844" tIns="50772" rIns="88844" bIns="50772"/>
          <a:lstStyle/>
          <a:p>
            <a:pPr algn="l" defTabSz="913629" eaLnBrk="1">
              <a:defRPr/>
            </a:pPr>
            <a:r>
              <a:rPr lang="en-US" sz="36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Warm-Up – </a:t>
            </a:r>
            <a:r>
              <a:rPr lang="en-US" sz="3600" b="1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3/29 </a:t>
            </a:r>
            <a:r>
              <a:rPr lang="en-US" sz="36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– 10 minutes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5852739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r>
              <a:rPr lang="en-US" sz="4000" b="1" dirty="0"/>
              <a:t>Takeoff Performance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537081"/>
            <a:ext cx="9144000" cy="1815720"/>
          </a:xfrm>
          <a:prstGeom prst="rect">
            <a:avLst/>
          </a:prstGeom>
          <a:noFill/>
        </p:spPr>
        <p:txBody>
          <a:bodyPr wrap="square" lIns="91255" tIns="45628" rIns="91255" bIns="45628" rtlCol="0">
            <a:spAutoFit/>
          </a:bodyPr>
          <a:lstStyle/>
          <a:p>
            <a:pPr marL="342242" indent="-342242">
              <a:buFont typeface="Arial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1. Higher lift-off speed</a:t>
            </a:r>
          </a:p>
          <a:p>
            <a:pPr marL="342242" indent="-342242">
              <a:buFont typeface="Arial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2. Greater mass to accelerate</a:t>
            </a:r>
          </a:p>
          <a:p>
            <a:pPr marL="342242" indent="-342242">
              <a:buFont typeface="Arial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3. Increased retarding force (drag and ground friction)</a:t>
            </a:r>
          </a:p>
        </p:txBody>
      </p:sp>
      <p:pic>
        <p:nvPicPr>
          <p:cNvPr id="16386" name="Picture 2" descr="http://4.bp.blogspot.com/-ZmBNlYx_F1c/UK3wIXmyV4I/AAAAAAAAHyw/Ey2CVTQ_XSU/s1600/boeing-aircraft-take-off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493" y="3748244"/>
            <a:ext cx="5529262" cy="3109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1235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72" tIns="50772" rIns="50772" bIns="50772" anchor="ctr"/>
          <a:lstStyle/>
          <a:p>
            <a:pPr algn="ctr" defTabSz="409404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099" name="AutoShape 3" descr="image1.pn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72" tIns="50772" rIns="50772" bIns="50772" anchor="ctr"/>
          <a:lstStyle/>
          <a:p>
            <a:pPr algn="ctr" defTabSz="409404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-8928" y="5787554"/>
            <a:ext cx="3404443" cy="1083840"/>
          </a:xfrm>
          <a:prstGeom prst="line">
            <a:avLst/>
          </a:prstGeom>
          <a:noFill/>
          <a:ln w="17159">
            <a:solidFill>
              <a:srgbClr val="5EA4B5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55" tIns="32126" rIns="64255" bIns="32126"/>
          <a:lstStyle/>
          <a:p>
            <a:pPr algn="ctr" defTabSz="409404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8605" y="685353"/>
            <a:ext cx="8786813" cy="5866805"/>
          </a:xfrm>
        </p:spPr>
        <p:txBody>
          <a:bodyPr lIns="88844" tIns="50772" rIns="88844" bIns="50772" anchor="t"/>
          <a:lstStyle/>
          <a:p>
            <a:pPr marL="549965" indent="-472991" defTabSz="913629" eaLnBrk="1"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r>
              <a:rPr lang="en-US" altLang="en-US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Utilizing your notes and past knowledge answer the following questions:</a:t>
            </a:r>
          </a:p>
          <a:p>
            <a:pPr marL="549965" indent="-472991" defTabSz="913629" eaLnBrk="1"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altLang="en-US" b="1" dirty="0" smtClean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549965" indent="-472991" defTabSz="913629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What </a:t>
            </a: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is a major concern with water on runways with respect to aircraft operation? </a:t>
            </a:r>
            <a:endParaRPr lang="en-US" altLang="en-US" sz="2500" b="1" dirty="0">
              <a:solidFill>
                <a:schemeClr val="bg1">
                  <a:lumMod val="85000"/>
                </a:schemeClr>
              </a:solidFill>
            </a:endParaRPr>
          </a:p>
          <a:p>
            <a:pPr marL="549965" indent="-472991" defTabSz="913629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What is the </a:t>
            </a: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concern if an aircraft lands at higher speed when a runway is wet?</a:t>
            </a:r>
            <a:endParaRPr lang="en-US" altLang="en-US" sz="2500" b="1" dirty="0">
              <a:solidFill>
                <a:schemeClr val="bg1">
                  <a:lumMod val="85000"/>
                </a:schemeClr>
              </a:solidFill>
            </a:endParaRPr>
          </a:p>
          <a:p>
            <a:pPr marL="549965" indent="-472991" defTabSz="913629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What is the norm for takeoff speeds of an aircraft?</a:t>
            </a:r>
            <a:endParaRPr lang="en-US" altLang="en-US" sz="2500" b="1" dirty="0">
              <a:solidFill>
                <a:schemeClr val="bg1">
                  <a:lumMod val="85000"/>
                </a:schemeClr>
              </a:solidFill>
            </a:endParaRPr>
          </a:p>
          <a:p>
            <a:pPr marL="549965" indent="-472991" defTabSz="913629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Describe </a:t>
            </a: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the three concerns with a heavy aircraft during takeoff. </a:t>
            </a:r>
            <a:endParaRPr lang="en-US" altLang="en-US" sz="2500" b="1" dirty="0">
              <a:solidFill>
                <a:schemeClr val="bg1">
                  <a:lumMod val="85000"/>
                </a:schemeClr>
              </a:solidFill>
            </a:endParaRPr>
          </a:p>
          <a:p>
            <a:pPr marL="549965" indent="-472991" defTabSz="913629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 smtClean="0">
                <a:solidFill>
                  <a:schemeClr val="tx1"/>
                </a:solidFill>
              </a:rPr>
              <a:t>What is required if there is an increase in weight in order for an aircraft to takeoff?</a:t>
            </a:r>
            <a:endParaRPr lang="en-US" altLang="en-US" sz="2500" b="1" dirty="0">
              <a:solidFill>
                <a:schemeClr val="tx1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42" y="0"/>
            <a:ext cx="8229823" cy="837158"/>
          </a:xfrm>
        </p:spPr>
        <p:txBody>
          <a:bodyPr lIns="88844" tIns="50772" rIns="88844" bIns="50772"/>
          <a:lstStyle/>
          <a:p>
            <a:pPr algn="l" defTabSz="913629" eaLnBrk="1">
              <a:defRPr/>
            </a:pPr>
            <a:r>
              <a:rPr lang="en-US" sz="36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Warm-Up – </a:t>
            </a:r>
            <a:r>
              <a:rPr lang="en-US" sz="3600" b="1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3/29 </a:t>
            </a:r>
            <a:r>
              <a:rPr lang="en-US" sz="36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– 10 minutes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3518242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r>
              <a:rPr lang="en-US" sz="4000" b="1" dirty="0"/>
              <a:t>Takeoff Performance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371601"/>
            <a:ext cx="9144000" cy="1384833"/>
          </a:xfrm>
          <a:prstGeom prst="rect">
            <a:avLst/>
          </a:prstGeom>
          <a:noFill/>
        </p:spPr>
        <p:txBody>
          <a:bodyPr wrap="square" lIns="91255" tIns="45628" rIns="91255" bIns="45628" rtlCol="0">
            <a:spAutoFit/>
          </a:bodyPr>
          <a:lstStyle/>
          <a:p>
            <a:pPr marL="342242" indent="-342242">
              <a:buFont typeface="Arial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If the gross weight increases, a greater speed is necessary to produce the greater lift necessary to get the aircraft airborne.</a:t>
            </a:r>
          </a:p>
        </p:txBody>
      </p:sp>
      <p:pic>
        <p:nvPicPr>
          <p:cNvPr id="16386" name="Picture 2" descr="http://4.bp.blogspot.com/-ZmBNlYx_F1c/UK3wIXmyV4I/AAAAAAAAHyw/Ey2CVTQ_XSU/s1600/boeing-aircraft-take-off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370" y="3200400"/>
            <a:ext cx="5529262" cy="3109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5040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37" y="1752639"/>
            <a:ext cx="1852613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Questions / Comments</a:t>
            </a:r>
          </a:p>
        </p:txBody>
      </p:sp>
    </p:spTree>
    <p:extLst>
      <p:ext uri="{BB962C8B-B14F-4D97-AF65-F5344CB8AC3E}">
        <p14:creationId xmlns:p14="http://schemas.microsoft.com/office/powerpoint/2010/main" val="2750214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3" tIns="49533" rIns="49533" bIns="49533" anchor="ctr"/>
          <a:lstStyle/>
          <a:p>
            <a:pPr defTabSz="889812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3" name="AutoShape 3" descr="image1.jp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3" tIns="49533" rIns="49533" bIns="49533" anchor="ctr"/>
          <a:lstStyle/>
          <a:p>
            <a:pPr defTabSz="889812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25017" y="1371241"/>
            <a:ext cx="4675584" cy="5182493"/>
          </a:xfrm>
        </p:spPr>
        <p:txBody>
          <a:bodyPr lIns="86367" tIns="49533" rIns="86367" bIns="49533" anchor="t">
            <a:normAutofit/>
          </a:bodyPr>
          <a:lstStyle/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b="1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 March </a:t>
            </a:r>
            <a:r>
              <a:rPr lang="en-US" sz="2800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29</a:t>
            </a:r>
            <a:endParaRPr lang="en-US" sz="28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sz="22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lvl="0"/>
            <a:r>
              <a:rPr lang="en-US" sz="2800" dirty="0" smtClean="0">
                <a:latin typeface="Helvetica" pitchFamily="34" charset="0"/>
                <a:cs typeface="Helvetica" pitchFamily="34" charset="0"/>
              </a:rPr>
              <a:t>1858 — </a:t>
            </a:r>
            <a:r>
              <a:rPr lang="en-US" sz="2800" dirty="0">
                <a:latin typeface="Helvetica" pitchFamily="34" charset="0"/>
                <a:cs typeface="Helvetica" pitchFamily="34" charset="0"/>
              </a:rPr>
              <a:t>Two men, Brown and Dean, make the first balloon flight in Australia in a hydrogen balloon named the “Australasian.” 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457065" y="274588"/>
            <a:ext cx="8229823" cy="1143000"/>
          </a:xfrm>
        </p:spPr>
        <p:txBody>
          <a:bodyPr lIns="86367" tIns="49533" rIns="86367" bIns="49533"/>
          <a:lstStyle/>
          <a:p>
            <a:pPr defTabSz="889561">
              <a:defRPr/>
            </a:pPr>
            <a:r>
              <a:rPr lang="en-US" sz="41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THIS DAY IN AVIATION</a:t>
            </a: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1392" y="1570510"/>
            <a:ext cx="3200400" cy="4383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20396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3" tIns="49533" rIns="49533" bIns="49533" anchor="ctr"/>
          <a:lstStyle/>
          <a:p>
            <a:pPr defTabSz="889812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3" name="AutoShape 3" descr="image1.jp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3" tIns="49533" rIns="49533" bIns="49533" anchor="ctr"/>
          <a:lstStyle/>
          <a:p>
            <a:pPr defTabSz="889812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25017" y="1371241"/>
            <a:ext cx="4675584" cy="5182493"/>
          </a:xfrm>
        </p:spPr>
        <p:txBody>
          <a:bodyPr lIns="86367" tIns="49533" rIns="86367" bIns="49533" anchor="t">
            <a:normAutofit lnSpcReduction="10000"/>
          </a:bodyPr>
          <a:lstStyle/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b="1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 March </a:t>
            </a:r>
            <a:r>
              <a:rPr lang="en-US" sz="2800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29</a:t>
            </a:r>
            <a:endParaRPr lang="en-US" sz="28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sz="22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lvl="0"/>
            <a:r>
              <a:rPr lang="en-US" sz="2800" dirty="0">
                <a:latin typeface="Helvetica" pitchFamily="34" charset="0"/>
                <a:cs typeface="Helvetica" pitchFamily="34" charset="0"/>
              </a:rPr>
              <a:t>1920 </a:t>
            </a:r>
            <a:r>
              <a:rPr lang="en-US" sz="2800" dirty="0" smtClean="0">
                <a:latin typeface="Helvetica" pitchFamily="34" charset="0"/>
                <a:cs typeface="Helvetica" pitchFamily="34" charset="0"/>
              </a:rPr>
              <a:t>— </a:t>
            </a:r>
            <a:r>
              <a:rPr lang="en-US" sz="2800" dirty="0">
                <a:latin typeface="Helvetica" pitchFamily="34" charset="0"/>
                <a:cs typeface="Helvetica" pitchFamily="34" charset="0"/>
              </a:rPr>
              <a:t>Located about 10 miles due south of the City of London, England, </a:t>
            </a:r>
            <a:r>
              <a:rPr lang="en-US" sz="2800" dirty="0" err="1">
                <a:latin typeface="Helvetica" pitchFamily="34" charset="0"/>
                <a:cs typeface="Helvetica" pitchFamily="34" charset="0"/>
              </a:rPr>
              <a:t>Waddon</a:t>
            </a:r>
            <a:r>
              <a:rPr lang="en-US" sz="2800" dirty="0">
                <a:latin typeface="Helvetica" pitchFamily="34" charset="0"/>
                <a:cs typeface="Helvetica" pitchFamily="34" charset="0"/>
              </a:rPr>
              <a:t> Airport at Croydon is used for the first time as London's airport. </a:t>
            </a:r>
            <a:endParaRPr lang="en-US" sz="2800" dirty="0" smtClean="0">
              <a:latin typeface="Helvetica" pitchFamily="34" charset="0"/>
              <a:cs typeface="Helvetica" pitchFamily="34" charset="0"/>
            </a:endParaRPr>
          </a:p>
          <a:p>
            <a:pPr lvl="0"/>
            <a:endParaRPr lang="en-US" sz="2800" dirty="0">
              <a:latin typeface="Helvetica" pitchFamily="34" charset="0"/>
              <a:cs typeface="Helvetica" pitchFamily="34" charset="0"/>
            </a:endParaRPr>
          </a:p>
          <a:p>
            <a:pPr lvl="0"/>
            <a:r>
              <a:rPr lang="en-US" sz="2800" dirty="0" smtClean="0">
                <a:latin typeface="Helvetica" pitchFamily="34" charset="0"/>
                <a:cs typeface="Helvetica" pitchFamily="34" charset="0"/>
              </a:rPr>
              <a:t>Until </a:t>
            </a:r>
            <a:r>
              <a:rPr lang="en-US" sz="2800" dirty="0">
                <a:latin typeface="Helvetica" pitchFamily="34" charset="0"/>
                <a:cs typeface="Helvetica" pitchFamily="34" charset="0"/>
              </a:rPr>
              <a:t>this date, </a:t>
            </a:r>
            <a:r>
              <a:rPr lang="en-US" sz="2800" dirty="0" err="1">
                <a:latin typeface="Helvetica" pitchFamily="34" charset="0"/>
                <a:cs typeface="Helvetica" pitchFamily="34" charset="0"/>
              </a:rPr>
              <a:t>Hownslow</a:t>
            </a:r>
            <a:r>
              <a:rPr lang="en-US" sz="2800" dirty="0">
                <a:latin typeface="Helvetica" pitchFamily="34" charset="0"/>
                <a:cs typeface="Helvetica" pitchFamily="34" charset="0"/>
              </a:rPr>
              <a:t> has been considered the capital's main airport. 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457065" y="274588"/>
            <a:ext cx="8229823" cy="1143000"/>
          </a:xfrm>
        </p:spPr>
        <p:txBody>
          <a:bodyPr lIns="86367" tIns="49533" rIns="86367" bIns="49533"/>
          <a:lstStyle/>
          <a:p>
            <a:pPr defTabSz="889561">
              <a:defRPr/>
            </a:pPr>
            <a:r>
              <a:rPr lang="en-US" sz="41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THIS DAY IN AVIATION</a:t>
            </a: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2094" y="1684651"/>
            <a:ext cx="3543300" cy="22778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0635" y="4390056"/>
            <a:ext cx="3046218" cy="210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990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3" tIns="49533" rIns="49533" bIns="49533" anchor="ctr"/>
          <a:lstStyle/>
          <a:p>
            <a:pPr defTabSz="889812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3" name="AutoShape 3" descr="image1.jp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3" tIns="49533" rIns="49533" bIns="49533" anchor="ctr"/>
          <a:lstStyle/>
          <a:p>
            <a:pPr defTabSz="889812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25017" y="1371241"/>
            <a:ext cx="4675584" cy="5182493"/>
          </a:xfrm>
        </p:spPr>
        <p:txBody>
          <a:bodyPr lIns="86367" tIns="49533" rIns="86367" bIns="49533" anchor="t">
            <a:normAutofit/>
          </a:bodyPr>
          <a:lstStyle/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b="1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 March </a:t>
            </a:r>
            <a:r>
              <a:rPr lang="en-US" sz="2800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29</a:t>
            </a:r>
            <a:endParaRPr lang="en-US" sz="28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sz="22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lvl="0"/>
            <a:r>
              <a:rPr lang="en-US" sz="2800" dirty="0">
                <a:latin typeface="Helvetica" pitchFamily="34" charset="0"/>
                <a:cs typeface="Helvetica" pitchFamily="34" charset="0"/>
              </a:rPr>
              <a:t>1923 </a:t>
            </a:r>
            <a:r>
              <a:rPr lang="en-US" sz="2800" dirty="0" smtClean="0">
                <a:latin typeface="Helvetica" pitchFamily="34" charset="0"/>
                <a:cs typeface="Helvetica" pitchFamily="34" charset="0"/>
              </a:rPr>
              <a:t>— </a:t>
            </a:r>
            <a:r>
              <a:rPr lang="en-US" sz="2800" dirty="0">
                <a:latin typeface="Helvetica" pitchFamily="34" charset="0"/>
                <a:cs typeface="Helvetica" pitchFamily="34" charset="0"/>
              </a:rPr>
              <a:t>Lieut. Alexander Pearson, USAS, makes a record 500 km flight, 167.8 mph in a Verville-Sperry, with Wright 350-hp engine, at McCook Field, Dayton, Ohio. 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457065" y="274588"/>
            <a:ext cx="8229823" cy="1143000"/>
          </a:xfrm>
        </p:spPr>
        <p:txBody>
          <a:bodyPr lIns="86367" tIns="49533" rIns="86367" bIns="49533"/>
          <a:lstStyle/>
          <a:p>
            <a:pPr defTabSz="889561">
              <a:defRPr/>
            </a:pPr>
            <a:r>
              <a:rPr lang="en-US" sz="41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THIS DAY IN AVIATION</a:t>
            </a: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1196" y="4710628"/>
            <a:ext cx="3352800" cy="16205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4944" y="1971500"/>
            <a:ext cx="3695700" cy="2122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21710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3" tIns="49533" rIns="49533" bIns="49533" anchor="ctr"/>
          <a:lstStyle/>
          <a:p>
            <a:pPr defTabSz="889812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3" name="AutoShape 3" descr="image1.jp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3" tIns="49533" rIns="49533" bIns="49533" anchor="ctr"/>
          <a:lstStyle/>
          <a:p>
            <a:pPr defTabSz="889812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25017" y="1371241"/>
            <a:ext cx="4675584" cy="5182493"/>
          </a:xfrm>
        </p:spPr>
        <p:txBody>
          <a:bodyPr lIns="86367" tIns="49533" rIns="86367" bIns="49533" anchor="t">
            <a:normAutofit/>
          </a:bodyPr>
          <a:lstStyle/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b="1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 March </a:t>
            </a:r>
            <a:r>
              <a:rPr lang="en-US" sz="2800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29</a:t>
            </a:r>
            <a:endParaRPr lang="en-US" sz="28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sz="22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lvl="0"/>
            <a:r>
              <a:rPr lang="en-US" sz="2800" dirty="0">
                <a:latin typeface="Helvetica" pitchFamily="34" charset="0"/>
                <a:cs typeface="Helvetica" pitchFamily="34" charset="0"/>
              </a:rPr>
              <a:t>1923 </a:t>
            </a:r>
            <a:r>
              <a:rPr lang="en-US" sz="2800" dirty="0" smtClean="0">
                <a:latin typeface="Helvetica" pitchFamily="34" charset="0"/>
                <a:cs typeface="Helvetica" pitchFamily="34" charset="0"/>
              </a:rPr>
              <a:t>— </a:t>
            </a:r>
            <a:r>
              <a:rPr lang="en-US" sz="2800" dirty="0">
                <a:latin typeface="Helvetica" pitchFamily="34" charset="0"/>
                <a:cs typeface="Helvetica" pitchFamily="34" charset="0"/>
              </a:rPr>
              <a:t>Lieut. L. J. Maitland, USAS, at McCook Field, makes a record speed flight in an Army-Curtiss Racer, 239.95 mph. 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457065" y="274588"/>
            <a:ext cx="8229823" cy="1143000"/>
          </a:xfrm>
        </p:spPr>
        <p:txBody>
          <a:bodyPr lIns="86367" tIns="49533" rIns="86367" bIns="49533"/>
          <a:lstStyle/>
          <a:p>
            <a:pPr defTabSz="889561">
              <a:defRPr/>
            </a:pPr>
            <a:r>
              <a:rPr lang="en-US" sz="41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THIS DAY IN AVIATION</a:t>
            </a: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1582" y="1417588"/>
            <a:ext cx="2204064" cy="30856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2022" y="4453677"/>
            <a:ext cx="2971800" cy="2127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80849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3" tIns="49533" rIns="49533" bIns="49533" anchor="ctr"/>
          <a:lstStyle/>
          <a:p>
            <a:pPr defTabSz="889812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3" name="AutoShape 3" descr="image1.jp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3" tIns="49533" rIns="49533" bIns="49533" anchor="ctr"/>
          <a:lstStyle/>
          <a:p>
            <a:pPr defTabSz="889812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25017" y="1371241"/>
            <a:ext cx="4675584" cy="5182493"/>
          </a:xfrm>
        </p:spPr>
        <p:txBody>
          <a:bodyPr lIns="86367" tIns="49533" rIns="86367" bIns="49533" anchor="t">
            <a:normAutofit/>
          </a:bodyPr>
          <a:lstStyle/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b="1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 March </a:t>
            </a:r>
            <a:r>
              <a:rPr lang="en-US" sz="2800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29</a:t>
            </a:r>
            <a:endParaRPr lang="en-US" sz="28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sz="22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lvl="0"/>
            <a:r>
              <a:rPr lang="en-US" sz="2800" dirty="0">
                <a:latin typeface="Helvetica" pitchFamily="34" charset="0"/>
                <a:cs typeface="Helvetica" pitchFamily="34" charset="0"/>
              </a:rPr>
              <a:t>1923 </a:t>
            </a:r>
            <a:r>
              <a:rPr lang="en-US" sz="2800" dirty="0" smtClean="0">
                <a:latin typeface="Helvetica" pitchFamily="34" charset="0"/>
                <a:cs typeface="Helvetica" pitchFamily="34" charset="0"/>
              </a:rPr>
              <a:t>— </a:t>
            </a:r>
            <a:r>
              <a:rPr lang="en-US" sz="2800" dirty="0">
                <a:latin typeface="Helvetica" pitchFamily="34" charset="0"/>
                <a:cs typeface="Helvetica" pitchFamily="34" charset="0"/>
              </a:rPr>
              <a:t>Lieut. H. R. Harris, USAS, in a DH-4B at Dayton, Ohio, establishes a world record for 1,000 km of 127.4 mph. </a:t>
            </a:r>
            <a:endParaRPr lang="en-US" sz="2800" dirty="0" smtClean="0">
              <a:latin typeface="Helvetica" pitchFamily="34" charset="0"/>
              <a:cs typeface="Helvetica" pitchFamily="34" charset="0"/>
            </a:endParaRPr>
          </a:p>
          <a:p>
            <a:pPr lvl="0"/>
            <a:endParaRPr lang="en-US" sz="2800" dirty="0">
              <a:latin typeface="Helvetica" pitchFamily="34" charset="0"/>
              <a:cs typeface="Helvetica" pitchFamily="34" charset="0"/>
            </a:endParaRPr>
          </a:p>
          <a:p>
            <a:pPr lvl="0"/>
            <a:r>
              <a:rPr lang="en-US" sz="2800" dirty="0" smtClean="0">
                <a:latin typeface="Helvetica" pitchFamily="34" charset="0"/>
                <a:cs typeface="Helvetica" pitchFamily="34" charset="0"/>
              </a:rPr>
              <a:t>Harris </a:t>
            </a:r>
            <a:r>
              <a:rPr lang="en-US" sz="2800" dirty="0">
                <a:latin typeface="Helvetica" pitchFamily="34" charset="0"/>
                <a:cs typeface="Helvetica" pitchFamily="34" charset="0"/>
              </a:rPr>
              <a:t>also sets record of 114.35 mph for 1,500 km. 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457065" y="274588"/>
            <a:ext cx="8229823" cy="1143000"/>
          </a:xfrm>
        </p:spPr>
        <p:txBody>
          <a:bodyPr lIns="86367" tIns="49533" rIns="86367" bIns="49533"/>
          <a:lstStyle/>
          <a:p>
            <a:pPr defTabSz="889561">
              <a:defRPr/>
            </a:pPr>
            <a:r>
              <a:rPr lang="en-US" sz="41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THIS DAY IN AVIATION</a:t>
            </a: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2499251"/>
            <a:ext cx="4043363" cy="274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341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3" tIns="49533" rIns="49533" bIns="49533" anchor="ctr"/>
          <a:lstStyle/>
          <a:p>
            <a:pPr defTabSz="889812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3" name="AutoShape 3" descr="image1.jp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3" tIns="49533" rIns="49533" bIns="49533" anchor="ctr"/>
          <a:lstStyle/>
          <a:p>
            <a:pPr defTabSz="889812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25017" y="1371241"/>
            <a:ext cx="4675584" cy="5182493"/>
          </a:xfrm>
        </p:spPr>
        <p:txBody>
          <a:bodyPr lIns="86367" tIns="49533" rIns="86367" bIns="49533" anchor="t">
            <a:normAutofit/>
          </a:bodyPr>
          <a:lstStyle/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b="1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 March </a:t>
            </a:r>
            <a:r>
              <a:rPr lang="en-US" sz="2800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29</a:t>
            </a:r>
            <a:endParaRPr lang="en-US" sz="28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sz="22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lvl="0"/>
            <a:r>
              <a:rPr lang="en-US" sz="2800" dirty="0" smtClean="0">
                <a:latin typeface="Helvetica" pitchFamily="34" charset="0"/>
                <a:cs typeface="Helvetica" pitchFamily="34" charset="0"/>
              </a:rPr>
              <a:t>1951 </a:t>
            </a:r>
            <a:r>
              <a:rPr lang="en-US" sz="2800" dirty="0">
                <a:latin typeface="Helvetica" pitchFamily="34" charset="0"/>
                <a:cs typeface="Helvetica" pitchFamily="34" charset="0"/>
              </a:rPr>
              <a:t>— Flight Safety Inc. begins operations at the Marine Air Terminal at LaGuardia Airport, New York with just one secretary and rented late night hours on a Link trainer simulator. 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457065" y="274588"/>
            <a:ext cx="8229823" cy="1143000"/>
          </a:xfrm>
        </p:spPr>
        <p:txBody>
          <a:bodyPr lIns="86367" tIns="49533" rIns="86367" bIns="49533"/>
          <a:lstStyle/>
          <a:p>
            <a:pPr defTabSz="889561">
              <a:defRPr/>
            </a:pPr>
            <a:r>
              <a:rPr lang="en-US" sz="41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THIS DAY IN AVIATION</a:t>
            </a: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8338" y="2093302"/>
            <a:ext cx="3638550" cy="322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13025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37" y="1752639"/>
            <a:ext cx="1852613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Questions / Comments</a:t>
            </a:r>
          </a:p>
        </p:txBody>
      </p:sp>
    </p:spTree>
    <p:extLst>
      <p:ext uri="{BB962C8B-B14F-4D97-AF65-F5344CB8AC3E}">
        <p14:creationId xmlns:p14="http://schemas.microsoft.com/office/powerpoint/2010/main" val="2839382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37" y="1752639"/>
            <a:ext cx="1852613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Questions / Comments</a:t>
            </a:r>
          </a:p>
        </p:txBody>
      </p:sp>
    </p:spTree>
    <p:extLst>
      <p:ext uri="{BB962C8B-B14F-4D97-AF65-F5344CB8AC3E}">
        <p14:creationId xmlns:p14="http://schemas.microsoft.com/office/powerpoint/2010/main" val="54908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554728" y="657054"/>
          <a:ext cx="8078788" cy="4844586"/>
        </p:xfrm>
        <a:graphic>
          <a:graphicData uri="http://schemas.openxmlformats.org/drawingml/2006/table">
            <a:tbl>
              <a:tblPr firstRow="1" firstCol="1" bandRow="1"/>
              <a:tblGrid>
                <a:gridCol w="1150258"/>
                <a:gridCol w="1153325"/>
                <a:gridCol w="1155777"/>
                <a:gridCol w="1153937"/>
                <a:gridCol w="1155777"/>
                <a:gridCol w="1155777"/>
                <a:gridCol w="1153937"/>
              </a:tblGrid>
              <a:tr h="22504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cap="all" spc="50" dirty="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Sunday</a:t>
                      </a:r>
                    </a:p>
                  </a:txBody>
                  <a:tcPr marL="60293" marR="6029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cap="all" spc="5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Monday</a:t>
                      </a:r>
                    </a:p>
                  </a:txBody>
                  <a:tcPr marL="60293" marR="6029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cap="all" spc="5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Tuesday</a:t>
                      </a:r>
                    </a:p>
                  </a:txBody>
                  <a:tcPr marL="60293" marR="6029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cap="all" spc="5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Wednesday</a:t>
                      </a:r>
                    </a:p>
                  </a:txBody>
                  <a:tcPr marL="60293" marR="6029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cap="all" spc="5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Thursday</a:t>
                      </a:r>
                    </a:p>
                  </a:txBody>
                  <a:tcPr marL="60293" marR="6029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cap="all" spc="5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Friday</a:t>
                      </a:r>
                    </a:p>
                  </a:txBody>
                  <a:tcPr marL="60293" marR="6029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cap="all" spc="5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Saturday</a:t>
                      </a:r>
                    </a:p>
                  </a:txBody>
                  <a:tcPr marL="60293" marR="6029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566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26</a:t>
                      </a: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27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Chapter 10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Aircraft Performance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28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Chapter 10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Aircraft Performance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29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Chapter 10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Aircraft Performance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30</a:t>
                      </a:r>
                    </a:p>
                    <a:p>
                      <a:pPr marL="0" marR="0" lvl="0" indent="0" algn="l" defTabSz="642849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Chap 10 Test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31</a:t>
                      </a:r>
                    </a:p>
                    <a:p>
                      <a:pPr marL="0" marR="0" lvl="0" indent="0" algn="l" defTabSz="642849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Flight Line Friday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</a:t>
                      </a: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59302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7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5560"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2</a:t>
                      </a: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3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Chapter 11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Weather Theory</a:t>
                      </a: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4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Chapter 11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Weather Theory</a:t>
                      </a: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5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Chapter 11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Weather Theory</a:t>
                      </a: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6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SCHOOL VISIT</a:t>
                      </a: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7</a:t>
                      </a:r>
                    </a:p>
                    <a:p>
                      <a:pPr marL="0" marR="0" lvl="0" indent="0" algn="l" defTabSz="642849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Flight Line Friday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Chap 11 Test</a:t>
                      </a: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8</a:t>
                      </a: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566"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9</a:t>
                      </a: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10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b="1" dirty="0" smtClean="0">
                          <a:solidFill>
                            <a:srgbClr val="FF000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SCHOOL VACATION</a:t>
                      </a: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11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b="1" dirty="0" smtClean="0">
                          <a:solidFill>
                            <a:srgbClr val="FF000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SCHOOL VACATION</a:t>
                      </a: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12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b="1" dirty="0" smtClean="0">
                          <a:solidFill>
                            <a:srgbClr val="FF000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SCHOOL VACATION</a:t>
                      </a: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13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b="1" dirty="0" smtClean="0">
                          <a:solidFill>
                            <a:srgbClr val="FF000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SCHOOL VACATION</a:t>
                      </a: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14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b="1" dirty="0" smtClean="0">
                          <a:solidFill>
                            <a:srgbClr val="FF000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SCHOOL VACATION</a:t>
                      </a: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15</a:t>
                      </a: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7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566"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16</a:t>
                      </a: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17</a:t>
                      </a:r>
                    </a:p>
                    <a:p>
                      <a:pPr marL="0" marR="0" lvl="0" indent="0" algn="l" defTabSz="914166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Chapter 12 </a:t>
                      </a:r>
                    </a:p>
                    <a:p>
                      <a:pPr marL="0" marR="0" lvl="0" indent="0" algn="l" defTabSz="914166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Weather Services</a:t>
                      </a:r>
                      <a:endParaRPr kumimoji="0" lang="en-US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18</a:t>
                      </a:r>
                    </a:p>
                    <a:p>
                      <a:pPr marL="0" marR="0" lvl="0" indent="0" algn="l" defTabSz="914166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Chapter 12 </a:t>
                      </a:r>
                    </a:p>
                    <a:p>
                      <a:pPr marL="0" marR="0" lvl="0" indent="0" algn="l" defTabSz="914166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Weather Services</a:t>
                      </a:r>
                      <a:endParaRPr kumimoji="0" lang="en-US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19</a:t>
                      </a:r>
                    </a:p>
                    <a:p>
                      <a:pPr marL="0" marR="0" lvl="0" indent="0" algn="l" defTabSz="914166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Chapter 12 </a:t>
                      </a:r>
                    </a:p>
                    <a:p>
                      <a:pPr marL="0" marR="0" lvl="0" indent="0" algn="l" defTabSz="914166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Weather Services</a:t>
                      </a:r>
                      <a:endParaRPr kumimoji="0" lang="en-US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20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Chapter 12 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Weather Services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Review and Test</a:t>
                      </a: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21</a:t>
                      </a:r>
                    </a:p>
                    <a:p>
                      <a:pPr marL="0" marR="0" lvl="0" indent="0" algn="l" defTabSz="642849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Flight Line Friday</a:t>
                      </a: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22</a:t>
                      </a: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7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527" name="Oval 2"/>
          <p:cNvSpPr>
            <a:spLocks noChangeArrowheads="1"/>
          </p:cNvSpPr>
          <p:nvPr/>
        </p:nvSpPr>
        <p:spPr bwMode="auto">
          <a:xfrm>
            <a:off x="3924395" y="434603"/>
            <a:ext cx="1339453" cy="1752600"/>
          </a:xfrm>
          <a:prstGeom prst="ellipse">
            <a:avLst/>
          </a:prstGeom>
          <a:noFill/>
          <a:ln w="38100" algn="ctr">
            <a:solidFill>
              <a:srgbClr val="FF0000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4222" tIns="32109" rIns="64222" bIns="32109"/>
          <a:lstStyle/>
          <a:p>
            <a:pPr algn="ctr" defTabSz="409236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033075" y="-112387"/>
            <a:ext cx="5122108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dirty="0" smtClean="0">
                <a:solidFill>
                  <a:srgbClr val="0D0D0D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March / April 2017</a:t>
            </a:r>
            <a:endParaRPr lang="en-US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5-Point Star 4"/>
          <p:cNvSpPr/>
          <p:nvPr/>
        </p:nvSpPr>
        <p:spPr bwMode="auto">
          <a:xfrm>
            <a:off x="5791200" y="1066800"/>
            <a:ext cx="2187678" cy="2362200"/>
          </a:xfrm>
          <a:prstGeom prst="star5">
            <a:avLst/>
          </a:prstGeom>
          <a:noFill/>
          <a:ln w="79375" cap="flat" cmpd="sng" algn="ctr">
            <a:solidFill>
              <a:srgbClr val="0070C0"/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58420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smtClean="0">
              <a:solidFill>
                <a:srgbClr val="000000"/>
              </a:solidFill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0992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27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/>
              <a:t>2nd Quarter Requirements</a:t>
            </a:r>
            <a:br>
              <a:rPr lang="en-US" sz="4000" b="1" dirty="0" smtClean="0"/>
            </a:br>
            <a:r>
              <a:rPr lang="en-US" sz="4000" b="1" dirty="0" smtClean="0"/>
              <a:t>(8 weeks – May 24)</a:t>
            </a:r>
            <a:endParaRPr lang="en-US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1295400"/>
            <a:ext cx="9067800" cy="5632150"/>
          </a:xfrm>
          <a:prstGeom prst="rect">
            <a:avLst/>
          </a:prstGeom>
          <a:noFill/>
        </p:spPr>
        <p:txBody>
          <a:bodyPr wrap="square" lIns="91279" tIns="45640" rIns="91279" bIns="45640" rtlCol="0">
            <a:spAutoFit/>
          </a:bodyPr>
          <a:lstStyle/>
          <a:p>
            <a:pPr marL="342328" indent="-342328" defTabSz="912807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All students will complete the following:</a:t>
            </a:r>
          </a:p>
          <a:p>
            <a:pPr marL="798724" lvl="1" indent="-342328" defTabSz="912807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Take notes - All in class quizzes and tests</a:t>
            </a:r>
          </a:p>
          <a:p>
            <a:pPr marL="798724" lvl="1" indent="-342328" defTabSz="912807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Private Pilot Syllabus</a:t>
            </a:r>
          </a:p>
          <a:p>
            <a:pPr marL="1255135" lvl="2" indent="-342328" defTabSz="912807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Lessons 1 – 5 (Taxiing through Air Traffic Control)</a:t>
            </a:r>
          </a:p>
          <a:p>
            <a:pPr marL="1255135" lvl="2" indent="-342328" defTabSz="912807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Must pass written with 80%</a:t>
            </a:r>
          </a:p>
          <a:p>
            <a:pPr marL="1255135" lvl="2" indent="-342328" defTabSz="912807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Successfully complete 3 times on small </a:t>
            </a:r>
            <a:r>
              <a:rPr lang="en-US" sz="2400" b="1" dirty="0" err="1" smtClean="0">
                <a:solidFill>
                  <a:srgbClr val="FF0000"/>
                </a:solidFill>
              </a:rPr>
              <a:t>sim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 marL="1255135" lvl="2" indent="-342328" defTabSz="912807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Successfully complete 1 time on Main </a:t>
            </a:r>
            <a:r>
              <a:rPr lang="en-US" sz="2400" b="1" dirty="0" err="1" smtClean="0">
                <a:solidFill>
                  <a:srgbClr val="FF0000"/>
                </a:solidFill>
              </a:rPr>
              <a:t>sim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 marL="798724" lvl="1" indent="-342328" defTabSz="912807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Complete ERAU Aviation 101</a:t>
            </a:r>
          </a:p>
          <a:p>
            <a:pPr marL="1255135" lvl="2" indent="-342328" defTabSz="912807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3 quizzes and 1 test </a:t>
            </a:r>
          </a:p>
          <a:p>
            <a:pPr marL="798724" lvl="1" indent="-342328" defTabSz="912807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Student will receive zero points for all incomplete work – NO make-up / extra credit</a:t>
            </a:r>
          </a:p>
          <a:p>
            <a:pPr marL="798724" lvl="1" indent="-342328" defTabSz="912807">
              <a:buFont typeface="Arial" pitchFamily="34" charset="0"/>
              <a:buChar char="•"/>
            </a:pPr>
            <a:endParaRPr lang="en-US" sz="2400" b="1" dirty="0">
              <a:solidFill>
                <a:srgbClr val="FF0000"/>
              </a:solidFill>
            </a:endParaRPr>
          </a:p>
          <a:p>
            <a:pPr marL="342328" indent="-342328" defTabSz="912807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NOTE: All unfinished Student Pilot and ERAU must be complete prior to starting Private Pilot and last 3 quizzes and test for ERAU.</a:t>
            </a:r>
          </a:p>
        </p:txBody>
      </p:sp>
    </p:spTree>
    <p:extLst>
      <p:ext uri="{BB962C8B-B14F-4D97-AF65-F5344CB8AC3E}">
        <p14:creationId xmlns:p14="http://schemas.microsoft.com/office/powerpoint/2010/main" val="625826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37" y="1752639"/>
            <a:ext cx="1852613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Questions / Comments</a:t>
            </a:r>
          </a:p>
        </p:txBody>
      </p:sp>
    </p:spTree>
    <p:extLst>
      <p:ext uri="{BB962C8B-B14F-4D97-AF65-F5344CB8AC3E}">
        <p14:creationId xmlns:p14="http://schemas.microsoft.com/office/powerpoint/2010/main" val="1127259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5"/>
          <p:cNvSpPr>
            <a:spLocks/>
          </p:cNvSpPr>
          <p:nvPr/>
        </p:nvSpPr>
        <p:spPr bwMode="auto">
          <a:xfrm>
            <a:off x="178594" y="75902"/>
            <a:ext cx="8965406" cy="834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88712" tIns="50705" rIns="88712" bIns="50705"/>
          <a:lstStyle/>
          <a:p>
            <a:pPr algn="ctr" defTabSz="91232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800" b="1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Chapter 10 – Aircraft Performance</a:t>
            </a:r>
          </a:p>
          <a:p>
            <a:pPr algn="ctr" defTabSz="91232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FAA – Pilot’s Handbook of Aeronautical Knowledge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1219201"/>
            <a:ext cx="3937000" cy="5107739"/>
          </a:xfrm>
          <a:prstGeom prst="rect">
            <a:avLst/>
          </a:prstGeom>
        </p:spPr>
      </p:pic>
      <p:sp>
        <p:nvSpPr>
          <p:cNvPr id="3" name="AutoShape 2" descr="data:image/jpeg;base64,/9j/4AAQSkZJRgABAQAAAQABAAD/2wCEAAkGBxMTEhQUEhQUFRUXFRgXFBcYGBUWFBUYGRgWGBYVFhQYHSggGBolHRgVIjEhJSkrLi4uFx8zODMsNygtLisBCgoKDg0OGxAQGy8kICQsLSwsLSwsLC0sLCwvLCwsLCwsLCwsLSwsLCwsLCwsLCwsLCwsLCwsLCwsLCwsLCwsLP/AABEIAQAAxQMBIgACEQEDEQH/xAAcAAACAgMBAQAAAAAAAAAAAAAEBQMGAAIHAQj/xABLEAABAwIEAgcDBwcLBAIDAAABAgMRACEEBRIxQVEGEyJhcYGRMqGxFCNCUsHR8AckU3KCwuEVFjM0Q1Rik6Kz8URzw9KSsjWDhP/EABkBAQEBAQEBAAAAAAAAAAAAAAABAgMEBf/EADERAAICAQIDBgUDBQEAAAAAAAABAhEDEjEhQVEEE3GhsfAiYYGRwTJC0QUUM1LxI//aAAwDAQACEQMRAD8A5G2qvFG9axFeJoAtDBBFWHBYewpvgMh63DodCeyob8O/4H0rRljT2Tw99Qp4xhwLxUykQanU0UwFCJAIniDsaxSZoCJ9rUhSeYrzJ8NoRfc3NTiBcmgcJmhW5pgabxzoBtSHPHJWByHxp6DVazBUuK8Y9KA1wSoWk94ozN09ugmBx5Ufm52PhQAqDenmX+z50kUKc5Yex50AZWq1gCTYVjiwBJ2qt5nmJWYFkj30BtmuYlZ0psn40tipWGSo06w+XjTB4igK/T/IXgpJSd0/DhSXENFKiDwNbYHEdWsK4bHwO/47qAt1C5miWl+E+l6KBmtXkykjmCPdUKVAitTUhrQiqQe9E93f2P36yveie7v7H79ZVIUzHYeDPMVAy1Min+Ow0oSeVeZflZKhNCl9/JZmn5q4goEYcJ1KJ36xatAIj6xNG9JcxLcnQRIB9oggFJuJG0Kn04UuyTL1N4V0N6AX+vEFaErUWMMpbQQgmV/OL+iDG9F/KcOWgXWg4FDCIgrcBHXYPrlaSFC+rnIFCCDFZiHSFBMAJCbGZibk8/urRt8kgRTXJg0MUjBHD2SrBhToU72i9hg66l0lZAUpRUU6QmyFUxyQsPlCiw0hJdw7Kta8QQVLLmoNBBJClJCbrVAKe+oUSY/AL6kK7PziVFCQe3CSpJUREASkjfhQnRzI1nrHFKbQEASVmANRMbA3MH0q04bGjSz8y2YwOMuS7J0rfEGFgQdJn9YxFoWZOuWXS6mWFBKXwCNYknQtE/SSQTyNwbGgIsSyW1rbVGpCilUXEpJBvVUcSVKMAkkk2vzNX5eXpSjErcOpxhb6H1lSu2shKGFmT+kKz3xea0wDbKMQ0prDJSmX09pTwWgjDEqZfbU5KXgZuOypK5HcBRW9j4UwzFILaSOVOU4BjqGpbbC3GUOQn5UXQo4vQZMlpLPVSkSdUxuSCWr+DYUeq+TNgddjmgQt/UkMNBbShLpGqTeQR3CgKQ0klANFYHFBEgzBqxuYNoYVvQzpPzQWSVh1Ky0VKDiFqIIWe2hSQBpBHdS97LhPZoBTm+PBTpSJnckfClDLWpQHM1Zl5Vq3NRfySAdzQGmFwoTTFCYr0Jr2KhRPn2EmFjwV9hpERVzcQCCDsRBqp4tgoUUnh7xwNUg6yHFakaDunbw4fd6Uzqp4HEdWsK4bHwO9WwUBVH0QpQ5Ej31ERTDMWPnVd5kedeIy4n2uyPf6VG0gHdFN3f2P369pp0awqU9ZA+rvf61ZU1ChDgrtg70Yyo/VNAZIrskd9Ng4EglVoE1SmmIzFxPVkFSerJLcbgq3gd9V5TmKI0/OFIU2QNNvmkdU1w+ijsjupvkb/W4tGr2ZMDuro+Hy4EDS6lXeEpINtt/41SpJ7uih9I8TjVIYfacc0pKFQEiUrQkpQonTJgFQEzE0DkmbYthOlvrACUq9mSCmdJuNxJ9a6pgsGfZLwKVGfYTB4QL28v8AmJGVlBCS4DBB9kXHETPGl/IuiP8AsvP+ClZe48NC0KXKAtKezsFlRUmCNiVKMHnU2B+UNJUGypOqx7MgwZEggir60hAIgJv4Xpm0wg8E+6hg5kWHlMvoUFqW+42taoNwjWYI5lSwZ7qIThMYtxKi44dCipHZEgkaSSQLki0qm1dQThE8hRLbKQOHuoDm7eWYko0FZ0ztpG2vrImNtfajaa3GWupVOpU61rmPpOJCXDt9IATXRCE32tvtbjUCynu48uFj8DQHP8fhHlIShS1FCYgEfVEJvEmEki9BON10DH6erO21q5nicUL3oCQgVFiIoFeLFeO4iU7UBsXhI77fdU1JHXjTTDv6kg/iaAnpVnmF1J1jdO/eP4Uzgmp8LhgqQdov3zUbriUowQTYCT3VashQS3CzBTw3McKFx7aGVFIHhFyR3moMJjVpcSfZSbHmRxrNt7CqH2YMgJ1ABMC5N1Efj40lU4Sewn9o/iKsKUp5FU89qU47sKIJ8AOVFHqWz3o4okuySfZ/frK96Nbufs/vV5WzIDk7EICuZ/4obO8RfT6/ZTZoBKByAqsYh3Uoq5mhRt0PP523511JDR3LKAYj2+BERMeArlvQ/wDrbfnXSk4WP+m3Pa7aeRMi/OKGSZWCsghtGoe0LxvMpM2Mje+9FvMdYiSy3rCRCdQMgW5WiE3+6hEo9nSwbXA1ABOo9oQfAE+NGYXCBKtKWOyoJSTqSBA02iZtHuqgjZwZPZ6lvTIKpVsCIM+EC/GPOnTWABKwtltWxBKrn2UoBBFtjHhQLGGhU/JhOnSe2n2dtO+0fGiUNQlSfktjFusTCtKgQd7EG48KgCkYcwofJ0BJ0yesBkDtBQtcT8K1dw4kgYdCkyIJVBMgSYg7EnjwqJxlMH82HG2tImIIm/EzULbUAxh9MgFQCwZIIA2PAavSONATLY1LIcZb09m4VKhAi44xCY291DrSoFMMt9nbt3AJ9oWtu5bjzFaO4MT/AFXzDiAeHfxgeVEPYFokkoBJBBmZIO4N6FF7uG0pPzKE2VcKEgwdhHK1c2xCACZNdMxzLaUKUlMEBRsTxmbT3muPYzGEk0ASt0UVh06wYqtrfvc1ZejhSTQAmIw0GjsCiAR5/fR2OwoCiIrZtsCgIIrdneOcTXpTXqBUZSLM8LKSQACnYncjjVYeeuIvE++raqq5m2B0kkbG4+71qWBjkmOK0aSbpt5cPuqXMsPqTPEfDjVey3E9W4k8NleB/E+VW8J7p58aMAPR1u7n7P71ZRGTgpU536SP9VZW9DM2hFmuIAatuq330hrdxskmTsTUQRUKPeh4/O2/OustIxMCW0EwJ7UDvF+P48KN0DysIdQtQ7R2ngK6CHhokPrjVY9WZsJIjTMdpPpHOoaUq5WClT4IlpM3+kCIEceZv6UfgVukjWhKU6ZMGTqtA329r3eYil6nAA8syCB2ITPAkkenhUTeLsD1yxJsOrExaxABHpzFWiuaa2Xn/I/Lleh6kD+OB2eUJUP7M2EKJABTsY3PKN61TixAPXrgkj2L+5MiJFzG1U5lkCq16yKSNYzV2Q+okkXLcbDh2YvUAxcyoPriJMt7crafsqAfLeodxykqscJEPOCSE/0ZMnw08bn/AIqN9/sz1y4mJ0G0KTJjT5cr91UBec4iGXP1TXz7icxUSYteu049zU2sdapXZMAogG3E6RXGRl6iCeVAQsFSjcmrr0UFxVWwmHqz5MdJqFLdmrcgKHKD9lDJFh4UQ29qBHMe+LV4tqwqAGWmsQmpCK9QmjKaJbvw91QZjg0rRF54CQYI76KeQUjVG1RMHUvT51aVWZbd0U5vArWrSAZm/IcyatziYT4CjdCe8+6o8YBoMCN/HasmiDLmdzzA/erKIy1s6QOOhJPmVx7orK6mCkZ00hAbQi9pUec1FkmE6x1I4C58BUWNwakHmOB51YehjHZWrjIFYNFiwOJ6t5sDdRgVZsBju2nU8s7EgoHGSASkWkTVQLR+V4c8O19lW7A4oDfEA8QdH0YuI40DJHcYNIPXmJIko39nhHCd+/uoRWLvHXqm0gti0pCgdrfea3VmA/vA7MA9iJFvHhWvym5T14kLOrsiwCQSkco3nvqkI04yQfnyYEToEgykTEX3/wBVZh8akEjriZIN0cNRkbeXlNa/KpBIfMXX7FwmCqPIfCtQ/wBlJ68C5MhFlC1o4G/qaAldx2nd89kwodWN9oHZ2FR/KoTd5RkwDomIEnhfcVo1iLn58ERYBF72n1I99eHFwB8+JBNyjcQNIPK3HjNATNYjUTDxgzEI234xOwN6MeWNCgXjM6SerjSSSZsIuLTtagcPiu0UqeBNgBpggkAgg8dwRTVrGJ0kHEAwST2e4EDuA386ATYl8FCh1uqUkAaNMkCSZA7jVG6P4ILMEbyKv2OcspJd1GCQCiCZBsDz3qj5E7pPnNQorxWW9U4pJ4GPuqfDpg096TthSkuD6Sb+I/hFKEptQB+DxPaI/G1WVxMiao6XYX6VcsK+Cn1oCBbdesWJopaah01CkONXCTEzwmhm7KQv6yb9xBIPlEUY+jUUjzPlWYnCkIB4A/GLz5VVxRGbSaGxYJAAkkm1GIFhULphSTEwayisOwGH7SxySgDyBrKOy/SoE847udZW7Zk5YzmYXCVBKRFzwNPOj7yUr0JiFC0VSxVn6HIMrWowhI3O01CltU2NSFkgaDMmwA40xbz0L7CHm4tEJO3Hj6fgDmvSbPS6dCLNg/8AyPM91GdAtClOTuNJHvoDoGOzENABTzYkdnsxECDxjlQq+kLd4fb9q1vo3tvv7N+41V/yh4cFlCx9FUeornLz1qoO1fzja1CX2yniBYk+PvqdXSXDR/Sp9a4SzcimbmC4R7STHiOFCHXz0nwv6VPqKz+c+F/Sp9RXCMQ1pNRRQHe/5z4X9Kn1FWHLc8YWkKStJtvafXyHpXzK2yVbCrf0PxfV9k8ZFAdU6QZ6yELSFiSCN655ljlxSzP3QVzXuXYmoUtOLXKAD5UsKoqVeJ7NKsTiwDQHmIxACx5U5wObwImqRi8XCt68w+NUow2FLPJAKj6JoDo7edDnXn8rid6qWCyjMHPYwmII5qQWx6uaRT7CdB8yWJUhtr9d1Nv8vVXKWXHHeS+5pRfQc5djQtZE8Ld0/wAYpjisT2dBA1HkZ4zJ8eVCZP0NWyuX8UwLXSJJv3qI7+HCrUx0ZbBkqUfQfZXCXbMUefka7uTEjbcAVBjG+I4VcUZU0Poz4k0pznDpDgAhI0C3M6lfwqYu2RyTUYplljaVsXZStHaseHLvrKLwGGAKvL7ayvZ73ORyHLMIXXUI5m/hxq8u4NlZVh0jShCQVaTHaO0xvtSLo0ptltx5Sk69kpkT6V50YcedfWG0LdK7kISVEX3J4DvNUoSjoukpUibkzq4gC/wpT0WSprFqaVZUFJ8QZEfjjXT8ryR5BBeCUGCNJWgrv3JJ4TSnot0NLLzz7q0uK1FKCNR0ySVTqA7UaRbvrdfDZzt6gPHYUYlC2dQ5KiCUEQbjgY5865JmGHU24pChCkkpPl9ldxzHKynF4d9Nplp7/EkgqbJ5lKgQO5Zrl/TJhs4x8oIKdZ9RAV7waUtN/MW9X0Kwg1b8O2XcOCPaTC0/BQpA3g52vVpypfVtMA7aFg+Bdc++smyuZnhZB5g+43H2UpDJNXTE4cao4G33UtXgoJoAPKsLe/GpnBoVbgZohMJvQGZ4uTagNcwxeo1PgX7UnNT4d2KAeOY+1PvycZdh8W8+MSkKS2hKkgrUgSVEGdJE7VRH8RTr8n2EbexiUPNpdRpWdKgSCQkkbd9c8kHKLSdfMqdM687hMoYBIGAbXB0qX1KlA8LqJNAv9MmEJA+XYVu2zLTjgmeEC4jwrMPlLaTbLsKkWvpQriJIlM7SaEyk6MZmPVJbSQrDaQQlKUjq+0IG0idq8i7Cv3Sb9/Ozfe9Ebu9NGFnsYjGOiTZnDlNuABMX2vQ7nSNKUrWcHma0hJ1LelCQkgpJ1Xiyj607GY4j6TuHSIOyuPCQT40qz/MvzPEJcxDLilNwkJWgHvASDKprouyY0vf4J3jI8qxzriEqYywFBHZWt5J1R2SSk6eI9RVrYxeLUkFaG2zxAKTHnqNU/o/mrIwTCFYlpladRu4kKBKnAApBMx2gY4wKNLzS9KRjZVP0VkqVcnZPG/urX9rifFomuRZT8oO7qR5j7EfbS1KyolSiSdpJJ2J2naocE2htWrrXFGI7SXVDvNk7/eedSYTa/wBo4k7VVihBpxSGpvcYYAe15fbWVmAQO1bl9tZXTiQ5hi8pDTSSQCqbmrh0Hz7qcMWm0oBUohR0q1kkKI7SSPopMcr7capnOYBxuUnep+h6VadRBgvJCTBgw0/MHYx/zUyXobQW5eOioSkXVYOGVEyTE3J4k86fZXnmGWpbIUNQWrmFG++k+0O8TVbyj+jc/XV8TQeLycLGqOJIPEGTcEXBr1SdxTOMNy95jh2wguKUNCApZVwASkqk+EV85Z1HWOQdQ1rgjYjUYI8d66YrN32GnEvaX2tBSUuEhatXZCdSfbF7g8JvXMs3UkrWUJKUFSihJM6UkkpTPGBAq4thMteJwaIAS2hNhJCQD4W+FQ4rDwlruQr3uLpd0jzN1t0IQvSNCTEJ3lXMSNhb7ZodWPdWlkBSyoJUHISdy4opuBGxG1ePDwgjtLcJedix8qAexdWXKsMkwXEg/rDvjj32qxfyPlro+fQgd6NSFWMf2e97eNq3rj1JTOf5XkuIxaXFNaAlv2ipWm54JEEk/fVZxiClakq3Bg8q6DmuQlpxTWAxEYZYOorKy4hRlKtISgagYSBeSZE2qnZz0few41qKVokDUkkm8wSCNpBEzcgxMU7yD4JimLEVijUQVW2qtg1NGZaogkgkW4WNCkURgNzUYDm2lLWEi5JAEnjTLDdFMS7HVNBztESCnSkAxJJ28N61yEfneH5F1FjYRI3rtf5ScrZay3EFtASQgxBiCtxKlK8Z91tq8+WbiuBpI4Pj8rcYWEOo0KKQsA6bpV7KhHnUbYrUkm5JJ5m59a2brqrriQPwuBKk6yOz1iEi4urWiBHK4k1Z8t6P4tYQ4yytYCrKSCRKTz5bVnQfK0PtKSsGA6kza+lSF6fAlInnNWHpYx1TKyhS0nSAAlRATAMQNgOJ5xXzp9vjHP3PP/h3WFuOoYMOahcEEEhQNilQJCkkcwQRW57uH8f41XehuPKwtCySqdYJ3M+17/jVlHG8bc++vatzkF5evfy+2srXLkb8TabxzrK2mRxOLhzsEVfsvYPZ7atKENFKLaQVMJJ3H+NXhxrnijvXSMEd/wDtsf7Df4954VjtLaxuhHcdZYpCUlJUZJJPnfj40ewtKAQVCN5Jgd+9U/OHyhpaxugavIXPuv8AHeKQfzutCjvXp7NkWbFx5HGcdEuBv0szkvPK6uzKRoRaOsN9bl+HAdyZ41W0sKdJAgQJUo2SlI3Uo8AKnx2ZIUCb/j8fGnqsMGsG7zLS1LNrnQePdMd3ibb7RmWCCS3ZiEZTlbNMzz9LZQGwFlQmZgBPCCOO8RtfjWmLzlxLSFgJlSSeNoWtNr2sPKTxvQGPyx0pw6QmdCVA3AAJ02ub7GjMXlTimWkwJCDMkcXHDvXHH2TGltZqWV3uNeiuHxGJguKSgHbSmCBw3O8WHKfGrVj+hZWypTT7jZuAqGzBiBKdO3CxkDaKS9HcaEVcMJjW3JHWobtJKyQLRPCDuLEivlzUu8ajEzCblzOJs4rFJOKQ+6vW1oFjABKwiUxFim3gYo3P3CrLgVEqPWJubneAZ4WESbmIEAGZ+mOYJbxS0YdQUFgdY4UCVEbBBULDiY4gXtUGfqJy6T+lTwFpPIQEzHiY4AX+lKPwRdcbR0g239Ckg1vNRit66GiYDY0XgGZXp2kgTykxNDsiUnug/fTBlJAStNiIg8iDY1GU650M6KMowhceKFYjUlTYChKYPYgA3JPC+1F9PMyWvB41M6kQpQ4FP5wEISQb7IWfPbaq90c6YIOAfQ+U/KUJJYcKAtRNygSQfZUTE27Rqu530vxbzfVPFpQeaBcVoCVnQCpPaSQNxy4mvLlg5L4FzV348fL8FvjxKxTvovkK8U+G7pTutR7ISN7ki1pM8h4UiNdP6PZiy6NKCohIScQlADa1tAAOJBCu12oUQACQkxe49FW6uiN0rJsuw7WWOoaddTDyUuIV2ikgkwJKRG3Eca16aZ3h3UOJaeQtUTpSoao8N4rT8qJYOJy/qpnqTbtABrsdT/5OM2vXPHWwnFOBJBAQ4JBMHa4JvFeCf9MxvN/cW7X2Ose0SS0UPsmxnVOoXwBhX6psfv8AKuiqX2VHuFctbq6ZJj9eHIJukaT4X0n0+FeyjFlkyx4X8B9tZQeXOQkd6QfKVVldO6QeVs5E+YrouFP+2x/sN/ju9K5u+a6Kwf8AbY/2G/x3eMVw7V/jYhuLelmL0slsXW52QO76R8h7ze+yrK+iYWz1jqiCqeqbSUghI3cWVbgnZI7zyBPxmC67HNIO3VyrhYFUgd+3/M09ewvV6LglaVKOmyRBWnshJMC09xJ410xR7rBFr9zOM56ptdEcuzpr5OrqnOGqDFiJsQRI8gbVZ2syS9gXSCNSWVpXtYhBE9wPDxgXk15iMjTjcWtC3DDTZ0pCUpIKkgSCFSdJvEQLDxB6LstjD4tKULO6SC4m50kWITABkiZO9tzWc+qeKM5Loag0pNItWIbjRwlIPrWiV3Xfgn96rflGHSpMlKZ6po7A6SQqQJvuIvyoENfPYi36P/6mvo4pVGvH1PLkhcr97FRcaMykqSeMCx8qHxbrgT2lK5cvfFWrFt0rcRwN6kseNvU0YUH1K+0lKrESO+D9lSdKmgnL4AsHU98ST6THeTHAC7BWWGZQD4eU2PhfwoPpmkjAJmQesRvFp1KH6sgTAubEwAmePaZRail1PRgi034HPRUgqMVIKwdg3K0yojmCKb5W1qaWniKT5WqFjyNWTK06XXE8DUexUBYBBKtIBJuABvJsI84orHYbShrrArUWF9XyQUqdQUlPHVpJBG2sG9S4FOjEHuBI8gSL+MVY+lWIHyVlGmSDqB5XM35XNSNu0GB4fIsEcOwpwOoUtpJUtCiRqhO4MgEk7AcDQ2KwQy9TWJwzxcBWUwpI5GZIMKG4IgbmleH6RPtAIBQtCeyApIgAWEEQfU15m2e/KG0oLYRpVqsqUmxFkxb1NTg0CTpT0jXiVNPBKUKbQW0pSOyAm4sSee3dWmd4RKMa6EglIbSpMngtptZJPGCo+6gXcMSEpPCVEctUW8YAppnqJdZVElWDZn9ZLekn/R7q0l/5/cnM1bplleIKXAOCwE+e6ft9aV4ZVHBq6b7X8xesLc0dAwY7Sh9VKE+gP31la5E6FpKuJgnxvPvrK6WZo5fkmWnE4hDQMAmVq+qgXWrxjbvIq9OqT1jhRZEpSjuShKUC/GIiftqh9HseWnzBA1tqQCbATBknl2ac55n7bTRSy4hblkiCFFPNRja0+Z5kkeXtFySguZuPUbZDmCDj0g8UqbSe/wBryFiPMU0xrRQGUndLbgO/Bx4Ta/n323rlGAecS6h2SVJMjlMEbU5T0ixIWVSFAkkJM9md9JFxx9TETXomvgjBcmjlp4t9Sx5Vg+rxisSStYKCAhCJIslN1SBw2E8uFDZZ0eW0844krhxStSFIShIklQghZJIkptEyRbcKWOkj5K+t7QUmEgE9gmZIvMn3Rak7yMQoSp103j2lC4EbAx3VKuCg9vfiKd6l79Dp+BxLrU6FJTq0zJQqZkJMDz25ACACa8xmaKCNS3RAlSlcAkbEwBMwTAjV3AE1QP5w4oACEbAElJlXAk3iTxttawtQmNxuJeTpcXKdyAEpBg3JIEnh6DlXFQklpXBeLN1bt+g+d6cNnZt5X62mDeb3uOOwmwskQRXunSr6WBx9pczPMBN+Z52HsjTQODwCNlIVvFiOUnfupk3lmGN5xInSY0Mq9qyfpiq4Y+fqatgTvTrEH2UNDfcLWb85UJk3NrwJsAKT5xnj+J0h1QITcJAgTxVxJJkySb+lWBeU4XicURCjPVYbZJg367n61j/R/A6UQrG6ipQWAnD9mACJ1ORtOxPfFaj3a2ojsporarSMlwXPH8PoYT6W39pWHKcDzzDj9HCcLfXrprj1M0yu4FULHpVmQqHEK5ge61Rpy3AAj/8AISDywnj9anScPhCEkIx5g27LHxmjlHqhYvxhSl1ClDszCuccweFOc6aCmQQ6CgC08jyI3PdUWL+SKEFGMPkyDQK8LhIj89A3v1R+ArHG+EiOSZXnxJJ5kn1qJIp87gcMr2Xyk/40ge+w99eYvo4sJltQUYuDY/snbyNdljbXAjyRW/ANybABzUNiVWm8RzqfpBgbMwQSlGjusVKHxI8hztD0fxYbbXNlDcQeydr+P43rwuFSQ5cpAJF5EmRA5XrGqkboUtLvw34beVMS5IHuNKArtHbgLbWAFFtO8Kyilp6JYqOtBJtp779qayl/Rlfad/Y/frK2QqD7QNaMYYTUinKxhyFDxoApLN6Pawki4kVo9wo3CvWoAcMgbJA8bmnPSzJi0wkAEEvFPqtQTHl8Km6LY3CNrWrFpSsADQFexMnUSNidonmaddOM0S9hmihQMradYVBUCSsHqykXUCZFuVW2yUkVzLcnIZGrfq8Srv7C8Okb/r0yd6NtlREabu7W/o8U20Byjt7cad5KyteGSp0ALLWKChoU3Gp7DAdhdxZI3+2mz2FlR29p/wD1Y9lX7tWiWUjE9GlIQtQUCkBwE7kDry0tXZmVHTtwoLqTMi11KHZcgGNLY9nYD31cekeG/NMTCtEod7QJBTqxzi5kbVy75If76v8AzXPvrKwwe6I5S5MsAwQ2kwNAshRsm8GY3Vel5yh1Kj1agpB1GFhQKSoyqCAbGl/yU/31f+a599Z8kP8AfV/5rn311UMaVKC8/wAmPivjJ+RacuytgAF9LqlWKtKiEA90QojvonF4bBhPzeGWtUQNSnEpHj2r+FU35If76v8AzXPvrPkh/vq/81z764ywRlLVx8LdeR0U2lX4HjacUieqCGxMwlCbftb++ul5Q87pY1GT1eG195+TvlZ8SdNcVVk6SZOJJJ4lxRJ99di6Pt6EYYJUD8zhUk7yE4R+/dNr1XiindKyJ9CnBBdQFpvPMQZFiCOBBkEd1KsW+to/ONKj6w2+731ecRhmkPkNmQpGpwcEqBCUHxUAqf8Atjnf0tIr5sqxTcUbWVXWWKl5P7r82c0x+KQ42pKE9olPaMWSDJ24khPlNKnGlEdpRUe8k/Grb+UxCW2cOUQkqecClAAEwhEAkbi5qipxSiLkxz+ya9uNtxTR3UsDXCL+9heFxCm1Sn04elG4nN1qTpSNIi8Wn7hSpDoqYLFbcU9zgbtWrZx6owsVo4atAsvQ9Ul79j9+srToZu9+x+/XlaBViusSqtKkS1zoQch2Ug91E5cNZjUhP6ytI9aVMmBFF4B9pKwXkqWjiEmD5XHxoUaP5c6D7OpJI7SCFpv4bedW78qeYBJ1ACA5IUBtofWFJnxRMfeaAy3BZO+62cPjnsM5rR826k6VXHYCiADO3tnej86yN7EvDD4V3CPlKVudop6ooL7pCEwlQ1p6xKf2TetPTyMLVzoHynO1O4YLSSR1ON48W14RfKb7cfKnGNxpQpZUSAFYm5IA7OKZeTM7SNV9joNxxUOdGs4aAQ3gkaAVkJafw6UjWADuEncAmN4FAno3m59rLlmyEmX2JISdSpOr6Rie4RXOUmtl6G6XUbZpmja0OM3VrUps2BHaeW+CQsQRpMkRbyqqDCYeJ6pHshX9Fh/pK0o/s91b08b6K5mQS6wwxIcku4psXcPaV2ArZPZFDYjLilRBxeV6gqdKcU6vTCdKEnQwY07+Ncu8zrkvIOEXzYvOFw1/m27at2WY7NlGQnabbUE9iMOFFKcM25pMKIaZCQYnTKwmTG/Kp3gALYnALACR2X3jZJlW7A9o3Napw6A2kjEYJJV1moKdUgAlQJUk9WSZB4gR312WfJVOK9++hjulf6mM8ryzDPAQnBpJF0lDWsHkQRB8iRRuK6KoSJbbwrn+Hq2gT+ra9VxWHST/AFnLd5/rC+UAf0PCozl6T/1OWnYf1hXD/wDVxrnJ5nK1wXSl68GbShVc/Fmz7TQJCsGAeI6sj3AWrpWR43ssBKSgFvCiIiAWcQ0lMEDZSdp+lXPcKXWxDeOwCRyGKOnn7JbimLWd4tMRjctsQRL6LaSSn+z4aj61q8l7eZkMYxJbRJJUo3UqI1KgXjgIAAHICgMVj8Usw2Utp5nf4H4UItbyrnE5cf8A+of+lRlp4/8AU5env+UT7gmvPHs2Vu5I1HNDH+mKb6y4+W3qCZ2y+Gi4851qUKSNOonSVyNYSYAFgCd+0KRnHII2Phb8RVnXlTKgflGPC0mJQykkGCD7XakSBw4UZjGMuBT1bKVKVEBGpIE7auA8Ir2w7M9NyaX1NP8AqeThGr8I0vwUEIUTITA5CpNChwNWR0NpVdJAgG1wAR60QGG1CRcVxlOuRErKmSa811Y3sCn6oNDLyxP1D5E0U0HFoM6Eru94N/8AkrKYdEstCS7Gq+jlw193fWVvUjJS0mpAsChtVZNUBBerzVzqHVXhVQHrioII3BkeVH4vNkOj51nUrtGQtSU6lKnVpHISAKXTWVlxTLY0GfR7LagJkDrnCI0wE+E376hcznUIU0lVkjtKUqYMk350DWQKmhe2xZKrGjgwwN/oDj93Ctv5Td+jpTsYSkAW23moK9FXRHoLPFvuK3UT7vhUfU0QCK2SRIq1RDdvL+yFSASeNO8JlohMjcIvfjr+4etMstylvTqg3TzJHC8HjRSWSIANpSPTUD7yPSlloUIwKYHZ4Dn+iKuXO1evYMWGie0Rb9VBm4jjRxcUAJ3gT49Qr7UmhMxxaoEA/wBJHKxbaUD76Fo0TgU/o1eqP/aljoIUYUgQSItIg8e+mSXuaj9lTN4UrvpnvIHxNdHBxVtpHLWnwQoDivro91E5etRdbGtEa0zATJuKafyUfqo933Vo3gVJcQoITAWkmybQRcEVjXB819zVPoyZpgKUQoiyG/G6BM1N8mSggpIuYKefePDj3eVB4ll8qAQkRoQLkAAhIB+FFMYQpupQKuJ+wchXHJkilVm9EnsgnSK16sVC6uONDnEnlXFOzLg1uWTIGx2/2f3qyg+jmIJ6yRHs8R/irK6xXAlHL9VZqrNB5H0NZoPI+hruUyayazQrkfQ1mg8j6GgPZryazQrkfQ1mg8j6GgM1V7NeaDyPoazQeR9DQGaqzVWaDyPoazQeR9DQHuqvdda6DyPoazQrkfQ0Axy/NloJBW5BEbk6b2MHh4Uzbzw2+fHDdH+Kf4+cVW9B5H0NZoPI+hrLRpSLJ/LJP9sBt9EW358gY8TUT2Y6hBf5chFhO29gAO+kGg8j6Gs0HkfQ0p9RY2bxWgyh1Mx9LtnafpSN7TRJ6QOj+1bP7B+ykGg8j6Gs0HkfQ0cVLfj9EROth2vpC7+lSPBs/aKiVnjkz1qz4JAFtpE0p0HkfQ1nVnkfQ0UEtl5IWxwvPybwSfIeGxqJeerOw99K+rVyPoazq1cj6GmhECXsxcUfaI7hb30Op1R3Uo+Kia86tXI+hrNCuR9DVoFo6Cbv+Df/AJKyvegqDL8g7N8P+5WVQf/Z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28580" y="-1951033"/>
            <a:ext cx="3133725" cy="407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868" y="1219205"/>
            <a:ext cx="3909737" cy="5091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666371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05" tIns="50705" rIns="50705" bIns="50705" anchor="ctr"/>
          <a:lstStyle/>
          <a:p>
            <a:pPr defTabSz="409932" fontAlgn="base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25603" name="AutoShape 3" descr="image1.jp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05" tIns="50705" rIns="50705" bIns="50705" anchor="ctr"/>
          <a:lstStyle/>
          <a:p>
            <a:pPr defTabSz="409932" fontAlgn="base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25604" name="Line 4"/>
          <p:cNvSpPr>
            <a:spLocks noChangeShapeType="1"/>
          </p:cNvSpPr>
          <p:nvPr/>
        </p:nvSpPr>
        <p:spPr bwMode="auto">
          <a:xfrm>
            <a:off x="-8928" y="5787554"/>
            <a:ext cx="3404443" cy="1083840"/>
          </a:xfrm>
          <a:prstGeom prst="line">
            <a:avLst/>
          </a:prstGeom>
          <a:noFill/>
          <a:ln w="17159">
            <a:solidFill>
              <a:srgbClr val="5EA4B5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165" tIns="32078" rIns="64165" bIns="32078"/>
          <a:lstStyle/>
          <a:p>
            <a:pPr defTabSz="409932" fontAlgn="base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09465" y="1219200"/>
            <a:ext cx="8534549" cy="4054078"/>
          </a:xfrm>
        </p:spPr>
        <p:txBody>
          <a:bodyPr lIns="88712" tIns="50705" rIns="88712" bIns="50705" anchor="t"/>
          <a:lstStyle/>
          <a:p>
            <a:pPr marL="370944" indent="-294084" defTabSz="912320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3200" b="1" u="sng" dirty="0">
                <a:latin typeface="Helvetica" pitchFamily="34" charset="0"/>
                <a:cs typeface="Helvetica" pitchFamily="34" charset="0"/>
                <a:sym typeface="Helvetica" pitchFamily="34" charset="0"/>
              </a:rPr>
              <a:t>Mission:</a:t>
            </a:r>
          </a:p>
          <a:p>
            <a:pPr marL="370944" indent="-294084" defTabSz="912320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endParaRPr lang="en-US" sz="2400" b="1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370944" indent="-294084" defTabSz="912320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000" b="1" dirty="0">
                <a:latin typeface="Helvetica" pitchFamily="34" charset="0"/>
                <a:cs typeface="Helvetica" pitchFamily="34" charset="0"/>
                <a:sym typeface="Helvetica" pitchFamily="34" charset="0"/>
              </a:rPr>
              <a:t>Describe the factors that affect aircraft performance.</a:t>
            </a:r>
          </a:p>
          <a:p>
            <a:pPr marL="370944" indent="-294084" defTabSz="912320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endParaRPr lang="en-US" sz="2000" b="1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370944" indent="-294084" defTabSz="912320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000" b="1" dirty="0">
                <a:latin typeface="Helvetica" pitchFamily="34" charset="0"/>
                <a:cs typeface="Helvetica" pitchFamily="34" charset="0"/>
                <a:sym typeface="Helvetica" pitchFamily="34" charset="0"/>
              </a:rPr>
              <a:t>Identify how aircraft weight, atmospheric conditions, runway environment, and the fundamental physical laws governing the forces can affect aircraft performance. </a:t>
            </a:r>
          </a:p>
          <a:p>
            <a:pPr marL="76860" indent="0" defTabSz="912320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sz="2000" b="1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370944" indent="-294084" defTabSz="912320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b="1" u="sng" dirty="0">
                <a:latin typeface="Helvetica" pitchFamily="34" charset="0"/>
                <a:cs typeface="Helvetica" pitchFamily="34" charset="0"/>
                <a:sym typeface="Helvetica" pitchFamily="34" charset="0"/>
              </a:rPr>
              <a:t>EQ: </a:t>
            </a:r>
            <a:endParaRPr lang="en-US" sz="2000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428868" lvl="1" indent="-153720" defTabSz="912320" eaLnBrk="1">
              <a:lnSpc>
                <a:spcPct val="80000"/>
              </a:lnSpc>
              <a:spcBef>
                <a:spcPts val="211"/>
              </a:spcBef>
              <a:buClr>
                <a:srgbClr val="2DA2BF"/>
              </a:buClr>
              <a:buNone/>
            </a:pPr>
            <a:endParaRPr lang="en-US" sz="2000" dirty="0">
              <a:solidFill>
                <a:srgbClr val="FF0000"/>
              </a:solidFill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428868" lvl="1" indent="-153720" defTabSz="912320" eaLnBrk="1">
              <a:lnSpc>
                <a:spcPct val="80000"/>
              </a:lnSpc>
              <a:spcBef>
                <a:spcPts val="211"/>
              </a:spcBef>
              <a:buClr>
                <a:srgbClr val="2DA2BF"/>
              </a:buClr>
              <a:buNone/>
            </a:pPr>
            <a:r>
              <a:rPr lang="en-US" sz="2000" dirty="0">
                <a:solidFill>
                  <a:srgbClr val="FF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  </a:t>
            </a:r>
            <a:r>
              <a:rPr lang="en-US" sz="2000" b="1" dirty="0">
                <a:solidFill>
                  <a:srgbClr val="FF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Describe the importance of Aeronautical Knowledge for the student pilot learning to fly.</a:t>
            </a:r>
            <a:endParaRPr lang="en-US" sz="2000" b="1" dirty="0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70" y="274588"/>
            <a:ext cx="8229823" cy="1143000"/>
          </a:xfrm>
        </p:spPr>
        <p:txBody>
          <a:bodyPr lIns="88712" tIns="50705" rIns="88712" bIns="50705"/>
          <a:lstStyle/>
          <a:p>
            <a:pPr algn="l" defTabSz="912320" eaLnBrk="1">
              <a:defRPr/>
            </a:pPr>
            <a:r>
              <a:rPr lang="en-US" sz="4100" b="1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Today’s Mission Requirements</a:t>
            </a:r>
            <a:endParaRPr lang="en-US" smtClean="0"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3329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r>
              <a:rPr lang="en-US" sz="4000" b="1" dirty="0" smtClean="0"/>
              <a:t>Takeoff Performance</a:t>
            </a:r>
            <a:endParaRPr lang="en-US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371600"/>
            <a:ext cx="4953000" cy="5262793"/>
          </a:xfrm>
          <a:prstGeom prst="rect">
            <a:avLst/>
          </a:prstGeom>
          <a:noFill/>
        </p:spPr>
        <p:txBody>
          <a:bodyPr wrap="square" lIns="91255" tIns="45628" rIns="91255" bIns="45628" rtlCol="0">
            <a:spAutoFit/>
          </a:bodyPr>
          <a:lstStyle/>
          <a:p>
            <a:pPr marL="342242" indent="-342242">
              <a:buFont typeface="Arial" pitchFamily="34" charset="0"/>
              <a:buChar char="•"/>
            </a:pPr>
            <a:r>
              <a:rPr lang="en-US" sz="2800" b="1" dirty="0" smtClean="0"/>
              <a:t>The </a:t>
            </a:r>
            <a:r>
              <a:rPr lang="en-US" sz="2800" b="1" dirty="0"/>
              <a:t>effect of wind on takeoff distance is </a:t>
            </a:r>
            <a:r>
              <a:rPr lang="en-US" sz="2800" b="1" dirty="0" smtClean="0"/>
              <a:t>large. </a:t>
            </a:r>
          </a:p>
          <a:p>
            <a:pPr marL="342242" indent="-342242">
              <a:buFont typeface="Arial" pitchFamily="34" charset="0"/>
              <a:buChar char="•"/>
            </a:pPr>
            <a:endParaRPr lang="en-US" sz="2800" b="1" dirty="0">
              <a:solidFill>
                <a:srgbClr val="FF0000"/>
              </a:solidFill>
            </a:endParaRPr>
          </a:p>
          <a:p>
            <a:pPr marL="342242" indent="-342242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The </a:t>
            </a:r>
            <a:r>
              <a:rPr lang="en-US" sz="2800" b="1" dirty="0">
                <a:solidFill>
                  <a:srgbClr val="FF0000"/>
                </a:solidFill>
              </a:rPr>
              <a:t>effect of a headwind is to allow the aircraft to reach the lift-off speed at a lower groundspeed while the effect of a tailwind is to require the aircraft to achieve a greater groundspeed to attain the lift-off speed.</a:t>
            </a:r>
            <a:endParaRPr lang="en-US" sz="2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437" y="2833687"/>
            <a:ext cx="4170363" cy="234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1538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r>
              <a:rPr lang="en-US" sz="4000" b="1" dirty="0" smtClean="0"/>
              <a:t>Takeoff Performance</a:t>
            </a:r>
            <a:endParaRPr lang="en-US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371601"/>
            <a:ext cx="5181600" cy="5262793"/>
          </a:xfrm>
          <a:prstGeom prst="rect">
            <a:avLst/>
          </a:prstGeom>
          <a:noFill/>
        </p:spPr>
        <p:txBody>
          <a:bodyPr wrap="square" lIns="91255" tIns="45628" rIns="91255" bIns="45628" rtlCol="0">
            <a:spAutoFit/>
          </a:bodyPr>
          <a:lstStyle/>
          <a:p>
            <a:pPr marL="342242" indent="-342242">
              <a:buFont typeface="Arial" pitchFamily="34" charset="0"/>
              <a:buChar char="•"/>
            </a:pPr>
            <a:r>
              <a:rPr lang="en-US" sz="2800" b="1" dirty="0" smtClean="0"/>
              <a:t>The </a:t>
            </a:r>
            <a:r>
              <a:rPr lang="en-US" sz="2800" b="1" dirty="0"/>
              <a:t>effect of proper takeoff speed is especially important when runway lengths and takeoff distances are critical. </a:t>
            </a:r>
            <a:endParaRPr lang="en-US" sz="2800" b="1" dirty="0" smtClean="0"/>
          </a:p>
          <a:p>
            <a:pPr marL="342242" indent="-342242">
              <a:buFont typeface="Arial" pitchFamily="34" charset="0"/>
              <a:buChar char="•"/>
            </a:pPr>
            <a:endParaRPr lang="en-US" sz="2800" b="1" dirty="0">
              <a:solidFill>
                <a:srgbClr val="FF0000"/>
              </a:solidFill>
            </a:endParaRPr>
          </a:p>
          <a:p>
            <a:pPr marL="342242" indent="-342242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The </a:t>
            </a:r>
            <a:r>
              <a:rPr lang="en-US" sz="2800" b="1" dirty="0">
                <a:solidFill>
                  <a:srgbClr val="FF0000"/>
                </a:solidFill>
              </a:rPr>
              <a:t>takeoff speeds specified in the AFM/POH are generally the minimum safe speeds at which the aircraft can become airborne. </a:t>
            </a:r>
            <a:endParaRPr lang="en-US" sz="2800" b="1" dirty="0" smtClean="0">
              <a:solidFill>
                <a:srgbClr val="FF0000"/>
              </a:solidFill>
            </a:endParaRPr>
          </a:p>
        </p:txBody>
      </p:sp>
      <p:pic>
        <p:nvPicPr>
          <p:cNvPr id="6" name="Picture 2" descr="http://4.bp.blogspot.com/-ZmBNlYx_F1c/UK3wIXmyV4I/AAAAAAAAHyw/Ey2CVTQ_XSU/s1600/boeing-aircraft-take-off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514600"/>
            <a:ext cx="4174400" cy="2347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3119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r>
              <a:rPr lang="en-US" sz="4000" b="1" dirty="0" smtClean="0"/>
              <a:t>Takeoff Performance</a:t>
            </a:r>
            <a:endParaRPr lang="en-US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920843"/>
            <a:ext cx="5181600" cy="3108357"/>
          </a:xfrm>
          <a:prstGeom prst="rect">
            <a:avLst/>
          </a:prstGeom>
          <a:noFill/>
        </p:spPr>
        <p:txBody>
          <a:bodyPr wrap="square" lIns="91255" tIns="45628" rIns="91255" bIns="45628" rtlCol="0">
            <a:spAutoFit/>
          </a:bodyPr>
          <a:lstStyle/>
          <a:p>
            <a:pPr marL="342242" indent="-342242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Any </a:t>
            </a:r>
            <a:r>
              <a:rPr lang="en-US" sz="2800" b="1" dirty="0">
                <a:solidFill>
                  <a:srgbClr val="FF0000"/>
                </a:solidFill>
              </a:rPr>
              <a:t>attempt to take off below the recommended speed means that the aircraft could stall, be difficult to control, or have a very low initial rate of climb. </a:t>
            </a:r>
            <a:endParaRPr lang="en-US" sz="2800" b="1" dirty="0" smtClean="0">
              <a:solidFill>
                <a:srgbClr val="FF0000"/>
              </a:solidFill>
            </a:endParaRPr>
          </a:p>
        </p:txBody>
      </p:sp>
      <p:pic>
        <p:nvPicPr>
          <p:cNvPr id="6" name="Picture 2" descr="http://4.bp.blogspot.com/-ZmBNlYx_F1c/UK3wIXmyV4I/AAAAAAAAHyw/Ey2CVTQ_XSU/s1600/boeing-aircraft-take-off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438400"/>
            <a:ext cx="4084573" cy="2297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9483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r>
              <a:rPr lang="en-US" sz="4000" b="1" dirty="0" smtClean="0"/>
              <a:t>Takeoff Performance</a:t>
            </a:r>
            <a:endParaRPr lang="en-US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371601"/>
            <a:ext cx="9144000" cy="1815696"/>
          </a:xfrm>
          <a:prstGeom prst="rect">
            <a:avLst/>
          </a:prstGeom>
          <a:noFill/>
        </p:spPr>
        <p:txBody>
          <a:bodyPr wrap="square" lIns="91255" tIns="45628" rIns="91255" bIns="45628" rtlCol="0">
            <a:spAutoFit/>
          </a:bodyPr>
          <a:lstStyle/>
          <a:p>
            <a:pPr marL="342242" indent="-342242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Excessive </a:t>
            </a:r>
            <a:r>
              <a:rPr lang="en-US" sz="2800" b="1" dirty="0">
                <a:solidFill>
                  <a:srgbClr val="FF0000"/>
                </a:solidFill>
              </a:rPr>
              <a:t>airspeed at takeoff may improve the initial rate of climb and “feel” of the aircraft, but will produce an undesirable increase in takeoff distance.</a:t>
            </a:r>
          </a:p>
        </p:txBody>
      </p:sp>
      <p:pic>
        <p:nvPicPr>
          <p:cNvPr id="6" name="Picture 2" descr="http://4.bp.blogspot.com/-ZmBNlYx_F1c/UK3wIXmyV4I/AAAAAAAAHyw/Ey2CVTQ_XSU/s1600/boeing-aircraft-take-off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355" y="3291043"/>
            <a:ext cx="5529262" cy="3109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2718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72" tIns="50772" rIns="50772" bIns="50772" anchor="ctr"/>
          <a:lstStyle/>
          <a:p>
            <a:pPr algn="ctr" defTabSz="409404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099" name="AutoShape 3" descr="image1.pn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72" tIns="50772" rIns="50772" bIns="50772" anchor="ctr"/>
          <a:lstStyle/>
          <a:p>
            <a:pPr algn="ctr" defTabSz="409404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-8928" y="5787554"/>
            <a:ext cx="3404443" cy="1083840"/>
          </a:xfrm>
          <a:prstGeom prst="line">
            <a:avLst/>
          </a:prstGeom>
          <a:noFill/>
          <a:ln w="17159">
            <a:solidFill>
              <a:srgbClr val="5EA4B5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55" tIns="32126" rIns="64255" bIns="32126"/>
          <a:lstStyle/>
          <a:p>
            <a:pPr algn="ctr" defTabSz="409404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8605" y="685353"/>
            <a:ext cx="8786813" cy="5866805"/>
          </a:xfrm>
        </p:spPr>
        <p:txBody>
          <a:bodyPr lIns="88844" tIns="50772" rIns="88844" bIns="50772" anchor="t"/>
          <a:lstStyle/>
          <a:p>
            <a:pPr marL="549965" indent="-472991" defTabSz="913629" eaLnBrk="1"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r>
              <a:rPr lang="en-US" altLang="en-US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Utilizing your notes and past knowledge answer the following questions:</a:t>
            </a:r>
          </a:p>
          <a:p>
            <a:pPr marL="549965" indent="-472991" defTabSz="913629" eaLnBrk="1"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altLang="en-US" b="1" dirty="0" smtClean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549965" indent="-472991" defTabSz="913629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>
                <a:solidFill>
                  <a:schemeClr val="tx1"/>
                </a:solidFill>
              </a:rPr>
              <a:t>What </a:t>
            </a:r>
            <a:r>
              <a:rPr lang="en-US" altLang="en-US" sz="2500" b="1" dirty="0" smtClean="0">
                <a:solidFill>
                  <a:schemeClr val="tx1"/>
                </a:solidFill>
              </a:rPr>
              <a:t>is a major concern with water on runways with respect to aircraft operation? </a:t>
            </a:r>
            <a:endParaRPr lang="en-US" altLang="en-US" sz="2500" b="1" dirty="0">
              <a:solidFill>
                <a:schemeClr val="tx1"/>
              </a:solidFill>
            </a:endParaRPr>
          </a:p>
          <a:p>
            <a:pPr marL="549965" indent="-472991" defTabSz="913629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What is the </a:t>
            </a: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concern if an aircraft lands at higher speed when a runway is wet?</a:t>
            </a:r>
            <a:endParaRPr lang="en-US" altLang="en-US" sz="2500" b="1" dirty="0">
              <a:solidFill>
                <a:schemeClr val="bg1">
                  <a:lumMod val="85000"/>
                </a:schemeClr>
              </a:solidFill>
            </a:endParaRPr>
          </a:p>
          <a:p>
            <a:pPr marL="549965" indent="-472991" defTabSz="913629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What is the norm for takeoff speeds of an aircraft?</a:t>
            </a:r>
            <a:endParaRPr lang="en-US" altLang="en-US" sz="2500" b="1" dirty="0">
              <a:solidFill>
                <a:schemeClr val="bg1">
                  <a:lumMod val="85000"/>
                </a:schemeClr>
              </a:solidFill>
            </a:endParaRPr>
          </a:p>
          <a:p>
            <a:pPr marL="549965" indent="-472991" defTabSz="913629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Describe </a:t>
            </a: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the three concerns with a heavy aircraft during takeoff. </a:t>
            </a:r>
            <a:endParaRPr lang="en-US" altLang="en-US" sz="2500" b="1" dirty="0">
              <a:solidFill>
                <a:schemeClr val="bg1">
                  <a:lumMod val="85000"/>
                </a:schemeClr>
              </a:solidFill>
            </a:endParaRPr>
          </a:p>
          <a:p>
            <a:pPr marL="549965" indent="-472991" defTabSz="913629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What is required if there is an increase in weight in order for an aircraft to takeoff?</a:t>
            </a:r>
            <a:endParaRPr lang="en-US" altLang="en-US" sz="25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42" y="0"/>
            <a:ext cx="8229823" cy="837158"/>
          </a:xfrm>
        </p:spPr>
        <p:txBody>
          <a:bodyPr lIns="88844" tIns="50772" rIns="88844" bIns="50772"/>
          <a:lstStyle/>
          <a:p>
            <a:pPr algn="l" defTabSz="913629" eaLnBrk="1">
              <a:defRPr/>
            </a:pPr>
            <a:r>
              <a:rPr lang="en-US" sz="36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Warm-Up – </a:t>
            </a:r>
            <a:r>
              <a:rPr lang="en-US" sz="3600" b="1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3/29 </a:t>
            </a:r>
            <a:r>
              <a:rPr lang="en-US" sz="36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– 10 minutes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3518242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r>
              <a:rPr lang="en-US" sz="4000" b="1" dirty="0" smtClean="0"/>
              <a:t>Landing </a:t>
            </a:r>
            <a:r>
              <a:rPr lang="en-US" sz="4000" b="1" dirty="0"/>
              <a:t>Performance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371600"/>
            <a:ext cx="9144000" cy="1384809"/>
          </a:xfrm>
          <a:prstGeom prst="rect">
            <a:avLst/>
          </a:prstGeom>
          <a:noFill/>
        </p:spPr>
        <p:txBody>
          <a:bodyPr wrap="square" lIns="91255" tIns="45628" rIns="91255" bIns="45628" rtlCol="0">
            <a:spAutoFit/>
          </a:bodyPr>
          <a:lstStyle/>
          <a:p>
            <a:pPr marL="342242" indent="-342242">
              <a:buFont typeface="Arial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The effect of gross weight on landing distance is one of the principal items determining the landing distance. </a:t>
            </a:r>
            <a:endParaRPr lang="en-US" sz="2800" b="1" dirty="0" smtClean="0">
              <a:solidFill>
                <a:srgbClr val="FF0000"/>
              </a:solidFill>
            </a:endParaRPr>
          </a:p>
        </p:txBody>
      </p:sp>
      <p:pic>
        <p:nvPicPr>
          <p:cNvPr id="16386" name="Picture 2" descr="http://4.bp.blogspot.com/-ZmBNlYx_F1c/UK3wIXmyV4I/AAAAAAAAHyw/Ey2CVTQ_XSU/s1600/boeing-aircraft-take-off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355" y="3124200"/>
            <a:ext cx="5529262" cy="3109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198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r>
              <a:rPr lang="en-US" sz="4000" b="1" dirty="0" smtClean="0"/>
              <a:t>Landing </a:t>
            </a:r>
            <a:r>
              <a:rPr lang="en-US" sz="4000" b="1" dirty="0"/>
              <a:t>Performance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371600"/>
            <a:ext cx="9144000" cy="1384809"/>
          </a:xfrm>
          <a:prstGeom prst="rect">
            <a:avLst/>
          </a:prstGeom>
          <a:noFill/>
        </p:spPr>
        <p:txBody>
          <a:bodyPr wrap="square" lIns="91255" tIns="45628" rIns="91255" bIns="45628" rtlCol="0">
            <a:spAutoFit/>
          </a:bodyPr>
          <a:lstStyle/>
          <a:p>
            <a:pPr marL="342242" indent="-342242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One </a:t>
            </a:r>
            <a:r>
              <a:rPr lang="en-US" sz="2800" b="1" dirty="0">
                <a:solidFill>
                  <a:srgbClr val="FF0000"/>
                </a:solidFill>
              </a:rPr>
              <a:t>effect of an increased gross weight is that a greater speed will be required to support the aircraft at the landing AOA and lift coefficient. </a:t>
            </a:r>
          </a:p>
        </p:txBody>
      </p:sp>
      <p:pic>
        <p:nvPicPr>
          <p:cNvPr id="16386" name="Picture 2" descr="http://4.bp.blogspot.com/-ZmBNlYx_F1c/UK3wIXmyV4I/AAAAAAAAHyw/Ey2CVTQ_XSU/s1600/boeing-aircraft-take-off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355" y="3367243"/>
            <a:ext cx="5529262" cy="3109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7061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r>
              <a:rPr lang="en-US" sz="4000" b="1" dirty="0" smtClean="0"/>
              <a:t>Landing </a:t>
            </a:r>
            <a:r>
              <a:rPr lang="en-US" sz="4000" b="1" dirty="0"/>
              <a:t>Performance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371600"/>
            <a:ext cx="9144000" cy="1384809"/>
          </a:xfrm>
          <a:prstGeom prst="rect">
            <a:avLst/>
          </a:prstGeom>
          <a:noFill/>
        </p:spPr>
        <p:txBody>
          <a:bodyPr wrap="square" lIns="91255" tIns="45628" rIns="91255" bIns="45628" rtlCol="0">
            <a:spAutoFit/>
          </a:bodyPr>
          <a:lstStyle/>
          <a:p>
            <a:pPr marL="342242" indent="-342242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The </a:t>
            </a:r>
            <a:r>
              <a:rPr lang="en-US" sz="2800" b="1" dirty="0">
                <a:solidFill>
                  <a:srgbClr val="FF0000"/>
                </a:solidFill>
              </a:rPr>
              <a:t>landing speeds specified in the AFM/POH are generally the minimum safe speeds at which the aircraft can be landed. </a:t>
            </a:r>
            <a:endParaRPr lang="en-US" sz="2800" b="1" dirty="0" smtClean="0">
              <a:solidFill>
                <a:srgbClr val="FF0000"/>
              </a:solidFill>
            </a:endParaRPr>
          </a:p>
        </p:txBody>
      </p:sp>
      <p:pic>
        <p:nvPicPr>
          <p:cNvPr id="16386" name="Picture 2" descr="http://4.bp.blogspot.com/-ZmBNlYx_F1c/UK3wIXmyV4I/AAAAAAAAHyw/Ey2CVTQ_XSU/s1600/boeing-aircraft-take-off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369" y="3214843"/>
            <a:ext cx="5529262" cy="3109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8663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r>
              <a:rPr lang="en-US" sz="4000" b="1" dirty="0" smtClean="0"/>
              <a:t>Landing </a:t>
            </a:r>
            <a:r>
              <a:rPr lang="en-US" sz="4000" b="1" dirty="0"/>
              <a:t>Performance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371600"/>
            <a:ext cx="9144000" cy="1384809"/>
          </a:xfrm>
          <a:prstGeom prst="rect">
            <a:avLst/>
          </a:prstGeom>
          <a:noFill/>
        </p:spPr>
        <p:txBody>
          <a:bodyPr wrap="square" lIns="91255" tIns="45628" rIns="91255" bIns="45628" rtlCol="0">
            <a:spAutoFit/>
          </a:bodyPr>
          <a:lstStyle/>
          <a:p>
            <a:pPr marL="342242" indent="-342242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Any </a:t>
            </a:r>
            <a:r>
              <a:rPr lang="en-US" sz="2800" b="1" dirty="0">
                <a:solidFill>
                  <a:srgbClr val="FF0000"/>
                </a:solidFill>
              </a:rPr>
              <a:t>attempt to land at below the specified speed may mean that the aircraft may stall, be difficult to control, or develop high rates of descent. </a:t>
            </a:r>
            <a:endParaRPr lang="en-US" sz="2800" b="1" dirty="0" smtClean="0">
              <a:solidFill>
                <a:srgbClr val="FF0000"/>
              </a:solidFill>
            </a:endParaRPr>
          </a:p>
        </p:txBody>
      </p:sp>
      <p:pic>
        <p:nvPicPr>
          <p:cNvPr id="16386" name="Picture 2" descr="http://4.bp.blogspot.com/-ZmBNlYx_F1c/UK3wIXmyV4I/AAAAAAAAHyw/Ey2CVTQ_XSU/s1600/boeing-aircraft-take-off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369" y="3214843"/>
            <a:ext cx="5529262" cy="3109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3005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r>
              <a:rPr lang="en-US" sz="4000" b="1" dirty="0" smtClean="0"/>
              <a:t>Landing </a:t>
            </a:r>
            <a:r>
              <a:rPr lang="en-US" sz="4000" b="1" dirty="0"/>
              <a:t>Performance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371600"/>
            <a:ext cx="9144000" cy="1815696"/>
          </a:xfrm>
          <a:prstGeom prst="rect">
            <a:avLst/>
          </a:prstGeom>
          <a:noFill/>
        </p:spPr>
        <p:txBody>
          <a:bodyPr wrap="square" lIns="91255" tIns="45628" rIns="91255" bIns="45628" rtlCol="0">
            <a:spAutoFit/>
          </a:bodyPr>
          <a:lstStyle/>
          <a:p>
            <a:pPr marL="342242" indent="-342242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An </a:t>
            </a:r>
            <a:r>
              <a:rPr lang="en-US" sz="2800" b="1" dirty="0">
                <a:solidFill>
                  <a:srgbClr val="FF0000"/>
                </a:solidFill>
              </a:rPr>
              <a:t>excessive speed at landing may improve the controllability slightly (especially in crosswinds), but causes an undesirable increase in landing distance</a:t>
            </a:r>
            <a:r>
              <a:rPr lang="en-US" sz="2800" b="1" dirty="0" smtClean="0">
                <a:solidFill>
                  <a:srgbClr val="FF0000"/>
                </a:solidFill>
              </a:rPr>
              <a:t>. </a:t>
            </a:r>
          </a:p>
        </p:txBody>
      </p:sp>
      <p:pic>
        <p:nvPicPr>
          <p:cNvPr id="16386" name="Picture 2" descr="http://4.bp.blogspot.com/-ZmBNlYx_F1c/UK3wIXmyV4I/AAAAAAAAHyw/Ey2CVTQ_XSU/s1600/boeing-aircraft-take-off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369" y="3214843"/>
            <a:ext cx="5529262" cy="3109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9880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r>
              <a:rPr lang="en-US" sz="4000" b="1" dirty="0" smtClean="0"/>
              <a:t>Landing </a:t>
            </a:r>
            <a:r>
              <a:rPr lang="en-US" sz="4000" b="1" dirty="0"/>
              <a:t>Performance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371600"/>
            <a:ext cx="9144000" cy="1815696"/>
          </a:xfrm>
          <a:prstGeom prst="rect">
            <a:avLst/>
          </a:prstGeom>
          <a:noFill/>
        </p:spPr>
        <p:txBody>
          <a:bodyPr wrap="square" lIns="91255" tIns="45628" rIns="91255" bIns="45628" rtlCol="0">
            <a:spAutoFit/>
          </a:bodyPr>
          <a:lstStyle/>
          <a:p>
            <a:pPr marL="342242" indent="-342242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The </a:t>
            </a:r>
            <a:r>
              <a:rPr lang="en-US" sz="2800" b="1" dirty="0">
                <a:solidFill>
                  <a:srgbClr val="FF0000"/>
                </a:solidFill>
              </a:rPr>
              <a:t>most critical conditions of landing performance are combinations of high gross weight, high density altitude, and unfavorable wind</a:t>
            </a:r>
            <a:r>
              <a:rPr lang="en-US" sz="2800" b="1" dirty="0" smtClean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16386" name="Picture 2" descr="http://4.bp.blogspot.com/-ZmBNlYx_F1c/UK3wIXmyV4I/AAAAAAAAHyw/Ey2CVTQ_XSU/s1600/boeing-aircraft-take-off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369" y="3214843"/>
            <a:ext cx="5529262" cy="3109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7814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9" y="1752611"/>
            <a:ext cx="1852613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Questions / Comments</a:t>
            </a:r>
          </a:p>
        </p:txBody>
      </p:sp>
    </p:spTree>
    <p:extLst>
      <p:ext uri="{BB962C8B-B14F-4D97-AF65-F5344CB8AC3E}">
        <p14:creationId xmlns:p14="http://schemas.microsoft.com/office/powerpoint/2010/main" val="256466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/>
              <a:t>2nd Quarter Requirements</a:t>
            </a:r>
            <a:br>
              <a:rPr lang="en-US" sz="4000" b="1" dirty="0" smtClean="0"/>
            </a:br>
            <a:r>
              <a:rPr lang="en-US" sz="4000" b="1" dirty="0" smtClean="0"/>
              <a:t>(8 weeks – May 24)</a:t>
            </a:r>
            <a:endParaRPr lang="en-US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1295400"/>
            <a:ext cx="9067800" cy="5632150"/>
          </a:xfrm>
          <a:prstGeom prst="rect">
            <a:avLst/>
          </a:prstGeom>
          <a:noFill/>
        </p:spPr>
        <p:txBody>
          <a:bodyPr wrap="square" lIns="91279" tIns="45640" rIns="91279" bIns="45640" rtlCol="0">
            <a:spAutoFit/>
          </a:bodyPr>
          <a:lstStyle/>
          <a:p>
            <a:pPr marL="342328" indent="-342328" defTabSz="912807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All students will complete the following:</a:t>
            </a:r>
          </a:p>
          <a:p>
            <a:pPr marL="798724" lvl="1" indent="-342328" defTabSz="912807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Take notes - All in class quizzes and tests</a:t>
            </a:r>
          </a:p>
          <a:p>
            <a:pPr marL="798724" lvl="1" indent="-342328" defTabSz="912807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Private Pilot Syllabus</a:t>
            </a:r>
          </a:p>
          <a:p>
            <a:pPr marL="1255135" lvl="2" indent="-342328" defTabSz="912807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Lessons 1 – 5 (Taxiing through Air Traffic Control)</a:t>
            </a:r>
          </a:p>
          <a:p>
            <a:pPr marL="1255135" lvl="2" indent="-342328" defTabSz="912807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Must pass written with 80%</a:t>
            </a:r>
          </a:p>
          <a:p>
            <a:pPr marL="1255135" lvl="2" indent="-342328" defTabSz="912807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Successfully complete 3 times on small </a:t>
            </a:r>
            <a:r>
              <a:rPr lang="en-US" sz="2400" b="1" dirty="0" err="1" smtClean="0">
                <a:solidFill>
                  <a:srgbClr val="FF0000"/>
                </a:solidFill>
              </a:rPr>
              <a:t>sim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 marL="1255135" lvl="2" indent="-342328" defTabSz="912807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Successfully complete 1 time on Main </a:t>
            </a:r>
            <a:r>
              <a:rPr lang="en-US" sz="2400" b="1" dirty="0" err="1" smtClean="0">
                <a:solidFill>
                  <a:srgbClr val="FF0000"/>
                </a:solidFill>
              </a:rPr>
              <a:t>sim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 marL="798724" lvl="1" indent="-342328" defTabSz="912807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Complete ERAU Aviation 101</a:t>
            </a:r>
          </a:p>
          <a:p>
            <a:pPr marL="1255135" lvl="2" indent="-342328" defTabSz="912807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3 quizzes and 1 test </a:t>
            </a:r>
          </a:p>
          <a:p>
            <a:pPr marL="798724" lvl="1" indent="-342328" defTabSz="912807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Student will receive zero points for all incomplete work – NO make-up / extra credit</a:t>
            </a:r>
          </a:p>
          <a:p>
            <a:pPr marL="798724" lvl="1" indent="-342328" defTabSz="912807">
              <a:buFont typeface="Arial" pitchFamily="34" charset="0"/>
              <a:buChar char="•"/>
            </a:pPr>
            <a:endParaRPr lang="en-US" sz="2400" b="1" dirty="0">
              <a:solidFill>
                <a:srgbClr val="FF0000"/>
              </a:solidFill>
            </a:endParaRPr>
          </a:p>
          <a:p>
            <a:pPr marL="342328" indent="-342328" defTabSz="912807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NOTE: All unfinished Student Pilot and ERAU must be complete prior to starting Private Pilot and last 3 quizzes and test for ERAU.</a:t>
            </a:r>
          </a:p>
        </p:txBody>
      </p:sp>
    </p:spTree>
    <p:extLst>
      <p:ext uri="{BB962C8B-B14F-4D97-AF65-F5344CB8AC3E}">
        <p14:creationId xmlns:p14="http://schemas.microsoft.com/office/powerpoint/2010/main" val="3294031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r>
              <a:rPr lang="en-US" sz="4000" b="1" dirty="0"/>
              <a:t>Water on the Runway and Dynamic Hydroplaning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771162"/>
            <a:ext cx="4953000" cy="4401043"/>
          </a:xfrm>
          <a:prstGeom prst="rect">
            <a:avLst/>
          </a:prstGeom>
          <a:noFill/>
        </p:spPr>
        <p:txBody>
          <a:bodyPr wrap="square" lIns="91255" tIns="45628" rIns="91255" bIns="45628" rtlCol="0">
            <a:spAutoFit/>
          </a:bodyPr>
          <a:lstStyle/>
          <a:p>
            <a:pPr marL="342242" indent="-342242">
              <a:buFont typeface="Arial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Water on the runways reduces the friction between the tires and the ground, and can reduce braking effectiveness. </a:t>
            </a:r>
          </a:p>
          <a:p>
            <a:pPr marL="342242" indent="-342242">
              <a:buFont typeface="Arial" pitchFamily="34" charset="0"/>
              <a:buChar char="•"/>
            </a:pPr>
            <a:endParaRPr lang="en-US" sz="2800" b="1" dirty="0">
              <a:solidFill>
                <a:srgbClr val="FF0000"/>
              </a:solidFill>
            </a:endParaRPr>
          </a:p>
          <a:p>
            <a:pPr marL="342242" indent="-342242">
              <a:buFont typeface="Arial" pitchFamily="34" charset="0"/>
              <a:buChar char="•"/>
            </a:pPr>
            <a:r>
              <a:rPr lang="en-US" sz="2800" b="1" dirty="0">
                <a:solidFill>
                  <a:srgbClr val="000000"/>
                </a:solidFill>
              </a:rPr>
              <a:t>This is also true of braking effectiveness when runways are covered in ice.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554" y="2362200"/>
            <a:ext cx="3775453" cy="2642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4336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72" tIns="50772" rIns="50772" bIns="50772" anchor="ctr"/>
          <a:lstStyle/>
          <a:p>
            <a:pPr algn="ctr" defTabSz="409404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099" name="AutoShape 3" descr="image1.pn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72" tIns="50772" rIns="50772" bIns="50772" anchor="ctr"/>
          <a:lstStyle/>
          <a:p>
            <a:pPr algn="ctr" defTabSz="409404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-8928" y="5787554"/>
            <a:ext cx="3404443" cy="1083840"/>
          </a:xfrm>
          <a:prstGeom prst="line">
            <a:avLst/>
          </a:prstGeom>
          <a:noFill/>
          <a:ln w="17159">
            <a:solidFill>
              <a:srgbClr val="5EA4B5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55" tIns="32126" rIns="64255" bIns="32126"/>
          <a:lstStyle/>
          <a:p>
            <a:pPr algn="ctr" defTabSz="409404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8605" y="685353"/>
            <a:ext cx="8786813" cy="5866805"/>
          </a:xfrm>
        </p:spPr>
        <p:txBody>
          <a:bodyPr lIns="88844" tIns="50772" rIns="88844" bIns="50772" anchor="t"/>
          <a:lstStyle/>
          <a:p>
            <a:pPr marL="549965" indent="-472991" defTabSz="913629" eaLnBrk="1"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r>
              <a:rPr lang="en-US" altLang="en-US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Utilizing your notes and past knowledge answer the following questions:</a:t>
            </a:r>
          </a:p>
          <a:p>
            <a:pPr marL="549965" indent="-472991" defTabSz="913629" eaLnBrk="1"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altLang="en-US" b="1" dirty="0" smtClean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549965" indent="-472991" defTabSz="913629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What </a:t>
            </a: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is a major concern with water on runways with respect to aircraft operation? </a:t>
            </a:r>
            <a:endParaRPr lang="en-US" altLang="en-US" sz="2500" b="1" dirty="0">
              <a:solidFill>
                <a:schemeClr val="bg1">
                  <a:lumMod val="85000"/>
                </a:schemeClr>
              </a:solidFill>
            </a:endParaRPr>
          </a:p>
          <a:p>
            <a:pPr marL="549965" indent="-472991" defTabSz="913629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>
                <a:solidFill>
                  <a:srgbClr val="0070C0"/>
                </a:solidFill>
              </a:rPr>
              <a:t>What is the </a:t>
            </a:r>
            <a:r>
              <a:rPr lang="en-US" altLang="en-US" sz="2500" b="1" dirty="0" smtClean="0">
                <a:solidFill>
                  <a:srgbClr val="0070C0"/>
                </a:solidFill>
              </a:rPr>
              <a:t>concern if an aircraft lands at higher speed when a runway is wet?</a:t>
            </a:r>
            <a:endParaRPr lang="en-US" altLang="en-US" sz="2500" b="1" dirty="0">
              <a:solidFill>
                <a:srgbClr val="0070C0"/>
              </a:solidFill>
            </a:endParaRPr>
          </a:p>
          <a:p>
            <a:pPr marL="549965" indent="-472991" defTabSz="913629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What is the norm for takeoff speeds of an aircraft?</a:t>
            </a:r>
            <a:endParaRPr lang="en-US" altLang="en-US" sz="2500" b="1" dirty="0">
              <a:solidFill>
                <a:schemeClr val="bg1">
                  <a:lumMod val="85000"/>
                </a:schemeClr>
              </a:solidFill>
            </a:endParaRPr>
          </a:p>
          <a:p>
            <a:pPr marL="549965" indent="-472991" defTabSz="913629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Describe </a:t>
            </a: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the three concerns with a heavy aircraft during takeoff. </a:t>
            </a:r>
            <a:endParaRPr lang="en-US" altLang="en-US" sz="2500" b="1" dirty="0">
              <a:solidFill>
                <a:schemeClr val="bg1">
                  <a:lumMod val="85000"/>
                </a:schemeClr>
              </a:solidFill>
            </a:endParaRPr>
          </a:p>
          <a:p>
            <a:pPr marL="549965" indent="-472991" defTabSz="913629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What is required if there is an increase in weight in order for an aircraft to takeoff?</a:t>
            </a:r>
            <a:endParaRPr lang="en-US" altLang="en-US" sz="25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42" y="0"/>
            <a:ext cx="8229823" cy="837158"/>
          </a:xfrm>
        </p:spPr>
        <p:txBody>
          <a:bodyPr lIns="88844" tIns="50772" rIns="88844" bIns="50772"/>
          <a:lstStyle/>
          <a:p>
            <a:pPr algn="l" defTabSz="913629" eaLnBrk="1">
              <a:defRPr/>
            </a:pPr>
            <a:r>
              <a:rPr lang="en-US" sz="36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Warm-Up – </a:t>
            </a:r>
            <a:r>
              <a:rPr lang="en-US" sz="3600" b="1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3/29 </a:t>
            </a:r>
            <a:r>
              <a:rPr lang="en-US" sz="36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– 10 minutes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3518242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r>
              <a:rPr lang="en-US" sz="4000" b="1" dirty="0"/>
              <a:t>Water on the Runway and Dynamic Hydroplaning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371601"/>
            <a:ext cx="9144000" cy="2246607"/>
          </a:xfrm>
          <a:prstGeom prst="rect">
            <a:avLst/>
          </a:prstGeom>
          <a:noFill/>
        </p:spPr>
        <p:txBody>
          <a:bodyPr wrap="square" lIns="91255" tIns="45628" rIns="91255" bIns="45628" rtlCol="0">
            <a:spAutoFit/>
          </a:bodyPr>
          <a:lstStyle/>
          <a:p>
            <a:pPr marL="342242" indent="-342242">
              <a:buFont typeface="Arial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Landing at higher </a:t>
            </a:r>
            <a:r>
              <a:rPr lang="en-US" sz="2800" b="1" dirty="0">
                <a:solidFill>
                  <a:srgbClr val="000000"/>
                </a:solidFill>
              </a:rPr>
              <a:t>than recommended touchdown </a:t>
            </a:r>
            <a:r>
              <a:rPr lang="en-US" sz="2800" b="1" dirty="0">
                <a:solidFill>
                  <a:srgbClr val="FF0000"/>
                </a:solidFill>
              </a:rPr>
              <a:t>speeds will expose the aircraft to a greater potential for hydroplaning. </a:t>
            </a:r>
          </a:p>
          <a:p>
            <a:pPr marL="342242" indent="-342242">
              <a:buFont typeface="Arial" pitchFamily="34" charset="0"/>
              <a:buChar char="•"/>
            </a:pPr>
            <a:r>
              <a:rPr lang="en-US" sz="2800" b="1" dirty="0">
                <a:solidFill>
                  <a:schemeClr val="bg1">
                    <a:lumMod val="85000"/>
                  </a:schemeClr>
                </a:solidFill>
              </a:rPr>
              <a:t>And once hydroplaning starts, it can continue well below the minimum initial hydroplaning speed.</a:t>
            </a:r>
          </a:p>
        </p:txBody>
      </p:sp>
      <p:pic>
        <p:nvPicPr>
          <p:cNvPr id="14338" name="Picture 2" descr="http://www.jointline-group.co.uk/images/runway-grooving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4191001"/>
            <a:ext cx="405332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://ih.constantcontact.com/fs010/1105372907373/img/81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763" y="3607003"/>
            <a:ext cx="4691239" cy="3286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7827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72" tIns="50772" rIns="50772" bIns="50772" anchor="ctr"/>
          <a:lstStyle/>
          <a:p>
            <a:pPr algn="ctr" defTabSz="409404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099" name="AutoShape 3" descr="image1.pn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72" tIns="50772" rIns="50772" bIns="50772" anchor="ctr"/>
          <a:lstStyle/>
          <a:p>
            <a:pPr algn="ctr" defTabSz="409404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-8928" y="5787554"/>
            <a:ext cx="3404443" cy="1083840"/>
          </a:xfrm>
          <a:prstGeom prst="line">
            <a:avLst/>
          </a:prstGeom>
          <a:noFill/>
          <a:ln w="17159">
            <a:solidFill>
              <a:srgbClr val="5EA4B5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55" tIns="32126" rIns="64255" bIns="32126"/>
          <a:lstStyle/>
          <a:p>
            <a:pPr algn="ctr" defTabSz="409404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8605" y="685353"/>
            <a:ext cx="8786813" cy="5866805"/>
          </a:xfrm>
        </p:spPr>
        <p:txBody>
          <a:bodyPr lIns="88844" tIns="50772" rIns="88844" bIns="50772" anchor="t"/>
          <a:lstStyle/>
          <a:p>
            <a:pPr marL="549965" indent="-472991" defTabSz="913629" eaLnBrk="1"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r>
              <a:rPr lang="en-US" altLang="en-US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Utilizing your notes and past knowledge answer the following questions:</a:t>
            </a:r>
          </a:p>
          <a:p>
            <a:pPr marL="549965" indent="-472991" defTabSz="913629" eaLnBrk="1"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altLang="en-US" b="1" dirty="0" smtClean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549965" indent="-472991" defTabSz="913629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What </a:t>
            </a: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is a major concern with water on runways with respect to aircraft operation? </a:t>
            </a:r>
            <a:endParaRPr lang="en-US" altLang="en-US" sz="2500" b="1" dirty="0">
              <a:solidFill>
                <a:schemeClr val="bg1">
                  <a:lumMod val="85000"/>
                </a:schemeClr>
              </a:solidFill>
            </a:endParaRPr>
          </a:p>
          <a:p>
            <a:pPr marL="549965" indent="-472991" defTabSz="913629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What is the </a:t>
            </a: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concern if an aircraft lands at higher speed when a runway is wet?</a:t>
            </a:r>
            <a:endParaRPr lang="en-US" altLang="en-US" sz="2500" b="1" dirty="0">
              <a:solidFill>
                <a:schemeClr val="bg1">
                  <a:lumMod val="85000"/>
                </a:schemeClr>
              </a:solidFill>
            </a:endParaRPr>
          </a:p>
          <a:p>
            <a:pPr marL="549965" indent="-472991" defTabSz="913629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 smtClean="0">
                <a:solidFill>
                  <a:schemeClr val="tx1"/>
                </a:solidFill>
              </a:rPr>
              <a:t>What is the norm for takeoff speeds of an aircraft?</a:t>
            </a:r>
            <a:endParaRPr lang="en-US" altLang="en-US" sz="2500" b="1" dirty="0">
              <a:solidFill>
                <a:schemeClr val="tx1"/>
              </a:solidFill>
            </a:endParaRPr>
          </a:p>
          <a:p>
            <a:pPr marL="549965" indent="-472991" defTabSz="913629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Describe </a:t>
            </a: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the three concerns with a heavy aircraft during takeoff. </a:t>
            </a:r>
            <a:endParaRPr lang="en-US" altLang="en-US" sz="2500" b="1" dirty="0">
              <a:solidFill>
                <a:schemeClr val="bg1">
                  <a:lumMod val="85000"/>
                </a:schemeClr>
              </a:solidFill>
            </a:endParaRPr>
          </a:p>
          <a:p>
            <a:pPr marL="549965" indent="-472991" defTabSz="913629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What is required if there is an increase in weight in order for an aircraft to takeoff?</a:t>
            </a:r>
            <a:endParaRPr lang="en-US" altLang="en-US" sz="25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42" y="0"/>
            <a:ext cx="8229823" cy="837158"/>
          </a:xfrm>
        </p:spPr>
        <p:txBody>
          <a:bodyPr lIns="88844" tIns="50772" rIns="88844" bIns="50772"/>
          <a:lstStyle/>
          <a:p>
            <a:pPr algn="l" defTabSz="913629" eaLnBrk="1">
              <a:defRPr/>
            </a:pPr>
            <a:r>
              <a:rPr lang="en-US" sz="36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Warm-Up – </a:t>
            </a:r>
            <a:r>
              <a:rPr lang="en-US" sz="3600" b="1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3/29 </a:t>
            </a:r>
            <a:r>
              <a:rPr lang="en-US" sz="36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– 10 minutes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3518242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r>
              <a:rPr lang="en-US" sz="4000" b="1" dirty="0"/>
              <a:t>Takeoff Performance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371601"/>
            <a:ext cx="9144000" cy="1384833"/>
          </a:xfrm>
          <a:prstGeom prst="rect">
            <a:avLst/>
          </a:prstGeom>
          <a:noFill/>
        </p:spPr>
        <p:txBody>
          <a:bodyPr wrap="square" lIns="91255" tIns="45628" rIns="91255" bIns="45628" rtlCol="0">
            <a:spAutoFit/>
          </a:bodyPr>
          <a:lstStyle/>
          <a:p>
            <a:pPr marL="342242" indent="-342242">
              <a:buFont typeface="Arial" pitchFamily="34" charset="0"/>
              <a:buChar char="•"/>
            </a:pPr>
            <a:r>
              <a:rPr lang="en-US" sz="2800" b="1" dirty="0">
                <a:solidFill>
                  <a:srgbClr val="000000"/>
                </a:solidFill>
              </a:rPr>
              <a:t>Depending on the aircraft characteristics</a:t>
            </a:r>
            <a:r>
              <a:rPr lang="en-US" sz="2800" b="1" dirty="0">
                <a:solidFill>
                  <a:srgbClr val="FF0000"/>
                </a:solidFill>
              </a:rPr>
              <a:t>, the lift-off speed will be anywhere from 1.05 to 1.25 times the stall speed or minimum control speed.</a:t>
            </a:r>
          </a:p>
        </p:txBody>
      </p:sp>
      <p:pic>
        <p:nvPicPr>
          <p:cNvPr id="16386" name="Picture 2" descr="http://4.bp.blogspot.com/-ZmBNlYx_F1c/UK3wIXmyV4I/AAAAAAAAHyw/Ey2CVTQ_XSU/s1600/boeing-aircraft-take-off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355" y="3659238"/>
            <a:ext cx="5529262" cy="3109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0000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72" tIns="50772" rIns="50772" bIns="50772" anchor="ctr"/>
          <a:lstStyle/>
          <a:p>
            <a:pPr algn="ctr" defTabSz="409404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099" name="AutoShape 3" descr="image1.pn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72" tIns="50772" rIns="50772" bIns="50772" anchor="ctr"/>
          <a:lstStyle/>
          <a:p>
            <a:pPr algn="ctr" defTabSz="409404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-8928" y="5787554"/>
            <a:ext cx="3404443" cy="1083840"/>
          </a:xfrm>
          <a:prstGeom prst="line">
            <a:avLst/>
          </a:prstGeom>
          <a:noFill/>
          <a:ln w="17159">
            <a:solidFill>
              <a:srgbClr val="5EA4B5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55" tIns="32126" rIns="64255" bIns="32126"/>
          <a:lstStyle/>
          <a:p>
            <a:pPr algn="ctr" defTabSz="409404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8605" y="685353"/>
            <a:ext cx="8786813" cy="5866805"/>
          </a:xfrm>
        </p:spPr>
        <p:txBody>
          <a:bodyPr lIns="88844" tIns="50772" rIns="88844" bIns="50772" anchor="t"/>
          <a:lstStyle/>
          <a:p>
            <a:pPr marL="549965" indent="-472991" defTabSz="913629" eaLnBrk="1"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r>
              <a:rPr lang="en-US" altLang="en-US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Utilizing your notes and past knowledge answer the following questions:</a:t>
            </a:r>
          </a:p>
          <a:p>
            <a:pPr marL="549965" indent="-472991" defTabSz="913629" eaLnBrk="1"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altLang="en-US" b="1" dirty="0" smtClean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549965" indent="-472991" defTabSz="913629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What </a:t>
            </a: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is a major concern with water on runways with respect to aircraft operation? </a:t>
            </a:r>
            <a:endParaRPr lang="en-US" altLang="en-US" sz="2500" b="1" dirty="0">
              <a:solidFill>
                <a:schemeClr val="bg1">
                  <a:lumMod val="85000"/>
                </a:schemeClr>
              </a:solidFill>
            </a:endParaRPr>
          </a:p>
          <a:p>
            <a:pPr marL="549965" indent="-472991" defTabSz="913629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What is the </a:t>
            </a: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concern if an aircraft lands at higher speed when a runway is wet?</a:t>
            </a:r>
            <a:endParaRPr lang="en-US" altLang="en-US" sz="2500" b="1" dirty="0">
              <a:solidFill>
                <a:schemeClr val="bg1">
                  <a:lumMod val="85000"/>
                </a:schemeClr>
              </a:solidFill>
            </a:endParaRPr>
          </a:p>
          <a:p>
            <a:pPr marL="549965" indent="-472991" defTabSz="913629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What is the norm for takeoff speeds of an aircraft?</a:t>
            </a:r>
            <a:endParaRPr lang="en-US" altLang="en-US" sz="2500" b="1" dirty="0">
              <a:solidFill>
                <a:schemeClr val="bg1">
                  <a:lumMod val="85000"/>
                </a:schemeClr>
              </a:solidFill>
            </a:endParaRPr>
          </a:p>
          <a:p>
            <a:pPr marL="549965" indent="-472991" defTabSz="913629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>
                <a:solidFill>
                  <a:srgbClr val="0070C0"/>
                </a:solidFill>
              </a:rPr>
              <a:t>Describe </a:t>
            </a:r>
            <a:r>
              <a:rPr lang="en-US" altLang="en-US" sz="2500" b="1" dirty="0" smtClean="0">
                <a:solidFill>
                  <a:srgbClr val="0070C0"/>
                </a:solidFill>
              </a:rPr>
              <a:t>the three concerns with a heavy aircraft during takeoff. </a:t>
            </a:r>
            <a:endParaRPr lang="en-US" altLang="en-US" sz="2500" b="1" dirty="0">
              <a:solidFill>
                <a:srgbClr val="0070C0"/>
              </a:solidFill>
            </a:endParaRPr>
          </a:p>
          <a:p>
            <a:pPr marL="549965" indent="-472991" defTabSz="913629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What is required if there is an increase in weight in order for an aircraft to takeoff?</a:t>
            </a:r>
            <a:endParaRPr lang="en-US" altLang="en-US" sz="25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42" y="0"/>
            <a:ext cx="8229823" cy="837158"/>
          </a:xfrm>
        </p:spPr>
        <p:txBody>
          <a:bodyPr lIns="88844" tIns="50772" rIns="88844" bIns="50772"/>
          <a:lstStyle/>
          <a:p>
            <a:pPr algn="l" defTabSz="913629" eaLnBrk="1">
              <a:defRPr/>
            </a:pPr>
            <a:r>
              <a:rPr lang="en-US" sz="36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Warm-Up – </a:t>
            </a:r>
            <a:r>
              <a:rPr lang="en-US" sz="3600" b="1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3/29 </a:t>
            </a:r>
            <a:r>
              <a:rPr lang="en-US" sz="36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– 10 minutes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3518242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lnDef>
  </a:objectDefaults>
  <a:extraClrSchemeLst/>
</a:theme>
</file>

<file path=ppt/theme/theme10.xml><?xml version="1.0" encoding="utf-8"?>
<a:theme xmlns:a="http://schemas.openxmlformats.org/drawingml/2006/main" name="1_PowerPointTemplateAE_2009_1217_NEW NEW Template">
  <a:themeElements>
    <a:clrScheme name="General_PowerPoint_Template_2008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eneral_PowerPoint_Template_200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eneral_PowerPoint_Template_200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9_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lnDef>
  </a:objectDefaults>
  <a:extraClrSchemeLst/>
</a:theme>
</file>

<file path=ppt/theme/theme12.xml><?xml version="1.0" encoding="utf-8"?>
<a:theme xmlns:a="http://schemas.openxmlformats.org/drawingml/2006/main" name="4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lnDef>
  </a:objectDefaults>
  <a:extraClrSchemeLst/>
</a:theme>
</file>

<file path=ppt/theme/theme3.xml><?xml version="1.0" encoding="utf-8"?>
<a:theme xmlns:a="http://schemas.openxmlformats.org/drawingml/2006/main" name="CurriculumTemplate">
  <a:themeElements>
    <a:clrScheme name="General_PowerPoint_Template_2008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eneral_PowerPoint_Template_200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eneral_PowerPoint_Template_200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PowerPointTemplateAE_2009_1217_NEW NEW Template">
  <a:themeElements>
    <a:clrScheme name="General_PowerPoint_Template_2008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eneral_PowerPoint_Template_200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eneral_PowerPoint_Template_200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4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5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11917</TotalTime>
  <Words>1648</Words>
  <Application>Microsoft Office PowerPoint</Application>
  <PresentationFormat>On-screen Show (4:3)</PresentationFormat>
  <Paragraphs>251</Paragraphs>
  <Slides>37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12</vt:i4>
      </vt:variant>
      <vt:variant>
        <vt:lpstr>Slide Titles</vt:lpstr>
      </vt:variant>
      <vt:variant>
        <vt:i4>37</vt:i4>
      </vt:variant>
    </vt:vector>
  </HeadingPairs>
  <TitlesOfParts>
    <vt:vector size="58" baseType="lpstr">
      <vt:lpstr>Arial</vt:lpstr>
      <vt:lpstr>Calibri</vt:lpstr>
      <vt:lpstr>Cambria</vt:lpstr>
      <vt:lpstr>Candara</vt:lpstr>
      <vt:lpstr>Helvetica</vt:lpstr>
      <vt:lpstr>Helvetica Light</vt:lpstr>
      <vt:lpstr>Noteworthy Bold</vt:lpstr>
      <vt:lpstr>Times New Roman</vt:lpstr>
      <vt:lpstr>Wingdings 3</vt:lpstr>
      <vt:lpstr>1_Office Theme</vt:lpstr>
      <vt:lpstr>6_Office Theme</vt:lpstr>
      <vt:lpstr>CurriculumTemplate</vt:lpstr>
      <vt:lpstr>1_Custom Design</vt:lpstr>
      <vt:lpstr>2_Custom Design</vt:lpstr>
      <vt:lpstr>PowerPointTemplateAE_2009_1217_NEW NEW Template</vt:lpstr>
      <vt:lpstr>3_Custom Design</vt:lpstr>
      <vt:lpstr>4_Custom Design</vt:lpstr>
      <vt:lpstr>5_Custom Design</vt:lpstr>
      <vt:lpstr>1_PowerPointTemplateAE_2009_1217_NEW NEW Template</vt:lpstr>
      <vt:lpstr>9_Office Theme</vt:lpstr>
      <vt:lpstr>40_Office Theme</vt:lpstr>
      <vt:lpstr>Warm-Up – 3/29 – 10 minutes</vt:lpstr>
      <vt:lpstr>Questions / Comments</vt:lpstr>
      <vt:lpstr>Warm-Up – 3/29 – 10 minutes</vt:lpstr>
      <vt:lpstr>Water on the Runway and Dynamic Hydroplaning</vt:lpstr>
      <vt:lpstr>Warm-Up – 3/29 – 10 minutes</vt:lpstr>
      <vt:lpstr>Water on the Runway and Dynamic Hydroplaning</vt:lpstr>
      <vt:lpstr>Warm-Up – 3/29 – 10 minutes</vt:lpstr>
      <vt:lpstr>Takeoff Performance</vt:lpstr>
      <vt:lpstr>Warm-Up – 3/29 – 10 minutes</vt:lpstr>
      <vt:lpstr>Takeoff Performance</vt:lpstr>
      <vt:lpstr>Warm-Up – 3/29 – 10 minutes</vt:lpstr>
      <vt:lpstr>Takeoff Performance</vt:lpstr>
      <vt:lpstr>Questions / Comments</vt:lpstr>
      <vt:lpstr>THIS DAY IN AVIATION</vt:lpstr>
      <vt:lpstr>THIS DAY IN AVIATION</vt:lpstr>
      <vt:lpstr>THIS DAY IN AVIATION</vt:lpstr>
      <vt:lpstr>THIS DAY IN AVIATION</vt:lpstr>
      <vt:lpstr>THIS DAY IN AVIATION</vt:lpstr>
      <vt:lpstr>THIS DAY IN AVIATION</vt:lpstr>
      <vt:lpstr>Questions / Comments</vt:lpstr>
      <vt:lpstr>PowerPoint Presentation</vt:lpstr>
      <vt:lpstr>2nd Quarter Requirements (8 weeks – May 24)</vt:lpstr>
      <vt:lpstr>Questions / Comments</vt:lpstr>
      <vt:lpstr>PowerPoint Presentation</vt:lpstr>
      <vt:lpstr>Today’s Mission Requirements</vt:lpstr>
      <vt:lpstr>Takeoff Performance</vt:lpstr>
      <vt:lpstr>Takeoff Performance</vt:lpstr>
      <vt:lpstr>Takeoff Performance</vt:lpstr>
      <vt:lpstr>Takeoff Performance</vt:lpstr>
      <vt:lpstr>Landing Performance</vt:lpstr>
      <vt:lpstr>Landing Performance</vt:lpstr>
      <vt:lpstr>Landing Performance</vt:lpstr>
      <vt:lpstr>Landing Performance</vt:lpstr>
      <vt:lpstr>Landing Performance</vt:lpstr>
      <vt:lpstr>Landing Performance</vt:lpstr>
      <vt:lpstr>Questions / Comments</vt:lpstr>
      <vt:lpstr>2nd Quarter Requirements (8 weeks – May 24)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Mastergunz</dc:creator>
  <cp:lastModifiedBy>Petrucci, Anthony P</cp:lastModifiedBy>
  <cp:revision>659</cp:revision>
  <cp:lastPrinted>2013-10-17T15:17:33Z</cp:lastPrinted>
  <dcterms:created xsi:type="dcterms:W3CDTF">2011-08-16T23:18:18Z</dcterms:created>
  <dcterms:modified xsi:type="dcterms:W3CDTF">2017-03-28T00:44:16Z</dcterms:modified>
</cp:coreProperties>
</file>