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 id="2147483924" r:id="rId3"/>
    <p:sldMasterId id="2147483936" r:id="rId4"/>
    <p:sldMasterId id="2147484008" r:id="rId5"/>
    <p:sldMasterId id="2147484020" r:id="rId6"/>
    <p:sldMasterId id="2147484032" r:id="rId7"/>
    <p:sldMasterId id="2147484068" r:id="rId8"/>
    <p:sldMasterId id="2147484128" r:id="rId9"/>
    <p:sldMasterId id="2147484356" r:id="rId10"/>
    <p:sldMasterId id="2147484404" r:id="rId11"/>
    <p:sldMasterId id="2147484416" r:id="rId12"/>
    <p:sldMasterId id="2147484428" r:id="rId13"/>
    <p:sldMasterId id="2147484440" r:id="rId14"/>
    <p:sldMasterId id="2147484452" r:id="rId15"/>
    <p:sldMasterId id="2147484464" r:id="rId16"/>
  </p:sldMasterIdLst>
  <p:notesMasterIdLst>
    <p:notesMasterId r:id="rId69"/>
  </p:notesMasterIdLst>
  <p:handoutMasterIdLst>
    <p:handoutMasterId r:id="rId70"/>
  </p:handoutMasterIdLst>
  <p:sldIdLst>
    <p:sldId id="1711" r:id="rId17"/>
    <p:sldId id="399" r:id="rId18"/>
    <p:sldId id="1959" r:id="rId19"/>
    <p:sldId id="1954" r:id="rId20"/>
    <p:sldId id="1960" r:id="rId21"/>
    <p:sldId id="1955" r:id="rId22"/>
    <p:sldId id="1961" r:id="rId23"/>
    <p:sldId id="1956" r:id="rId24"/>
    <p:sldId id="1962" r:id="rId25"/>
    <p:sldId id="1957" r:id="rId26"/>
    <p:sldId id="1963" r:id="rId27"/>
    <p:sldId id="1958" r:id="rId28"/>
    <p:sldId id="1052" r:id="rId29"/>
    <p:sldId id="1967" r:id="rId30"/>
    <p:sldId id="1968" r:id="rId31"/>
    <p:sldId id="1969" r:id="rId32"/>
    <p:sldId id="1970" r:id="rId33"/>
    <p:sldId id="1971" r:id="rId34"/>
    <p:sldId id="1618" r:id="rId35"/>
    <p:sldId id="1964" r:id="rId36"/>
    <p:sldId id="1965" r:id="rId37"/>
    <p:sldId id="1966" r:id="rId38"/>
    <p:sldId id="1951" r:id="rId39"/>
    <p:sldId id="1933" r:id="rId40"/>
    <p:sldId id="353" r:id="rId41"/>
    <p:sldId id="1265" r:id="rId42"/>
    <p:sldId id="1266" r:id="rId43"/>
    <p:sldId id="1903" r:id="rId44"/>
    <p:sldId id="1913" r:id="rId45"/>
    <p:sldId id="1904" r:id="rId46"/>
    <p:sldId id="1905" r:id="rId47"/>
    <p:sldId id="1906" r:id="rId48"/>
    <p:sldId id="1907" r:id="rId49"/>
    <p:sldId id="1914" r:id="rId50"/>
    <p:sldId id="1908" r:id="rId51"/>
    <p:sldId id="1915" r:id="rId52"/>
    <p:sldId id="1909" r:id="rId53"/>
    <p:sldId id="1916" r:id="rId54"/>
    <p:sldId id="1910" r:id="rId55"/>
    <p:sldId id="1917" r:id="rId56"/>
    <p:sldId id="1911" r:id="rId57"/>
    <p:sldId id="1918" r:id="rId58"/>
    <p:sldId id="1921" r:id="rId59"/>
    <p:sldId id="879" r:id="rId60"/>
    <p:sldId id="1953" r:id="rId61"/>
    <p:sldId id="1944" r:id="rId62"/>
    <p:sldId id="1945" r:id="rId63"/>
    <p:sldId id="1774" r:id="rId64"/>
    <p:sldId id="1919" r:id="rId65"/>
    <p:sldId id="1920" r:id="rId66"/>
    <p:sldId id="1912" r:id="rId67"/>
    <p:sldId id="1922" r:id="rId68"/>
  </p:sldIdLst>
  <p:sldSz cx="9144000" cy="6858000" type="screen4x3"/>
  <p:notesSz cx="6858000" cy="9144000"/>
  <p:defaultTextStyle>
    <a:defPPr>
      <a:defRPr lang="en-US"/>
    </a:defPPr>
    <a:lvl1pPr marL="0" algn="l" defTabSz="912666" rtl="0" eaLnBrk="1" latinLnBrk="0" hangingPunct="1">
      <a:defRPr sz="1800" kern="1200">
        <a:solidFill>
          <a:schemeClr val="tx1"/>
        </a:solidFill>
        <a:latin typeface="+mn-lt"/>
        <a:ea typeface="+mn-ea"/>
        <a:cs typeface="+mn-cs"/>
      </a:defRPr>
    </a:lvl1pPr>
    <a:lvl2pPr marL="456325" algn="l" defTabSz="912666" rtl="0" eaLnBrk="1" latinLnBrk="0" hangingPunct="1">
      <a:defRPr sz="1800" kern="1200">
        <a:solidFill>
          <a:schemeClr val="tx1"/>
        </a:solidFill>
        <a:latin typeface="+mn-lt"/>
        <a:ea typeface="+mn-ea"/>
        <a:cs typeface="+mn-cs"/>
      </a:defRPr>
    </a:lvl2pPr>
    <a:lvl3pPr marL="912666" algn="l" defTabSz="912666" rtl="0" eaLnBrk="1" latinLnBrk="0" hangingPunct="1">
      <a:defRPr sz="1800" kern="1200">
        <a:solidFill>
          <a:schemeClr val="tx1"/>
        </a:solidFill>
        <a:latin typeface="+mn-lt"/>
        <a:ea typeface="+mn-ea"/>
        <a:cs typeface="+mn-cs"/>
      </a:defRPr>
    </a:lvl3pPr>
    <a:lvl4pPr marL="1369010" algn="l" defTabSz="912666" rtl="0" eaLnBrk="1" latinLnBrk="0" hangingPunct="1">
      <a:defRPr sz="1800" kern="1200">
        <a:solidFill>
          <a:schemeClr val="tx1"/>
        </a:solidFill>
        <a:latin typeface="+mn-lt"/>
        <a:ea typeface="+mn-ea"/>
        <a:cs typeface="+mn-cs"/>
      </a:defRPr>
    </a:lvl4pPr>
    <a:lvl5pPr marL="1825342" algn="l" defTabSz="912666" rtl="0" eaLnBrk="1" latinLnBrk="0" hangingPunct="1">
      <a:defRPr sz="1800" kern="1200">
        <a:solidFill>
          <a:schemeClr val="tx1"/>
        </a:solidFill>
        <a:latin typeface="+mn-lt"/>
        <a:ea typeface="+mn-ea"/>
        <a:cs typeface="+mn-cs"/>
      </a:defRPr>
    </a:lvl5pPr>
    <a:lvl6pPr marL="2281671" algn="l" defTabSz="912666" rtl="0" eaLnBrk="1" latinLnBrk="0" hangingPunct="1">
      <a:defRPr sz="1800" kern="1200">
        <a:solidFill>
          <a:schemeClr val="tx1"/>
        </a:solidFill>
        <a:latin typeface="+mn-lt"/>
        <a:ea typeface="+mn-ea"/>
        <a:cs typeface="+mn-cs"/>
      </a:defRPr>
    </a:lvl6pPr>
    <a:lvl7pPr marL="2738015" algn="l" defTabSz="912666" rtl="0" eaLnBrk="1" latinLnBrk="0" hangingPunct="1">
      <a:defRPr sz="1800" kern="1200">
        <a:solidFill>
          <a:schemeClr val="tx1"/>
        </a:solidFill>
        <a:latin typeface="+mn-lt"/>
        <a:ea typeface="+mn-ea"/>
        <a:cs typeface="+mn-cs"/>
      </a:defRPr>
    </a:lvl7pPr>
    <a:lvl8pPr marL="3194346" algn="l" defTabSz="912666" rtl="0" eaLnBrk="1" latinLnBrk="0" hangingPunct="1">
      <a:defRPr sz="1800" kern="1200">
        <a:solidFill>
          <a:schemeClr val="tx1"/>
        </a:solidFill>
        <a:latin typeface="+mn-lt"/>
        <a:ea typeface="+mn-ea"/>
        <a:cs typeface="+mn-cs"/>
      </a:defRPr>
    </a:lvl8pPr>
    <a:lvl9pPr marL="3650681" algn="l" defTabSz="91266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17" autoAdjust="0"/>
    <p:restoredTop sz="94660"/>
  </p:normalViewPr>
  <p:slideViewPr>
    <p:cSldViewPr showGuides="1">
      <p:cViewPr varScale="1">
        <p:scale>
          <a:sx n="106" d="100"/>
          <a:sy n="106" d="100"/>
        </p:scale>
        <p:origin x="1308" y="78"/>
      </p:cViewPr>
      <p:guideLst>
        <p:guide orient="horz" pos="2160"/>
        <p:guide pos="2880"/>
      </p:guideLst>
    </p:cSldViewPr>
  </p:slideViewPr>
  <p:notesTextViewPr>
    <p:cViewPr>
      <p:scale>
        <a:sx n="1" d="1"/>
        <a:sy n="1" d="1"/>
      </p:scale>
      <p:origin x="0" y="0"/>
    </p:cViewPr>
  </p:notesTextViewPr>
  <p:sorterViewPr>
    <p:cViewPr varScale="1">
      <p:scale>
        <a:sx n="1" d="1"/>
        <a:sy n="1" d="1"/>
      </p:scale>
      <p:origin x="0" y="-5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30881-0AC7-433B-AFD4-39F3ADAC4EE5}" type="datetimeFigureOut">
              <a:rPr lang="en-US" smtClean="0"/>
              <a:t>3/12/2017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66E71-27F6-492E-A795-8CF2C8A96E6A}" type="slidenum">
              <a:rPr lang="en-US" smtClean="0"/>
              <a:t>‹#›</a:t>
            </a:fld>
            <a:endParaRPr lang="en-US"/>
          </a:p>
        </p:txBody>
      </p:sp>
    </p:spTree>
    <p:extLst>
      <p:ext uri="{BB962C8B-B14F-4D97-AF65-F5344CB8AC3E}">
        <p14:creationId xmlns:p14="http://schemas.microsoft.com/office/powerpoint/2010/main" val="16100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3/12/2017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2666" rtl="0" eaLnBrk="1" latinLnBrk="0" hangingPunct="1">
      <a:defRPr sz="1200" kern="1200">
        <a:solidFill>
          <a:schemeClr val="tx1"/>
        </a:solidFill>
        <a:latin typeface="+mn-lt"/>
        <a:ea typeface="+mn-ea"/>
        <a:cs typeface="+mn-cs"/>
      </a:defRPr>
    </a:lvl1pPr>
    <a:lvl2pPr marL="456325" algn="l" defTabSz="912666" rtl="0" eaLnBrk="1" latinLnBrk="0" hangingPunct="1">
      <a:defRPr sz="1200" kern="1200">
        <a:solidFill>
          <a:schemeClr val="tx1"/>
        </a:solidFill>
        <a:latin typeface="+mn-lt"/>
        <a:ea typeface="+mn-ea"/>
        <a:cs typeface="+mn-cs"/>
      </a:defRPr>
    </a:lvl2pPr>
    <a:lvl3pPr marL="912666" algn="l" defTabSz="912666" rtl="0" eaLnBrk="1" latinLnBrk="0" hangingPunct="1">
      <a:defRPr sz="1200" kern="1200">
        <a:solidFill>
          <a:schemeClr val="tx1"/>
        </a:solidFill>
        <a:latin typeface="+mn-lt"/>
        <a:ea typeface="+mn-ea"/>
        <a:cs typeface="+mn-cs"/>
      </a:defRPr>
    </a:lvl3pPr>
    <a:lvl4pPr marL="1369010" algn="l" defTabSz="912666" rtl="0" eaLnBrk="1" latinLnBrk="0" hangingPunct="1">
      <a:defRPr sz="1200" kern="1200">
        <a:solidFill>
          <a:schemeClr val="tx1"/>
        </a:solidFill>
        <a:latin typeface="+mn-lt"/>
        <a:ea typeface="+mn-ea"/>
        <a:cs typeface="+mn-cs"/>
      </a:defRPr>
    </a:lvl4pPr>
    <a:lvl5pPr marL="1825342" algn="l" defTabSz="912666" rtl="0" eaLnBrk="1" latinLnBrk="0" hangingPunct="1">
      <a:defRPr sz="1200" kern="1200">
        <a:solidFill>
          <a:schemeClr val="tx1"/>
        </a:solidFill>
        <a:latin typeface="+mn-lt"/>
        <a:ea typeface="+mn-ea"/>
        <a:cs typeface="+mn-cs"/>
      </a:defRPr>
    </a:lvl5pPr>
    <a:lvl6pPr marL="2281671" algn="l" defTabSz="912666" rtl="0" eaLnBrk="1" latinLnBrk="0" hangingPunct="1">
      <a:defRPr sz="1200" kern="1200">
        <a:solidFill>
          <a:schemeClr val="tx1"/>
        </a:solidFill>
        <a:latin typeface="+mn-lt"/>
        <a:ea typeface="+mn-ea"/>
        <a:cs typeface="+mn-cs"/>
      </a:defRPr>
    </a:lvl6pPr>
    <a:lvl7pPr marL="2738015" algn="l" defTabSz="912666" rtl="0" eaLnBrk="1" latinLnBrk="0" hangingPunct="1">
      <a:defRPr sz="1200" kern="1200">
        <a:solidFill>
          <a:schemeClr val="tx1"/>
        </a:solidFill>
        <a:latin typeface="+mn-lt"/>
        <a:ea typeface="+mn-ea"/>
        <a:cs typeface="+mn-cs"/>
      </a:defRPr>
    </a:lvl7pPr>
    <a:lvl8pPr marL="3194346" algn="l" defTabSz="912666" rtl="0" eaLnBrk="1" latinLnBrk="0" hangingPunct="1">
      <a:defRPr sz="1200" kern="1200">
        <a:solidFill>
          <a:schemeClr val="tx1"/>
        </a:solidFill>
        <a:latin typeface="+mn-lt"/>
        <a:ea typeface="+mn-ea"/>
        <a:cs typeface="+mn-cs"/>
      </a:defRPr>
    </a:lvl8pPr>
    <a:lvl9pPr marL="3650681" algn="l" defTabSz="9126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3249236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extLst>
      <p:ext uri="{BB962C8B-B14F-4D97-AF65-F5344CB8AC3E}">
        <p14:creationId xmlns:p14="http://schemas.microsoft.com/office/powerpoint/2010/main" val="4182149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extLst>
      <p:ext uri="{BB962C8B-B14F-4D97-AF65-F5344CB8AC3E}">
        <p14:creationId xmlns:p14="http://schemas.microsoft.com/office/powerpoint/2010/main" val="658145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p:sp>
      <p:sp>
        <p:nvSpPr>
          <p:cNvPr id="1116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3139736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extLst>
      <p:ext uri="{BB962C8B-B14F-4D97-AF65-F5344CB8AC3E}">
        <p14:creationId xmlns:p14="http://schemas.microsoft.com/office/powerpoint/2010/main" val="136406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extLst>
      <p:ext uri="{BB962C8B-B14F-4D97-AF65-F5344CB8AC3E}">
        <p14:creationId xmlns:p14="http://schemas.microsoft.com/office/powerpoint/2010/main" val="72407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264685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340391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61712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236046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348695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extLst>
      <p:ext uri="{BB962C8B-B14F-4D97-AF65-F5344CB8AC3E}">
        <p14:creationId xmlns:p14="http://schemas.microsoft.com/office/powerpoint/2010/main" val="108322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extLst>
      <p:ext uri="{BB962C8B-B14F-4D97-AF65-F5344CB8AC3E}">
        <p14:creationId xmlns:p14="http://schemas.microsoft.com/office/powerpoint/2010/main" val="230630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extLst>
      <p:ext uri="{BB962C8B-B14F-4D97-AF65-F5344CB8AC3E}">
        <p14:creationId xmlns:p14="http://schemas.microsoft.com/office/powerpoint/2010/main" val="74675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0.xml"/><Relationship Id="rId1" Type="http://schemas.openxmlformats.org/officeDocument/2006/relationships/themeOverride" Target="../theme/themeOverride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3"/>
            <a:ext cx="6400354" cy="1752451"/>
          </a:xfrm>
        </p:spPr>
        <p:txBody>
          <a:bodyPr/>
          <a:lstStyle>
            <a:lvl1pPr marL="0" indent="0" algn="ctr">
              <a:buNone/>
              <a:defRPr/>
            </a:lvl1pPr>
            <a:lvl2pPr marL="320860" indent="0" algn="ctr">
              <a:buNone/>
              <a:defRPr/>
            </a:lvl2pPr>
            <a:lvl3pPr marL="641727" indent="0" algn="ctr">
              <a:buNone/>
              <a:defRPr/>
            </a:lvl3pPr>
            <a:lvl4pPr marL="962594" indent="0" algn="ctr">
              <a:buNone/>
              <a:defRPr/>
            </a:lvl4pPr>
            <a:lvl5pPr marL="1283461" indent="0" algn="ctr">
              <a:buNone/>
              <a:defRPr/>
            </a:lvl5pPr>
            <a:lvl6pPr marL="1604330" indent="0" algn="ctr">
              <a:buNone/>
              <a:defRPr/>
            </a:lvl6pPr>
            <a:lvl7pPr marL="1925191" indent="0" algn="ctr">
              <a:buNone/>
              <a:defRPr/>
            </a:lvl7pPr>
            <a:lvl8pPr marL="2246061" indent="0" algn="ctr">
              <a:buNone/>
              <a:defRPr/>
            </a:lvl8pPr>
            <a:lvl9pPr marL="256692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3" y="4664646"/>
            <a:ext cx="915069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83" tIns="45692" rIns="91383" bIns="45692" anchor="ctr"/>
          <a:lstStyle>
            <a:extLst/>
          </a:lstStyle>
          <a:p>
            <a:pPr algn="ctr" defTabSz="913836">
              <a:defRPr/>
            </a:pPr>
            <a:endParaRPr lang="en-US">
              <a:solidFill>
                <a:prstClr val="white"/>
              </a:solidFill>
              <a:sym typeface="Helvetica Light" charset="0"/>
            </a:endParaRPr>
          </a:p>
        </p:txBody>
      </p:sp>
      <p:grpSp>
        <p:nvGrpSpPr>
          <p:cNvPr id="5" name="Group 15"/>
          <p:cNvGrpSpPr>
            <a:grpSpLocks/>
          </p:cNvGrpSpPr>
          <p:nvPr/>
        </p:nvGrpSpPr>
        <p:grpSpPr bwMode="auto">
          <a:xfrm>
            <a:off x="-3346" y="4952632"/>
            <a:ext cx="9147349" cy="1912069"/>
            <a:chOff x="-3765" y="4832896"/>
            <a:chExt cx="9147765" cy="2032192"/>
          </a:xfrm>
        </p:grpSpPr>
        <p:sp>
          <p:nvSpPr>
            <p:cNvPr id="6" name="Freeform 5"/>
            <p:cNvSpPr>
              <a:spLocks/>
            </p:cNvSpPr>
            <p:nvPr/>
          </p:nvSpPr>
          <p:spPr bwMode="auto">
            <a:xfrm>
              <a:off x="1687372" y="4832896"/>
              <a:ext cx="7456628" cy="518428"/>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3836">
                <a:defRPr/>
              </a:pPr>
              <a:endParaRPr lang="en-US">
                <a:solidFill>
                  <a:prstClr val="black"/>
                </a:solidFill>
                <a:sym typeface="Helvetica Light" charset="0"/>
              </a:endParaRPr>
            </a:p>
          </p:txBody>
        </p:sp>
        <p:sp>
          <p:nvSpPr>
            <p:cNvPr id="7" name="Freeform 18"/>
            <p:cNvSpPr>
              <a:spLocks/>
            </p:cNvSpPr>
            <p:nvPr/>
          </p:nvSpPr>
          <p:spPr bwMode="auto">
            <a:xfrm>
              <a:off x="35305" y="5135411"/>
              <a:ext cx="9108695" cy="83873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defTabSz="409572" fontAlgn="base">
                <a:spcBef>
                  <a:spcPct val="0"/>
                </a:spcBef>
                <a:spcAft>
                  <a:spcPct val="0"/>
                </a:spcAft>
              </a:pPr>
              <a:endParaRPr lang="en-US" sz="2500" smtClean="0">
                <a:solidFill>
                  <a:srgbClr val="000000"/>
                </a:solidFill>
                <a:latin typeface="Helvetica Light"/>
                <a:sym typeface="Helvetica Ligh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3836">
                <a:defRPr/>
              </a:pPr>
              <a:endParaRPr lang="en-US">
                <a:solidFill>
                  <a:prstClr val="white"/>
                </a:solidFill>
                <a:sym typeface="Helvetica Light"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13"/>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692" rIns="45692"/>
          <a:lstStyle>
            <a:lvl1pPr marL="0" marR="63969" indent="0" algn="r">
              <a:buNone/>
              <a:defRPr>
                <a:solidFill>
                  <a:schemeClr val="tx2"/>
                </a:solidFill>
              </a:defRPr>
            </a:lvl1pPr>
            <a:lvl2pPr marL="456917" indent="0" algn="ctr">
              <a:buNone/>
            </a:lvl2pPr>
            <a:lvl3pPr marL="913836" indent="0" algn="ctr">
              <a:buNone/>
            </a:lvl3pPr>
            <a:lvl4pPr marL="1370760" indent="0" algn="ctr">
              <a:buNone/>
            </a:lvl4pPr>
            <a:lvl5pPr marL="1827678" indent="0" algn="ctr">
              <a:buNone/>
            </a:lvl5pPr>
            <a:lvl6pPr marL="2284596" indent="0" algn="ctr">
              <a:buNone/>
            </a:lvl6pPr>
            <a:lvl7pPr marL="2741518" indent="0" algn="ctr">
              <a:buNone/>
            </a:lvl7pPr>
            <a:lvl8pPr marL="3198432" indent="0" algn="ctr">
              <a:buNone/>
            </a:lvl8pPr>
            <a:lvl9pPr marL="3655356"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defTabSz="410520" fontAlgn="base">
              <a:spcBef>
                <a:spcPct val="0"/>
              </a:spcBef>
              <a:spcAft>
                <a:spcPct val="0"/>
              </a:spcAft>
              <a:defRPr>
                <a:solidFill>
                  <a:srgbClr val="FFFFFF"/>
                </a:solidFill>
                <a:latin typeface="Helvetica Light" charset="0"/>
                <a:ea typeface="Helvetica Light" charset="0"/>
                <a:cs typeface="Helvetica Light" charset="0"/>
              </a:defRPr>
            </a:lvl1pPr>
            <a:extLst/>
          </a:lstStyle>
          <a:p>
            <a:pPr>
              <a:defRPr/>
            </a:pPr>
            <a:fld id="{6FA97F08-D8F0-4118-9F0B-F09FB77EF59F}" type="datetimeFigureOut">
              <a:rPr lang="en-US"/>
              <a:pPr>
                <a:defRPr/>
              </a:pPr>
              <a:t>3/12/2017</a:t>
            </a:fld>
            <a:endParaRPr lang="en-US"/>
          </a:p>
        </p:txBody>
      </p:sp>
      <p:sp>
        <p:nvSpPr>
          <p:cNvPr id="12" name="Footer Placeholder 18"/>
          <p:cNvSpPr>
            <a:spLocks noGrp="1"/>
          </p:cNvSpPr>
          <p:nvPr>
            <p:ph type="ftr" sz="quarter" idx="11"/>
          </p:nvPr>
        </p:nvSpPr>
        <p:spPr/>
        <p:txBody>
          <a:bodyPr/>
          <a:lstStyle>
            <a:lvl1pPr defTabSz="410520" fontAlgn="base">
              <a:spcBef>
                <a:spcPct val="0"/>
              </a:spcBef>
              <a:spcAft>
                <a:spcPct val="0"/>
              </a:spcAft>
              <a:defRPr>
                <a:solidFill>
                  <a:srgbClr val="2DA2BF">
                    <a:tint val="20000"/>
                  </a:srgbClr>
                </a:solidFill>
                <a:latin typeface="Helvetica Light" charset="0"/>
                <a:ea typeface="Helvetica Light" charset="0"/>
                <a:cs typeface="Helvetica Light" charset="0"/>
              </a:defRPr>
            </a:lvl1pPr>
            <a:extLst/>
          </a:lstStyle>
          <a:p>
            <a:pPr>
              <a:defRPr/>
            </a:pPr>
            <a:endParaRPr lang="en-US"/>
          </a:p>
        </p:txBody>
      </p:sp>
      <p:sp>
        <p:nvSpPr>
          <p:cNvPr id="13" name="Slide Number Placeholder 26"/>
          <p:cNvSpPr>
            <a:spLocks noGrp="1"/>
          </p:cNvSpPr>
          <p:nvPr>
            <p:ph type="sldNum" sz="quarter" idx="12"/>
          </p:nvPr>
        </p:nvSpPr>
        <p:spPr/>
        <p:txBody>
          <a:bodyPr/>
          <a:lstStyle>
            <a:lvl1pPr defTabSz="410520" fontAlgn="base">
              <a:spcBef>
                <a:spcPct val="0"/>
              </a:spcBef>
              <a:spcAft>
                <a:spcPct val="0"/>
              </a:spcAft>
              <a:defRPr>
                <a:solidFill>
                  <a:srgbClr val="FFFFFF"/>
                </a:solidFill>
                <a:latin typeface="Helvetica Light" charset="0"/>
                <a:ea typeface="Helvetica Light" charset="0"/>
                <a:cs typeface="Helvetica Light" charset="0"/>
              </a:defRPr>
            </a:lvl1pPr>
            <a:extLst/>
          </a:lstStyle>
          <a:p>
            <a:pPr>
              <a:defRPr/>
            </a:pPr>
            <a:fld id="{673324E0-BECC-4A5E-933A-2833586A61BD}" type="slidenum">
              <a:rPr lang="en-US"/>
              <a:pPr>
                <a:defRPr/>
              </a:pPr>
              <a:t>‹#›</a:t>
            </a:fld>
            <a:endParaRPr lang="en-US"/>
          </a:p>
        </p:txBody>
      </p:sp>
    </p:spTree>
    <p:extLst>
      <p:ext uri="{BB962C8B-B14F-4D97-AF65-F5344CB8AC3E}">
        <p14:creationId xmlns:p14="http://schemas.microsoft.com/office/powerpoint/2010/main" val="11087448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A8D8D915-6821-4126-A045-D1875E4AF774}" type="datetimeFigureOut">
              <a:rPr lang="en-US"/>
              <a:pPr>
                <a:defRPr/>
              </a:pPr>
              <a:t>3/12/2017</a:t>
            </a:fld>
            <a:endParaRPr lang="en-US"/>
          </a:p>
        </p:txBody>
      </p:sp>
      <p:sp>
        <p:nvSpPr>
          <p:cNvPr id="5" name="Footer Placeholder 4"/>
          <p:cNvSpPr>
            <a:spLocks noGrp="1"/>
          </p:cNvSpPr>
          <p:nvPr>
            <p:ph type="ftr" sz="quarter" idx="11"/>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19BD280B-DC81-43FC-8DE8-892CF8B3BB30}" type="slidenum">
              <a:rPr lang="en-US"/>
              <a:pPr>
                <a:defRPr/>
              </a:pPr>
              <a:t>‹#›</a:t>
            </a:fld>
            <a:endParaRPr lang="en-US"/>
          </a:p>
        </p:txBody>
      </p:sp>
    </p:spTree>
    <p:extLst>
      <p:ext uri="{BB962C8B-B14F-4D97-AF65-F5344CB8AC3E}">
        <p14:creationId xmlns:p14="http://schemas.microsoft.com/office/powerpoint/2010/main" val="27275998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618" y="3005956"/>
            <a:ext cx="183059" cy="227707"/>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83" tIns="45692" rIns="91383" bIns="45692" anchor="ctr"/>
          <a:lstStyle>
            <a:extLst/>
          </a:lstStyle>
          <a:p>
            <a:pPr defTabSz="913836">
              <a:defRPr/>
            </a:pPr>
            <a:endParaRPr lang="en-US">
              <a:solidFill>
                <a:prstClr val="white"/>
              </a:solidFill>
              <a:sym typeface="Helvetica Light" charset="0"/>
            </a:endParaRPr>
          </a:p>
        </p:txBody>
      </p:sp>
      <p:sp>
        <p:nvSpPr>
          <p:cNvPr id="5" name="Chevron 4"/>
          <p:cNvSpPr/>
          <p:nvPr/>
        </p:nvSpPr>
        <p:spPr>
          <a:xfrm>
            <a:off x="3450211" y="3005956"/>
            <a:ext cx="183059" cy="227707"/>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83" tIns="45692" rIns="91383" bIns="45692" anchor="ctr"/>
          <a:lstStyle>
            <a:extLst/>
          </a:lstStyle>
          <a:p>
            <a:pPr defTabSz="913836">
              <a:defRPr/>
            </a:pPr>
            <a:endParaRPr lang="en-US">
              <a:solidFill>
                <a:prstClr val="white"/>
              </a:solidFill>
              <a:sym typeface="Helvetica Light"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defTabSz="41052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AED4FA2B-7B36-4E52-866D-14282AA61C54}" type="datetimeFigureOut">
              <a:rPr lang="en-US"/>
              <a:pPr>
                <a:defRPr/>
              </a:pPr>
              <a:t>3/12/2017</a:t>
            </a:fld>
            <a:endParaRPr lang="en-US"/>
          </a:p>
        </p:txBody>
      </p:sp>
      <p:sp>
        <p:nvSpPr>
          <p:cNvPr id="7" name="Footer Placeholder 4"/>
          <p:cNvSpPr>
            <a:spLocks noGrp="1"/>
          </p:cNvSpPr>
          <p:nvPr>
            <p:ph type="ftr" sz="quarter" idx="11"/>
          </p:nvPr>
        </p:nvSpPr>
        <p:spPr/>
        <p:txBody>
          <a:bodyPr/>
          <a:lstStyle>
            <a:lvl1pPr defTabSz="41052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endParaRPr lang="en-US"/>
          </a:p>
        </p:txBody>
      </p:sp>
      <p:sp>
        <p:nvSpPr>
          <p:cNvPr id="8" name="Slide Number Placeholder 5"/>
          <p:cNvSpPr>
            <a:spLocks noGrp="1"/>
          </p:cNvSpPr>
          <p:nvPr>
            <p:ph type="sldNum" sz="quarter" idx="12"/>
          </p:nvPr>
        </p:nvSpPr>
        <p:spPr/>
        <p:txBody>
          <a:bodyPr/>
          <a:lstStyle>
            <a:lvl1pPr defTabSz="41052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9CC105B4-741D-4230-A7FF-926A515B86A7}" type="slidenum">
              <a:rPr lang="en-US"/>
              <a:pPr>
                <a:defRPr/>
              </a:pPr>
              <a:t>‹#›</a:t>
            </a:fld>
            <a:endParaRPr lang="en-US"/>
          </a:p>
        </p:txBody>
      </p:sp>
    </p:spTree>
    <p:extLst>
      <p:ext uri="{BB962C8B-B14F-4D97-AF65-F5344CB8AC3E}">
        <p14:creationId xmlns:p14="http://schemas.microsoft.com/office/powerpoint/2010/main" val="3281581417"/>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4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4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defTabSz="41052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7DD6CFF4-43D5-4899-AC0D-7A7A7DB074A2}" type="datetimeFigureOut">
              <a:rPr lang="en-US"/>
              <a:pPr>
                <a:defRPr/>
              </a:pPr>
              <a:t>3/12/2017</a:t>
            </a:fld>
            <a:endParaRPr lang="en-US"/>
          </a:p>
        </p:txBody>
      </p:sp>
      <p:sp>
        <p:nvSpPr>
          <p:cNvPr id="6" name="Footer Placeholder 5"/>
          <p:cNvSpPr>
            <a:spLocks noGrp="1"/>
          </p:cNvSpPr>
          <p:nvPr>
            <p:ph type="ftr" sz="quarter" idx="11"/>
          </p:nvPr>
        </p:nvSpPr>
        <p:spPr/>
        <p:txBody>
          <a:bodyPr/>
          <a:lstStyle>
            <a:lvl1pPr defTabSz="41052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defTabSz="41052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E2762CFC-1FC3-45A1-8186-77853AAC55BD}" type="slidenum">
              <a:rPr lang="en-US"/>
              <a:pPr>
                <a:defRPr/>
              </a:pPr>
              <a:t>‹#›</a:t>
            </a:fld>
            <a:endParaRPr lang="en-US"/>
          </a:p>
        </p:txBody>
      </p:sp>
    </p:spTree>
    <p:extLst>
      <p:ext uri="{BB962C8B-B14F-4D97-AF65-F5344CB8AC3E}">
        <p14:creationId xmlns:p14="http://schemas.microsoft.com/office/powerpoint/2010/main" val="48796231"/>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767"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767"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306"/>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444306"/>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7C578C2D-D5F4-47D7-90AC-469DCCBAD363}" type="datetimeFigureOut">
              <a:rPr lang="en-US"/>
              <a:pPr>
                <a:defRPr/>
              </a:pPr>
              <a:t>3/12/2017</a:t>
            </a:fld>
            <a:endParaRPr lang="en-US"/>
          </a:p>
        </p:txBody>
      </p:sp>
      <p:sp>
        <p:nvSpPr>
          <p:cNvPr id="8" name="Footer Placeholder 7"/>
          <p:cNvSpPr>
            <a:spLocks noGrp="1"/>
          </p:cNvSpPr>
          <p:nvPr>
            <p:ph type="ftr" sz="quarter" idx="11"/>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D683B57C-8CD4-45EF-96B3-DF1A87F57F11}" type="slidenum">
              <a:rPr lang="en-US"/>
              <a:pPr>
                <a:defRPr/>
              </a:pPr>
              <a:t>‹#›</a:t>
            </a:fld>
            <a:endParaRPr lang="en-US"/>
          </a:p>
        </p:txBody>
      </p:sp>
    </p:spTree>
    <p:extLst>
      <p:ext uri="{BB962C8B-B14F-4D97-AF65-F5344CB8AC3E}">
        <p14:creationId xmlns:p14="http://schemas.microsoft.com/office/powerpoint/2010/main" val="1664441137"/>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1052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C9FC5F31-E18D-43DE-BB77-6FAD2FFCC06D}" type="datetimeFigureOut">
              <a:rPr lang="en-US"/>
              <a:pPr>
                <a:defRPr/>
              </a:pPr>
              <a:t>3/12/2017</a:t>
            </a:fld>
            <a:endParaRPr lang="en-US"/>
          </a:p>
        </p:txBody>
      </p:sp>
      <p:sp>
        <p:nvSpPr>
          <p:cNvPr id="4" name="Footer Placeholder 3"/>
          <p:cNvSpPr>
            <a:spLocks noGrp="1"/>
          </p:cNvSpPr>
          <p:nvPr>
            <p:ph type="ftr" sz="quarter" idx="11"/>
          </p:nvPr>
        </p:nvSpPr>
        <p:spPr/>
        <p:txBody>
          <a:bodyPr/>
          <a:lstStyle>
            <a:lvl1pPr defTabSz="41052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defTabSz="41052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244C79A2-C204-4C03-AF37-304891FB74BC}" type="slidenum">
              <a:rPr lang="en-US"/>
              <a:pPr>
                <a:defRPr/>
              </a:pPr>
              <a:t>‹#›</a:t>
            </a:fld>
            <a:endParaRPr lang="en-US"/>
          </a:p>
        </p:txBody>
      </p:sp>
    </p:spTree>
    <p:extLst>
      <p:ext uri="{BB962C8B-B14F-4D97-AF65-F5344CB8AC3E}">
        <p14:creationId xmlns:p14="http://schemas.microsoft.com/office/powerpoint/2010/main" val="2805879445"/>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8DB9013E-2190-42A2-90C9-A1717C54EDE6}" type="datetimeFigureOut">
              <a:rPr lang="en-US"/>
              <a:pPr>
                <a:defRPr/>
              </a:pPr>
              <a:t>3/12/2017</a:t>
            </a:fld>
            <a:endParaRPr lang="en-US"/>
          </a:p>
        </p:txBody>
      </p:sp>
      <p:sp>
        <p:nvSpPr>
          <p:cNvPr id="3" name="Footer Placeholder 2"/>
          <p:cNvSpPr>
            <a:spLocks noGrp="1"/>
          </p:cNvSpPr>
          <p:nvPr>
            <p:ph type="ftr" sz="quarter" idx="11"/>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72367708-F006-4FF5-ACC6-9D70DEF97745}" type="slidenum">
              <a:rPr lang="en-US"/>
              <a:pPr>
                <a:defRPr/>
              </a:pPr>
              <a:t>‹#›</a:t>
            </a:fld>
            <a:endParaRPr lang="en-US"/>
          </a:p>
        </p:txBody>
      </p:sp>
    </p:spTree>
    <p:extLst>
      <p:ext uri="{BB962C8B-B14F-4D97-AF65-F5344CB8AC3E}">
        <p14:creationId xmlns:p14="http://schemas.microsoft.com/office/powerpoint/2010/main" val="40760741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18703851-B548-4065-B4A3-E145B6F1B62F}" type="datetimeFigureOut">
              <a:rPr lang="en-US"/>
              <a:pPr>
                <a:defRPr/>
              </a:pPr>
              <a:t>3/12/2017</a:t>
            </a:fld>
            <a:endParaRPr lang="en-US"/>
          </a:p>
        </p:txBody>
      </p:sp>
      <p:sp>
        <p:nvSpPr>
          <p:cNvPr id="6" name="Footer Placeholder 5"/>
          <p:cNvSpPr>
            <a:spLocks noGrp="1"/>
          </p:cNvSpPr>
          <p:nvPr>
            <p:ph type="ftr" sz="quarter" idx="11"/>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2F9A0E75-57AA-4F17-BDB3-E6CAC2E1E496}" type="slidenum">
              <a:rPr lang="en-US"/>
              <a:pPr>
                <a:defRPr/>
              </a:pPr>
              <a:t>‹#›</a:t>
            </a:fld>
            <a:endParaRPr lang="en-US"/>
          </a:p>
        </p:txBody>
      </p:sp>
    </p:spTree>
    <p:extLst>
      <p:ext uri="{BB962C8B-B14F-4D97-AF65-F5344CB8AC3E}">
        <p14:creationId xmlns:p14="http://schemas.microsoft.com/office/powerpoint/2010/main" val="291347157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498950" y="5944940"/>
            <a:ext cx="4941465" cy="92087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91383" tIns="45692" rIns="91383" bIns="45692"/>
          <a:lstStyle>
            <a:extLst/>
          </a:lstStyle>
          <a:p>
            <a:pPr defTabSz="913836">
              <a:defRPr/>
            </a:pPr>
            <a:endParaRPr lang="en-US">
              <a:solidFill>
                <a:prstClr val="white"/>
              </a:solidFill>
              <a:sym typeface="Helvetica Light" charset="0"/>
            </a:endParaRPr>
          </a:p>
        </p:txBody>
      </p:sp>
      <p:sp>
        <p:nvSpPr>
          <p:cNvPr id="6" name="Freeform 15"/>
          <p:cNvSpPr>
            <a:spLocks/>
          </p:cNvSpPr>
          <p:nvPr/>
        </p:nvSpPr>
        <p:spPr bwMode="auto">
          <a:xfrm>
            <a:off x="485553" y="5939359"/>
            <a:ext cx="3690193" cy="933152"/>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1383" tIns="45692" rIns="91383" bIns="45692"/>
          <a:lstStyle/>
          <a:p>
            <a:pPr defTabSz="409572" fontAlgn="base">
              <a:spcBef>
                <a:spcPct val="0"/>
              </a:spcBef>
              <a:spcAft>
                <a:spcPct val="0"/>
              </a:spcAft>
            </a:pPr>
            <a:endParaRPr lang="en-US" sz="2500" smtClean="0">
              <a:solidFill>
                <a:srgbClr val="000000"/>
              </a:solidFill>
              <a:latin typeface="Helvetica Light"/>
              <a:sym typeface="Helvetica Light"/>
            </a:endParaRPr>
          </a:p>
        </p:txBody>
      </p:sp>
      <p:sp>
        <p:nvSpPr>
          <p:cNvPr id="7" name="Right Triangle 6"/>
          <p:cNvSpPr>
            <a:spLocks/>
          </p:cNvSpPr>
          <p:nvPr/>
        </p:nvSpPr>
        <p:spPr bwMode="auto">
          <a:xfrm>
            <a:off x="-6041"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91383" tIns="45692" rIns="91383" bIns="45692" anchor="ctr"/>
          <a:lstStyle>
            <a:extLst/>
          </a:lstStyle>
          <a:p>
            <a:pPr algn="ctr" defTabSz="913836">
              <a:defRPr/>
            </a:pPr>
            <a:endParaRPr lang="en-US">
              <a:solidFill>
                <a:prstClr val="white"/>
              </a:solidFill>
              <a:sym typeface="Helvetica Light" charset="0"/>
            </a:endParaRPr>
          </a:p>
        </p:txBody>
      </p:sp>
      <p:cxnSp>
        <p:nvCxnSpPr>
          <p:cNvPr id="8" name="Straight Connector 7"/>
          <p:cNvCxnSpPr/>
          <p:nvPr/>
        </p:nvCxnSpPr>
        <p:spPr>
          <a:xfrm>
            <a:off x="-9225"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032" y="4988350"/>
            <a:ext cx="183059" cy="228823"/>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83" tIns="45692" rIns="91383" bIns="45692" anchor="ctr"/>
          <a:lstStyle>
            <a:extLst/>
          </a:lstStyle>
          <a:p>
            <a:pPr defTabSz="913836">
              <a:defRPr/>
            </a:pPr>
            <a:endParaRPr lang="en-US">
              <a:solidFill>
                <a:prstClr val="white"/>
              </a:solidFill>
              <a:sym typeface="Helvetica Light" charset="0"/>
            </a:endParaRPr>
          </a:p>
        </p:txBody>
      </p:sp>
      <p:sp>
        <p:nvSpPr>
          <p:cNvPr id="10" name="Chevron 9"/>
          <p:cNvSpPr/>
          <p:nvPr/>
        </p:nvSpPr>
        <p:spPr>
          <a:xfrm>
            <a:off x="8477625" y="4988350"/>
            <a:ext cx="183059" cy="228823"/>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83" tIns="45692" rIns="91383" bIns="45692" anchor="ctr"/>
          <a:lstStyle>
            <a:extLst/>
          </a:lstStyle>
          <a:p>
            <a:pPr defTabSz="913836">
              <a:defRPr/>
            </a:pPr>
            <a:endParaRPr lang="en-US">
              <a:solidFill>
                <a:prstClr val="white"/>
              </a:solidFill>
              <a:sym typeface="Helvetica Light" charset="0"/>
            </a:endParaRPr>
          </a:p>
        </p:txBody>
      </p:sp>
      <p:sp>
        <p:nvSpPr>
          <p:cNvPr id="4" name="Text Placeholder 3"/>
          <p:cNvSpPr>
            <a:spLocks noGrp="1"/>
          </p:cNvSpPr>
          <p:nvPr>
            <p:ph type="body" sz="half" idx="2"/>
          </p:nvPr>
        </p:nvSpPr>
        <p:spPr>
          <a:xfrm>
            <a:off x="1141233" y="5443402"/>
            <a:ext cx="7162800" cy="648232"/>
          </a:xfrm>
          <a:noFill/>
        </p:spPr>
        <p:txBody>
          <a:bodyPr tIns="0"/>
          <a:lstStyle>
            <a:lvl1pPr marL="0" marR="18276"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defTabSz="41052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CC841C00-35AA-4FA3-A30A-327DF425D929}" type="datetimeFigureOut">
              <a:rPr lang="en-US"/>
              <a:pPr>
                <a:defRPr/>
              </a:pPr>
              <a:t>3/12/2017</a:t>
            </a:fld>
            <a:endParaRPr lang="en-US"/>
          </a:p>
        </p:txBody>
      </p:sp>
      <p:sp>
        <p:nvSpPr>
          <p:cNvPr id="12" name="Footer Placeholder 5"/>
          <p:cNvSpPr>
            <a:spLocks noGrp="1"/>
          </p:cNvSpPr>
          <p:nvPr>
            <p:ph type="ftr" sz="quarter" idx="11"/>
          </p:nvPr>
        </p:nvSpPr>
        <p:spPr/>
        <p:txBody>
          <a:bodyPr/>
          <a:lstStyle>
            <a:lvl1pPr defTabSz="41052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endParaRPr lang="en-US"/>
          </a:p>
        </p:txBody>
      </p:sp>
      <p:sp>
        <p:nvSpPr>
          <p:cNvPr id="13" name="Slide Number Placeholder 6"/>
          <p:cNvSpPr>
            <a:spLocks noGrp="1"/>
          </p:cNvSpPr>
          <p:nvPr>
            <p:ph type="sldNum" sz="quarter" idx="12"/>
          </p:nvPr>
        </p:nvSpPr>
        <p:spPr/>
        <p:txBody>
          <a:bodyPr/>
          <a:lstStyle>
            <a:lvl1pPr defTabSz="410520" fontAlgn="base">
              <a:spcBef>
                <a:spcPct val="0"/>
              </a:spcBef>
              <a:spcAft>
                <a:spcPct val="0"/>
              </a:spcAft>
              <a:defRPr>
                <a:solidFill>
                  <a:prstClr val="white"/>
                </a:solidFill>
                <a:latin typeface="Helvetica Light" charset="0"/>
                <a:ea typeface="Helvetica Light" charset="0"/>
                <a:cs typeface="Helvetica Light" charset="0"/>
              </a:defRPr>
            </a:lvl1pPr>
            <a:extLst/>
          </a:lstStyle>
          <a:p>
            <a:pPr>
              <a:defRPr/>
            </a:pPr>
            <a:fld id="{F958B5E8-7AAF-473F-B6B8-41819F5DD7BE}" type="slidenum">
              <a:rPr lang="en-US"/>
              <a:pPr>
                <a:defRPr/>
              </a:pPr>
              <a:t>‹#›</a:t>
            </a:fld>
            <a:endParaRPr lang="en-US"/>
          </a:p>
        </p:txBody>
      </p:sp>
    </p:spTree>
    <p:extLst>
      <p:ext uri="{BB962C8B-B14F-4D97-AF65-F5344CB8AC3E}">
        <p14:creationId xmlns:p14="http://schemas.microsoft.com/office/powerpoint/2010/main" val="4232621995"/>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2C96106B-AD19-41D4-BF34-49BAE7D0EE94}" type="datetimeFigureOut">
              <a:rPr lang="en-US"/>
              <a:pPr>
                <a:defRPr/>
              </a:pPr>
              <a:t>3/12/2017</a:t>
            </a:fld>
            <a:endParaRPr lang="en-US"/>
          </a:p>
        </p:txBody>
      </p:sp>
      <p:sp>
        <p:nvSpPr>
          <p:cNvPr id="5" name="Footer Placeholder 4"/>
          <p:cNvSpPr>
            <a:spLocks noGrp="1"/>
          </p:cNvSpPr>
          <p:nvPr>
            <p:ph type="ftr" sz="quarter" idx="11"/>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5CF15D0A-17ED-4808-95B7-79CD4EE385FE}" type="slidenum">
              <a:rPr lang="en-US"/>
              <a:pPr>
                <a:defRPr/>
              </a:pPr>
              <a:t>‹#›</a:t>
            </a:fld>
            <a:endParaRPr lang="en-US"/>
          </a:p>
        </p:txBody>
      </p:sp>
    </p:spTree>
    <p:extLst>
      <p:ext uri="{BB962C8B-B14F-4D97-AF65-F5344CB8AC3E}">
        <p14:creationId xmlns:p14="http://schemas.microsoft.com/office/powerpoint/2010/main" val="129134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5"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52"/>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6E650953-6781-491C-9077-A8435E70E4EA}" type="datetimeFigureOut">
              <a:rPr lang="en-US"/>
              <a:pPr>
                <a:defRPr/>
              </a:pPr>
              <a:t>3/12/2017</a:t>
            </a:fld>
            <a:endParaRPr lang="en-US"/>
          </a:p>
        </p:txBody>
      </p:sp>
      <p:sp>
        <p:nvSpPr>
          <p:cNvPr id="5" name="Footer Placeholder 4"/>
          <p:cNvSpPr>
            <a:spLocks noGrp="1"/>
          </p:cNvSpPr>
          <p:nvPr>
            <p:ph type="ftr" sz="quarter" idx="11"/>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410520" fontAlgn="base">
              <a:spcBef>
                <a:spcPct val="0"/>
              </a:spcBef>
              <a:spcAft>
                <a:spcPct val="0"/>
              </a:spcAft>
              <a:defRPr>
                <a:solidFill>
                  <a:prstClr val="black"/>
                </a:solidFill>
                <a:latin typeface="Helvetica Light" charset="0"/>
                <a:ea typeface="Helvetica Light" charset="0"/>
                <a:cs typeface="Helvetica Light" charset="0"/>
              </a:defRPr>
            </a:lvl1pPr>
            <a:extLst/>
          </a:lstStyle>
          <a:p>
            <a:pPr>
              <a:defRPr/>
            </a:pPr>
            <a:fld id="{D7E16EBE-1380-4DAA-BE2C-75D2F6CC5B09}" type="slidenum">
              <a:rPr lang="en-US"/>
              <a:pPr>
                <a:defRPr/>
              </a:pPr>
              <a:t>‹#›</a:t>
            </a:fld>
            <a:endParaRPr lang="en-US"/>
          </a:p>
        </p:txBody>
      </p:sp>
    </p:spTree>
    <p:extLst>
      <p:ext uri="{BB962C8B-B14F-4D97-AF65-F5344CB8AC3E}">
        <p14:creationId xmlns:p14="http://schemas.microsoft.com/office/powerpoint/2010/main" val="23512497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91"/>
            <a:ext cx="6400354" cy="1752451"/>
          </a:xfrm>
        </p:spPr>
        <p:txBody>
          <a:bodyPr/>
          <a:lstStyle>
            <a:lvl1pPr marL="0" indent="0" algn="ctr">
              <a:buNone/>
              <a:defRPr/>
            </a:lvl1pPr>
            <a:lvl2pPr marL="320728" indent="0" algn="ctr">
              <a:buNone/>
              <a:defRPr/>
            </a:lvl2pPr>
            <a:lvl3pPr marL="641463" indent="0" algn="ctr">
              <a:buNone/>
              <a:defRPr/>
            </a:lvl3pPr>
            <a:lvl4pPr marL="962200" indent="0" algn="ctr">
              <a:buNone/>
              <a:defRPr/>
            </a:lvl4pPr>
            <a:lvl5pPr marL="1282935" indent="0" algn="ctr">
              <a:buNone/>
              <a:defRPr/>
            </a:lvl5pPr>
            <a:lvl6pPr marL="1603674" indent="0" algn="ctr">
              <a:buNone/>
              <a:defRPr/>
            </a:lvl6pPr>
            <a:lvl7pPr marL="1924402" indent="0" algn="ctr">
              <a:buNone/>
              <a:defRPr/>
            </a:lvl7pPr>
            <a:lvl8pPr marL="2245141" indent="0" algn="ctr">
              <a:buNone/>
              <a:defRPr/>
            </a:lvl8pPr>
            <a:lvl9pPr marL="256587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758993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28869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728" indent="0">
              <a:buNone/>
              <a:defRPr sz="1300"/>
            </a:lvl2pPr>
            <a:lvl3pPr marL="641463" indent="0">
              <a:buNone/>
              <a:defRPr sz="1100"/>
            </a:lvl3pPr>
            <a:lvl4pPr marL="962200" indent="0">
              <a:buNone/>
              <a:defRPr sz="1000"/>
            </a:lvl4pPr>
            <a:lvl5pPr marL="1282935" indent="0">
              <a:buNone/>
              <a:defRPr sz="1000"/>
            </a:lvl5pPr>
            <a:lvl6pPr marL="1603674" indent="0">
              <a:buNone/>
              <a:defRPr sz="1000"/>
            </a:lvl6pPr>
            <a:lvl7pPr marL="1924402" indent="0">
              <a:buNone/>
              <a:defRPr sz="1000"/>
            </a:lvl7pPr>
            <a:lvl8pPr marL="2245141" indent="0">
              <a:buNone/>
              <a:defRPr sz="1000"/>
            </a:lvl8pPr>
            <a:lvl9pPr marL="2565873" indent="0">
              <a:buNone/>
              <a:defRPr sz="1000"/>
            </a:lvl9pPr>
          </a:lstStyle>
          <a:p>
            <a:pPr lvl="0"/>
            <a:r>
              <a:rPr lang="en-US" smtClean="0"/>
              <a:t>Click to edit Master text styles</a:t>
            </a:r>
          </a:p>
        </p:txBody>
      </p:sp>
    </p:spTree>
    <p:extLst>
      <p:ext uri="{BB962C8B-B14F-4D97-AF65-F5344CB8AC3E}">
        <p14:creationId xmlns:p14="http://schemas.microsoft.com/office/powerpoint/2010/main" val="14145813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1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1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22548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728" indent="0">
              <a:buNone/>
              <a:defRPr sz="1400" b="1"/>
            </a:lvl2pPr>
            <a:lvl3pPr marL="641463" indent="0">
              <a:buNone/>
              <a:defRPr sz="1300" b="1"/>
            </a:lvl3pPr>
            <a:lvl4pPr marL="962200" indent="0">
              <a:buNone/>
              <a:defRPr sz="1100" b="1"/>
            </a:lvl4pPr>
            <a:lvl5pPr marL="1282935" indent="0">
              <a:buNone/>
              <a:defRPr sz="1100" b="1"/>
            </a:lvl5pPr>
            <a:lvl6pPr marL="1603674" indent="0">
              <a:buNone/>
              <a:defRPr sz="1100" b="1"/>
            </a:lvl6pPr>
            <a:lvl7pPr marL="1924402" indent="0">
              <a:buNone/>
              <a:defRPr sz="1100" b="1"/>
            </a:lvl7pPr>
            <a:lvl8pPr marL="2245141" indent="0">
              <a:buNone/>
              <a:defRPr sz="1100" b="1"/>
            </a:lvl8pPr>
            <a:lvl9pPr marL="256587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728" indent="0">
              <a:buNone/>
              <a:defRPr sz="1400" b="1"/>
            </a:lvl2pPr>
            <a:lvl3pPr marL="641463" indent="0">
              <a:buNone/>
              <a:defRPr sz="1300" b="1"/>
            </a:lvl3pPr>
            <a:lvl4pPr marL="962200" indent="0">
              <a:buNone/>
              <a:defRPr sz="1100" b="1"/>
            </a:lvl4pPr>
            <a:lvl5pPr marL="1282935" indent="0">
              <a:buNone/>
              <a:defRPr sz="1100" b="1"/>
            </a:lvl5pPr>
            <a:lvl6pPr marL="1603674" indent="0">
              <a:buNone/>
              <a:defRPr sz="1100" b="1"/>
            </a:lvl6pPr>
            <a:lvl7pPr marL="1924402" indent="0">
              <a:buNone/>
              <a:defRPr sz="1100" b="1"/>
            </a:lvl7pPr>
            <a:lvl8pPr marL="2245141" indent="0">
              <a:buNone/>
              <a:defRPr sz="1100" b="1"/>
            </a:lvl8pPr>
            <a:lvl9pPr marL="256587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35896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31502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980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91" y="273517"/>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91" y="1435448"/>
            <a:ext cx="3008189" cy="4690318"/>
          </a:xfrm>
        </p:spPr>
        <p:txBody>
          <a:bodyPr/>
          <a:lstStyle>
            <a:lvl1pPr marL="0" indent="0">
              <a:buNone/>
              <a:defRPr sz="1000"/>
            </a:lvl1pPr>
            <a:lvl2pPr marL="320728" indent="0">
              <a:buNone/>
              <a:defRPr sz="800"/>
            </a:lvl2pPr>
            <a:lvl3pPr marL="641463" indent="0">
              <a:buNone/>
              <a:defRPr sz="700"/>
            </a:lvl3pPr>
            <a:lvl4pPr marL="962200" indent="0">
              <a:buNone/>
              <a:defRPr sz="600"/>
            </a:lvl4pPr>
            <a:lvl5pPr marL="1282935" indent="0">
              <a:buNone/>
              <a:defRPr sz="600"/>
            </a:lvl5pPr>
            <a:lvl6pPr marL="1603674" indent="0">
              <a:buNone/>
              <a:defRPr sz="600"/>
            </a:lvl6pPr>
            <a:lvl7pPr marL="1924402" indent="0">
              <a:buNone/>
              <a:defRPr sz="600"/>
            </a:lvl7pPr>
            <a:lvl8pPr marL="2245141" indent="0">
              <a:buNone/>
              <a:defRPr sz="600"/>
            </a:lvl8pPr>
            <a:lvl9pPr marL="2565873" indent="0">
              <a:buNone/>
              <a:defRPr sz="600"/>
            </a:lvl9pPr>
          </a:lstStyle>
          <a:p>
            <a:pPr lvl="0"/>
            <a:r>
              <a:rPr lang="en-US" smtClean="0"/>
              <a:t>Click to edit Master text styles</a:t>
            </a:r>
          </a:p>
        </p:txBody>
      </p:sp>
    </p:spTree>
    <p:extLst>
      <p:ext uri="{BB962C8B-B14F-4D97-AF65-F5344CB8AC3E}">
        <p14:creationId xmlns:p14="http://schemas.microsoft.com/office/powerpoint/2010/main" val="24379027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9"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79" y="612800"/>
            <a:ext cx="5486177" cy="4114354"/>
          </a:xfrm>
        </p:spPr>
        <p:txBody>
          <a:bodyPr/>
          <a:lstStyle>
            <a:lvl1pPr marL="0" indent="0">
              <a:buNone/>
              <a:defRPr sz="2200"/>
            </a:lvl1pPr>
            <a:lvl2pPr marL="320728" indent="0">
              <a:buNone/>
              <a:defRPr sz="2000"/>
            </a:lvl2pPr>
            <a:lvl3pPr marL="641463" indent="0">
              <a:buNone/>
              <a:defRPr sz="1700"/>
            </a:lvl3pPr>
            <a:lvl4pPr marL="962200" indent="0">
              <a:buNone/>
              <a:defRPr sz="1400"/>
            </a:lvl4pPr>
            <a:lvl5pPr marL="1282935" indent="0">
              <a:buNone/>
              <a:defRPr sz="1400"/>
            </a:lvl5pPr>
            <a:lvl6pPr marL="1603674" indent="0">
              <a:buNone/>
              <a:defRPr sz="1400"/>
            </a:lvl6pPr>
            <a:lvl7pPr marL="1924402" indent="0">
              <a:buNone/>
              <a:defRPr sz="1400"/>
            </a:lvl7pPr>
            <a:lvl8pPr marL="2245141" indent="0">
              <a:buNone/>
              <a:defRPr sz="1400"/>
            </a:lvl8pPr>
            <a:lvl9pPr marL="2565873"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79" y="5367860"/>
            <a:ext cx="5486177" cy="804788"/>
          </a:xfrm>
        </p:spPr>
        <p:txBody>
          <a:bodyPr/>
          <a:lstStyle>
            <a:lvl1pPr marL="0" indent="0">
              <a:buNone/>
              <a:defRPr sz="1000"/>
            </a:lvl1pPr>
            <a:lvl2pPr marL="320728" indent="0">
              <a:buNone/>
              <a:defRPr sz="800"/>
            </a:lvl2pPr>
            <a:lvl3pPr marL="641463" indent="0">
              <a:buNone/>
              <a:defRPr sz="700"/>
            </a:lvl3pPr>
            <a:lvl4pPr marL="962200" indent="0">
              <a:buNone/>
              <a:defRPr sz="600"/>
            </a:lvl4pPr>
            <a:lvl5pPr marL="1282935" indent="0">
              <a:buNone/>
              <a:defRPr sz="600"/>
            </a:lvl5pPr>
            <a:lvl6pPr marL="1603674" indent="0">
              <a:buNone/>
              <a:defRPr sz="600"/>
            </a:lvl6pPr>
            <a:lvl7pPr marL="1924402" indent="0">
              <a:buNone/>
              <a:defRPr sz="600"/>
            </a:lvl7pPr>
            <a:lvl8pPr marL="2245141" indent="0">
              <a:buNone/>
              <a:defRPr sz="600"/>
            </a:lvl8pPr>
            <a:lvl9pPr marL="2565873" indent="0">
              <a:buNone/>
              <a:defRPr sz="600"/>
            </a:lvl9pPr>
          </a:lstStyle>
          <a:p>
            <a:pPr lvl="0"/>
            <a:r>
              <a:rPr lang="en-US" smtClean="0"/>
              <a:t>Click to edit Master text styles</a:t>
            </a:r>
          </a:p>
        </p:txBody>
      </p:sp>
    </p:spTree>
    <p:extLst>
      <p:ext uri="{BB962C8B-B14F-4D97-AF65-F5344CB8AC3E}">
        <p14:creationId xmlns:p14="http://schemas.microsoft.com/office/powerpoint/2010/main" val="226314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7126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8537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13"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55610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1"/>
            <a:ext cx="6400354" cy="1752451"/>
          </a:xfrm>
        </p:spPr>
        <p:txBody>
          <a:bodyPr/>
          <a:lstStyle>
            <a:lvl1pPr marL="0" indent="0" algn="ctr">
              <a:buNone/>
              <a:defRPr/>
            </a:lvl1pPr>
            <a:lvl2pPr marL="321225" indent="0" algn="ctr">
              <a:buNone/>
              <a:defRPr/>
            </a:lvl2pPr>
            <a:lvl3pPr marL="642453" indent="0" algn="ctr">
              <a:buNone/>
              <a:defRPr/>
            </a:lvl3pPr>
            <a:lvl4pPr marL="963678" indent="0" algn="ctr">
              <a:buNone/>
              <a:defRPr/>
            </a:lvl4pPr>
            <a:lvl5pPr marL="1284908" indent="0" algn="ctr">
              <a:buNone/>
              <a:defRPr/>
            </a:lvl5pPr>
            <a:lvl6pPr marL="1606134" indent="0" algn="ctr">
              <a:buNone/>
              <a:defRPr/>
            </a:lvl6pPr>
            <a:lvl7pPr marL="1927362" indent="0" algn="ctr">
              <a:buNone/>
              <a:defRPr/>
            </a:lvl7pPr>
            <a:lvl8pPr marL="2248591" indent="0" algn="ctr">
              <a:buNone/>
              <a:defRPr/>
            </a:lvl8pPr>
            <a:lvl9pPr marL="256981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63307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97335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25" indent="0">
              <a:buNone/>
              <a:defRPr sz="1300"/>
            </a:lvl2pPr>
            <a:lvl3pPr marL="642453" indent="0">
              <a:buNone/>
              <a:defRPr sz="1100"/>
            </a:lvl3pPr>
            <a:lvl4pPr marL="963678" indent="0">
              <a:buNone/>
              <a:defRPr sz="1000"/>
            </a:lvl4pPr>
            <a:lvl5pPr marL="1284908" indent="0">
              <a:buNone/>
              <a:defRPr sz="1000"/>
            </a:lvl5pPr>
            <a:lvl6pPr marL="1606134" indent="0">
              <a:buNone/>
              <a:defRPr sz="1000"/>
            </a:lvl6pPr>
            <a:lvl7pPr marL="1927362" indent="0">
              <a:buNone/>
              <a:defRPr sz="1000"/>
            </a:lvl7pPr>
            <a:lvl8pPr marL="2248591" indent="0">
              <a:buNone/>
              <a:defRPr sz="1000"/>
            </a:lvl8pPr>
            <a:lvl9pPr marL="2569817" indent="0">
              <a:buNone/>
              <a:defRPr sz="1000"/>
            </a:lvl9pPr>
          </a:lstStyle>
          <a:p>
            <a:pPr lvl="0"/>
            <a:r>
              <a:rPr lang="en-US" smtClean="0"/>
              <a:t>Click to edit Master text styles</a:t>
            </a:r>
          </a:p>
        </p:txBody>
      </p:sp>
    </p:spTree>
    <p:extLst>
      <p:ext uri="{BB962C8B-B14F-4D97-AF65-F5344CB8AC3E}">
        <p14:creationId xmlns:p14="http://schemas.microsoft.com/office/powerpoint/2010/main" val="24886752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37933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00646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57700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0959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1" y="273487"/>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1" y="1435448"/>
            <a:ext cx="3008189" cy="469031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Tree>
    <p:extLst>
      <p:ext uri="{BB962C8B-B14F-4D97-AF65-F5344CB8AC3E}">
        <p14:creationId xmlns:p14="http://schemas.microsoft.com/office/powerpoint/2010/main" val="2801482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621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9"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9" y="612800"/>
            <a:ext cx="5486177" cy="4114354"/>
          </a:xfrm>
        </p:spPr>
        <p:txBody>
          <a:bodyPr/>
          <a:lstStyle>
            <a:lvl1pPr marL="0" indent="0">
              <a:buNone/>
              <a:defRPr sz="2200"/>
            </a:lvl1pPr>
            <a:lvl2pPr marL="321225" indent="0">
              <a:buNone/>
              <a:defRPr sz="2000"/>
            </a:lvl2pPr>
            <a:lvl3pPr marL="642453" indent="0">
              <a:buNone/>
              <a:defRPr sz="1700"/>
            </a:lvl3pPr>
            <a:lvl4pPr marL="963678" indent="0">
              <a:buNone/>
              <a:defRPr sz="1400"/>
            </a:lvl4pPr>
            <a:lvl5pPr marL="1284908" indent="0">
              <a:buNone/>
              <a:defRPr sz="1400"/>
            </a:lvl5pPr>
            <a:lvl6pPr marL="1606134" indent="0">
              <a:buNone/>
              <a:defRPr sz="1400"/>
            </a:lvl6pPr>
            <a:lvl7pPr marL="1927362" indent="0">
              <a:buNone/>
              <a:defRPr sz="1400"/>
            </a:lvl7pPr>
            <a:lvl8pPr marL="2248591" indent="0">
              <a:buNone/>
              <a:defRPr sz="1400"/>
            </a:lvl8pPr>
            <a:lvl9pPr marL="2569817"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9" y="5367860"/>
            <a:ext cx="5486177" cy="80478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Tree>
    <p:extLst>
      <p:ext uri="{BB962C8B-B14F-4D97-AF65-F5344CB8AC3E}">
        <p14:creationId xmlns:p14="http://schemas.microsoft.com/office/powerpoint/2010/main" val="33457156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45388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83"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54764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5"/>
            <a:ext cx="6400354" cy="1752451"/>
          </a:xfrm>
        </p:spPr>
        <p:txBody>
          <a:bodyPr/>
          <a:lstStyle>
            <a:lvl1pPr marL="0" indent="0" algn="ctr">
              <a:buNone/>
              <a:defRPr/>
            </a:lvl1pPr>
            <a:lvl2pPr marL="320827" indent="0" algn="ctr">
              <a:buNone/>
              <a:defRPr/>
            </a:lvl2pPr>
            <a:lvl3pPr marL="641661" indent="0" algn="ctr">
              <a:buNone/>
              <a:defRPr/>
            </a:lvl3pPr>
            <a:lvl4pPr marL="962495" indent="0" algn="ctr">
              <a:buNone/>
              <a:defRPr/>
            </a:lvl4pPr>
            <a:lvl5pPr marL="1283329" indent="0" algn="ctr">
              <a:buNone/>
              <a:defRPr/>
            </a:lvl5pPr>
            <a:lvl6pPr marL="1604166" indent="0" algn="ctr">
              <a:buNone/>
              <a:defRPr/>
            </a:lvl6pPr>
            <a:lvl7pPr marL="1924994" indent="0" algn="ctr">
              <a:buNone/>
              <a:defRPr/>
            </a:lvl7pPr>
            <a:lvl8pPr marL="2245831" indent="0" algn="ctr">
              <a:buNone/>
              <a:defRPr/>
            </a:lvl8pPr>
            <a:lvl9pPr marL="256666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894303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37736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827" indent="0">
              <a:buNone/>
              <a:defRPr sz="1300"/>
            </a:lvl2pPr>
            <a:lvl3pPr marL="641661" indent="0">
              <a:buNone/>
              <a:defRPr sz="1100"/>
            </a:lvl3pPr>
            <a:lvl4pPr marL="962495" indent="0">
              <a:buNone/>
              <a:defRPr sz="1000"/>
            </a:lvl4pPr>
            <a:lvl5pPr marL="1283329" indent="0">
              <a:buNone/>
              <a:defRPr sz="1000"/>
            </a:lvl5pPr>
            <a:lvl6pPr marL="1604166" indent="0">
              <a:buNone/>
              <a:defRPr sz="1000"/>
            </a:lvl6pPr>
            <a:lvl7pPr marL="1924994" indent="0">
              <a:buNone/>
              <a:defRPr sz="1000"/>
            </a:lvl7pPr>
            <a:lvl8pPr marL="2245831" indent="0">
              <a:buNone/>
              <a:defRPr sz="1000"/>
            </a:lvl8pPr>
            <a:lvl9pPr marL="2566661" indent="0">
              <a:buNone/>
              <a:defRPr sz="1000"/>
            </a:lvl9pPr>
          </a:lstStyle>
          <a:p>
            <a:pPr lvl="0"/>
            <a:r>
              <a:rPr lang="en-US" smtClean="0"/>
              <a:t>Click to edit Master text styles</a:t>
            </a:r>
          </a:p>
        </p:txBody>
      </p:sp>
    </p:spTree>
    <p:extLst>
      <p:ext uri="{BB962C8B-B14F-4D97-AF65-F5344CB8AC3E}">
        <p14:creationId xmlns:p14="http://schemas.microsoft.com/office/powerpoint/2010/main" val="32924456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1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1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22698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827" indent="0">
              <a:buNone/>
              <a:defRPr sz="1400" b="1"/>
            </a:lvl2pPr>
            <a:lvl3pPr marL="641661" indent="0">
              <a:buNone/>
              <a:defRPr sz="1300" b="1"/>
            </a:lvl3pPr>
            <a:lvl4pPr marL="962495" indent="0">
              <a:buNone/>
              <a:defRPr sz="1100" b="1"/>
            </a:lvl4pPr>
            <a:lvl5pPr marL="1283329" indent="0">
              <a:buNone/>
              <a:defRPr sz="1100" b="1"/>
            </a:lvl5pPr>
            <a:lvl6pPr marL="1604166" indent="0">
              <a:buNone/>
              <a:defRPr sz="1100" b="1"/>
            </a:lvl6pPr>
            <a:lvl7pPr marL="1924994" indent="0">
              <a:buNone/>
              <a:defRPr sz="1100" b="1"/>
            </a:lvl7pPr>
            <a:lvl8pPr marL="2245831" indent="0">
              <a:buNone/>
              <a:defRPr sz="1100" b="1"/>
            </a:lvl8pPr>
            <a:lvl9pPr marL="256666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827" indent="0">
              <a:buNone/>
              <a:defRPr sz="1400" b="1"/>
            </a:lvl2pPr>
            <a:lvl3pPr marL="641661" indent="0">
              <a:buNone/>
              <a:defRPr sz="1300" b="1"/>
            </a:lvl3pPr>
            <a:lvl4pPr marL="962495" indent="0">
              <a:buNone/>
              <a:defRPr sz="1100" b="1"/>
            </a:lvl4pPr>
            <a:lvl5pPr marL="1283329" indent="0">
              <a:buNone/>
              <a:defRPr sz="1100" b="1"/>
            </a:lvl5pPr>
            <a:lvl6pPr marL="1604166" indent="0">
              <a:buNone/>
              <a:defRPr sz="1100" b="1"/>
            </a:lvl6pPr>
            <a:lvl7pPr marL="1924994" indent="0">
              <a:buNone/>
              <a:defRPr sz="1100" b="1"/>
            </a:lvl7pPr>
            <a:lvl8pPr marL="2245831" indent="0">
              <a:buNone/>
              <a:defRPr sz="1100" b="1"/>
            </a:lvl8pPr>
            <a:lvl9pPr marL="256666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88487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490939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326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24" indent="0">
              <a:buNone/>
              <a:defRPr sz="1300"/>
            </a:lvl2pPr>
            <a:lvl3pPr marL="642651" indent="0">
              <a:buNone/>
              <a:defRPr sz="1100"/>
            </a:lvl3pPr>
            <a:lvl4pPr marL="963975" indent="0">
              <a:buNone/>
              <a:defRPr sz="1000"/>
            </a:lvl4pPr>
            <a:lvl5pPr marL="1285302" indent="0">
              <a:buNone/>
              <a:defRPr sz="1000"/>
            </a:lvl5pPr>
            <a:lvl6pPr marL="1606628" indent="0">
              <a:buNone/>
              <a:defRPr sz="1000"/>
            </a:lvl6pPr>
            <a:lvl7pPr marL="1927954" indent="0">
              <a:buNone/>
              <a:defRPr sz="1000"/>
            </a:lvl7pPr>
            <a:lvl8pPr marL="2249281" indent="0">
              <a:buNone/>
              <a:defRPr sz="1000"/>
            </a:lvl8pPr>
            <a:lvl9pPr marL="2570607" indent="0">
              <a:buNone/>
              <a:defRPr sz="1000"/>
            </a:lvl9pPr>
          </a:lstStyle>
          <a:p>
            <a:pPr lvl="0"/>
            <a:r>
              <a:rPr lang="en-US" smtClean="0"/>
              <a:t>Click to edit Master text styles</a:t>
            </a:r>
          </a:p>
        </p:txBody>
      </p:sp>
    </p:spTree>
    <p:extLst>
      <p:ext uri="{BB962C8B-B14F-4D97-AF65-F5344CB8AC3E}">
        <p14:creationId xmlns:p14="http://schemas.microsoft.com/office/powerpoint/2010/main" val="34349421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5" y="27351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5" y="1435448"/>
            <a:ext cx="3008189" cy="4690318"/>
          </a:xfrm>
        </p:spPr>
        <p:txBody>
          <a:bodyPr/>
          <a:lstStyle>
            <a:lvl1pPr marL="0" indent="0">
              <a:buNone/>
              <a:defRPr sz="1000"/>
            </a:lvl1pPr>
            <a:lvl2pPr marL="320827" indent="0">
              <a:buNone/>
              <a:defRPr sz="800"/>
            </a:lvl2pPr>
            <a:lvl3pPr marL="641661" indent="0">
              <a:buNone/>
              <a:defRPr sz="700"/>
            </a:lvl3pPr>
            <a:lvl4pPr marL="962495" indent="0">
              <a:buNone/>
              <a:defRPr sz="600"/>
            </a:lvl4pPr>
            <a:lvl5pPr marL="1283329" indent="0">
              <a:buNone/>
              <a:defRPr sz="600"/>
            </a:lvl5pPr>
            <a:lvl6pPr marL="1604166" indent="0">
              <a:buNone/>
              <a:defRPr sz="600"/>
            </a:lvl6pPr>
            <a:lvl7pPr marL="1924994" indent="0">
              <a:buNone/>
              <a:defRPr sz="600"/>
            </a:lvl7pPr>
            <a:lvl8pPr marL="2245831" indent="0">
              <a:buNone/>
              <a:defRPr sz="600"/>
            </a:lvl8pPr>
            <a:lvl9pPr marL="2566661" indent="0">
              <a:buNone/>
              <a:defRPr sz="600"/>
            </a:lvl9pPr>
          </a:lstStyle>
          <a:p>
            <a:pPr lvl="0"/>
            <a:r>
              <a:rPr lang="en-US" smtClean="0"/>
              <a:t>Click to edit Master text styles</a:t>
            </a:r>
          </a:p>
        </p:txBody>
      </p:sp>
    </p:spTree>
    <p:extLst>
      <p:ext uri="{BB962C8B-B14F-4D97-AF65-F5344CB8AC3E}">
        <p14:creationId xmlns:p14="http://schemas.microsoft.com/office/powerpoint/2010/main" val="38382862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73" y="612800"/>
            <a:ext cx="5486177" cy="4114354"/>
          </a:xfrm>
        </p:spPr>
        <p:txBody>
          <a:bodyPr/>
          <a:lstStyle>
            <a:lvl1pPr marL="0" indent="0">
              <a:buNone/>
              <a:defRPr sz="2200"/>
            </a:lvl1pPr>
            <a:lvl2pPr marL="320827" indent="0">
              <a:buNone/>
              <a:defRPr sz="2000"/>
            </a:lvl2pPr>
            <a:lvl3pPr marL="641661" indent="0">
              <a:buNone/>
              <a:defRPr sz="1700"/>
            </a:lvl3pPr>
            <a:lvl4pPr marL="962495" indent="0">
              <a:buNone/>
              <a:defRPr sz="1400"/>
            </a:lvl4pPr>
            <a:lvl5pPr marL="1283329" indent="0">
              <a:buNone/>
              <a:defRPr sz="1400"/>
            </a:lvl5pPr>
            <a:lvl6pPr marL="1604166" indent="0">
              <a:buNone/>
              <a:defRPr sz="1400"/>
            </a:lvl6pPr>
            <a:lvl7pPr marL="1924994" indent="0">
              <a:buNone/>
              <a:defRPr sz="1400"/>
            </a:lvl7pPr>
            <a:lvl8pPr marL="2245831" indent="0">
              <a:buNone/>
              <a:defRPr sz="1400"/>
            </a:lvl8pPr>
            <a:lvl9pPr marL="2566661"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73" y="5367860"/>
            <a:ext cx="5486177" cy="804788"/>
          </a:xfrm>
        </p:spPr>
        <p:txBody>
          <a:bodyPr/>
          <a:lstStyle>
            <a:lvl1pPr marL="0" indent="0">
              <a:buNone/>
              <a:defRPr sz="1000"/>
            </a:lvl1pPr>
            <a:lvl2pPr marL="320827" indent="0">
              <a:buNone/>
              <a:defRPr sz="800"/>
            </a:lvl2pPr>
            <a:lvl3pPr marL="641661" indent="0">
              <a:buNone/>
              <a:defRPr sz="700"/>
            </a:lvl3pPr>
            <a:lvl4pPr marL="962495" indent="0">
              <a:buNone/>
              <a:defRPr sz="600"/>
            </a:lvl4pPr>
            <a:lvl5pPr marL="1283329" indent="0">
              <a:buNone/>
              <a:defRPr sz="600"/>
            </a:lvl5pPr>
            <a:lvl6pPr marL="1604166" indent="0">
              <a:buNone/>
              <a:defRPr sz="600"/>
            </a:lvl6pPr>
            <a:lvl7pPr marL="1924994" indent="0">
              <a:buNone/>
              <a:defRPr sz="600"/>
            </a:lvl7pPr>
            <a:lvl8pPr marL="2245831" indent="0">
              <a:buNone/>
              <a:defRPr sz="600"/>
            </a:lvl8pPr>
            <a:lvl9pPr marL="2566661" indent="0">
              <a:buNone/>
              <a:defRPr sz="600"/>
            </a:lvl9pPr>
          </a:lstStyle>
          <a:p>
            <a:pPr lvl="0"/>
            <a:r>
              <a:rPr lang="en-US" smtClean="0"/>
              <a:t>Click to edit Master text styles</a:t>
            </a:r>
          </a:p>
        </p:txBody>
      </p:sp>
    </p:spTree>
    <p:extLst>
      <p:ext uri="{BB962C8B-B14F-4D97-AF65-F5344CB8AC3E}">
        <p14:creationId xmlns:p14="http://schemas.microsoft.com/office/powerpoint/2010/main" val="39360486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09350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99985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0"/>
            <a:ext cx="6400354" cy="1752451"/>
          </a:xfrm>
        </p:spPr>
        <p:txBody>
          <a:bodyPr/>
          <a:lstStyle>
            <a:lvl1pPr marL="0" indent="0" algn="ctr">
              <a:buNone/>
              <a:defRPr/>
            </a:lvl1pPr>
            <a:lvl2pPr marL="320910" indent="0" algn="ctr">
              <a:buNone/>
              <a:defRPr/>
            </a:lvl2pPr>
            <a:lvl3pPr marL="641826" indent="0" algn="ctr">
              <a:buNone/>
              <a:defRPr/>
            </a:lvl3pPr>
            <a:lvl4pPr marL="962741" indent="0" algn="ctr">
              <a:buNone/>
              <a:defRPr/>
            </a:lvl4pPr>
            <a:lvl5pPr marL="1283658" indent="0" algn="ctr">
              <a:buNone/>
              <a:defRPr/>
            </a:lvl5pPr>
            <a:lvl6pPr marL="1604576" indent="0" algn="ctr">
              <a:buNone/>
              <a:defRPr/>
            </a:lvl6pPr>
            <a:lvl7pPr marL="1925487" indent="0" algn="ctr">
              <a:buNone/>
              <a:defRPr/>
            </a:lvl7pPr>
            <a:lvl8pPr marL="2246406" indent="0" algn="ctr">
              <a:buNone/>
              <a:defRPr/>
            </a:lvl8pPr>
            <a:lvl9pPr marL="256731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544698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934149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10" indent="0">
              <a:buNone/>
              <a:defRPr sz="1300"/>
            </a:lvl2pPr>
            <a:lvl3pPr marL="641826" indent="0">
              <a:buNone/>
              <a:defRPr sz="1100"/>
            </a:lvl3pPr>
            <a:lvl4pPr marL="962741" indent="0">
              <a:buNone/>
              <a:defRPr sz="1000"/>
            </a:lvl4pPr>
            <a:lvl5pPr marL="1283658" indent="0">
              <a:buNone/>
              <a:defRPr sz="1000"/>
            </a:lvl5pPr>
            <a:lvl6pPr marL="1604576" indent="0">
              <a:buNone/>
              <a:defRPr sz="1000"/>
            </a:lvl6pPr>
            <a:lvl7pPr marL="1925487" indent="0">
              <a:buNone/>
              <a:defRPr sz="1000"/>
            </a:lvl7pPr>
            <a:lvl8pPr marL="2246406" indent="0">
              <a:buNone/>
              <a:defRPr sz="1000"/>
            </a:lvl8pPr>
            <a:lvl9pPr marL="2567318" indent="0">
              <a:buNone/>
              <a:defRPr sz="1000"/>
            </a:lvl9pPr>
          </a:lstStyle>
          <a:p>
            <a:pPr lvl="0"/>
            <a:r>
              <a:rPr lang="en-US" smtClean="0"/>
              <a:t>Click to edit Master text styles</a:t>
            </a:r>
          </a:p>
        </p:txBody>
      </p:sp>
    </p:spTree>
    <p:extLst>
      <p:ext uri="{BB962C8B-B14F-4D97-AF65-F5344CB8AC3E}">
        <p14:creationId xmlns:p14="http://schemas.microsoft.com/office/powerpoint/2010/main" val="24449858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00627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69262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7128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1377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9982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0" y="27350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0" y="1435448"/>
            <a:ext cx="3008189" cy="469031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32297906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8" y="612800"/>
            <a:ext cx="5486177" cy="4114354"/>
          </a:xfrm>
        </p:spPr>
        <p:txBody>
          <a:bodyPr/>
          <a:lstStyle>
            <a:lvl1pPr marL="0" indent="0">
              <a:buNone/>
              <a:defRPr sz="2200"/>
            </a:lvl1pPr>
            <a:lvl2pPr marL="320910" indent="0">
              <a:buNone/>
              <a:defRPr sz="2000"/>
            </a:lvl2pPr>
            <a:lvl3pPr marL="641826" indent="0">
              <a:buNone/>
              <a:defRPr sz="1700"/>
            </a:lvl3pPr>
            <a:lvl4pPr marL="962741" indent="0">
              <a:buNone/>
              <a:defRPr sz="1400"/>
            </a:lvl4pPr>
            <a:lvl5pPr marL="1283658" indent="0">
              <a:buNone/>
              <a:defRPr sz="1400"/>
            </a:lvl5pPr>
            <a:lvl6pPr marL="1604576" indent="0">
              <a:buNone/>
              <a:defRPr sz="1400"/>
            </a:lvl6pPr>
            <a:lvl7pPr marL="1925487" indent="0">
              <a:buNone/>
              <a:defRPr sz="1400"/>
            </a:lvl7pPr>
            <a:lvl8pPr marL="2246406" indent="0">
              <a:buNone/>
              <a:defRPr sz="1400"/>
            </a:lvl8pPr>
            <a:lvl9pPr marL="2567318"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8" y="5367860"/>
            <a:ext cx="5486177" cy="80478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37008044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19057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14797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21598963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822200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3076503445"/>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6037066"/>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85975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65652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08760518"/>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7829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11494864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10238311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29784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74831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960"/>
            <a:ext cx="6400354" cy="1752451"/>
          </a:xfrm>
        </p:spPr>
        <p:txBody>
          <a:bodyPr/>
          <a:lstStyle>
            <a:lvl1pPr marL="0" indent="0" algn="ctr">
              <a:buNone/>
              <a:defRPr/>
            </a:lvl1pPr>
            <a:lvl2pPr marL="316333" indent="0" algn="ctr">
              <a:buNone/>
              <a:defRPr/>
            </a:lvl2pPr>
            <a:lvl3pPr marL="632660" indent="0" algn="ctr">
              <a:buNone/>
              <a:defRPr/>
            </a:lvl3pPr>
            <a:lvl4pPr marL="949051" indent="0" algn="ctr">
              <a:buNone/>
              <a:defRPr/>
            </a:lvl4pPr>
            <a:lvl5pPr marL="1265378" indent="0" algn="ctr">
              <a:buNone/>
              <a:defRPr/>
            </a:lvl5pPr>
            <a:lvl6pPr marL="1581759" indent="0" algn="ctr">
              <a:buNone/>
              <a:defRPr/>
            </a:lvl6pPr>
            <a:lvl7pPr marL="1898118" indent="0" algn="ctr">
              <a:buNone/>
              <a:defRPr/>
            </a:lvl7pPr>
            <a:lvl8pPr marL="2214439" indent="0" algn="ctr">
              <a:buNone/>
              <a:defRPr/>
            </a:lvl8pPr>
            <a:lvl9pPr marL="253079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660078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98169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16333" indent="0">
              <a:buNone/>
              <a:defRPr sz="1300"/>
            </a:lvl2pPr>
            <a:lvl3pPr marL="632660" indent="0">
              <a:buNone/>
              <a:defRPr sz="1100"/>
            </a:lvl3pPr>
            <a:lvl4pPr marL="949051" indent="0">
              <a:buNone/>
              <a:defRPr sz="1000"/>
            </a:lvl4pPr>
            <a:lvl5pPr marL="1265378" indent="0">
              <a:buNone/>
              <a:defRPr sz="1000"/>
            </a:lvl5pPr>
            <a:lvl6pPr marL="1581759" indent="0">
              <a:buNone/>
              <a:defRPr sz="1000"/>
            </a:lvl6pPr>
            <a:lvl7pPr marL="1898118" indent="0">
              <a:buNone/>
              <a:defRPr sz="1000"/>
            </a:lvl7pPr>
            <a:lvl8pPr marL="2214439" indent="0">
              <a:buNone/>
              <a:defRPr sz="1000"/>
            </a:lvl8pPr>
            <a:lvl9pPr marL="2530792" indent="0">
              <a:buNone/>
              <a:defRPr sz="1000"/>
            </a:lvl9pPr>
          </a:lstStyle>
          <a:p>
            <a:pPr lvl="0"/>
            <a:r>
              <a:rPr lang="en-US" smtClean="0"/>
              <a:t>Click to edit Master text styles</a:t>
            </a:r>
          </a:p>
        </p:txBody>
      </p:sp>
    </p:spTree>
    <p:extLst>
      <p:ext uri="{BB962C8B-B14F-4D97-AF65-F5344CB8AC3E}">
        <p14:creationId xmlns:p14="http://schemas.microsoft.com/office/powerpoint/2010/main" val="368378131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98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98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9629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430445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16333" indent="0">
              <a:buNone/>
              <a:defRPr sz="1400" b="1"/>
            </a:lvl2pPr>
            <a:lvl3pPr marL="632660" indent="0">
              <a:buNone/>
              <a:defRPr sz="1300" b="1"/>
            </a:lvl3pPr>
            <a:lvl4pPr marL="949051" indent="0">
              <a:buNone/>
              <a:defRPr sz="1100" b="1"/>
            </a:lvl4pPr>
            <a:lvl5pPr marL="1265378" indent="0">
              <a:buNone/>
              <a:defRPr sz="1100" b="1"/>
            </a:lvl5pPr>
            <a:lvl6pPr marL="1581759" indent="0">
              <a:buNone/>
              <a:defRPr sz="1100" b="1"/>
            </a:lvl6pPr>
            <a:lvl7pPr marL="1898118" indent="0">
              <a:buNone/>
              <a:defRPr sz="1100" b="1"/>
            </a:lvl7pPr>
            <a:lvl8pPr marL="2214439" indent="0">
              <a:buNone/>
              <a:defRPr sz="1100" b="1"/>
            </a:lvl8pPr>
            <a:lvl9pPr marL="2530792"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16333" indent="0">
              <a:buNone/>
              <a:defRPr sz="1400" b="1"/>
            </a:lvl2pPr>
            <a:lvl3pPr marL="632660" indent="0">
              <a:buNone/>
              <a:defRPr sz="1300" b="1"/>
            </a:lvl3pPr>
            <a:lvl4pPr marL="949051" indent="0">
              <a:buNone/>
              <a:defRPr sz="1100" b="1"/>
            </a:lvl4pPr>
            <a:lvl5pPr marL="1265378" indent="0">
              <a:buNone/>
              <a:defRPr sz="1100" b="1"/>
            </a:lvl5pPr>
            <a:lvl6pPr marL="1581759" indent="0">
              <a:buNone/>
              <a:defRPr sz="1100" b="1"/>
            </a:lvl6pPr>
            <a:lvl7pPr marL="1898118" indent="0">
              <a:buNone/>
              <a:defRPr sz="1100" b="1"/>
            </a:lvl7pPr>
            <a:lvl8pPr marL="2214439" indent="0">
              <a:buNone/>
              <a:defRPr sz="1100" b="1"/>
            </a:lvl8pPr>
            <a:lvl9pPr marL="2530792"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09408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95462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3302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60" y="27378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60" y="1435448"/>
            <a:ext cx="3008189" cy="4690318"/>
          </a:xfrm>
        </p:spPr>
        <p:txBody>
          <a:bodyPr/>
          <a:lstStyle>
            <a:lvl1pPr marL="0" indent="0">
              <a:buNone/>
              <a:defRPr sz="1000"/>
            </a:lvl1pPr>
            <a:lvl2pPr marL="316333" indent="0">
              <a:buNone/>
              <a:defRPr sz="800"/>
            </a:lvl2pPr>
            <a:lvl3pPr marL="632660" indent="0">
              <a:buNone/>
              <a:defRPr sz="700"/>
            </a:lvl3pPr>
            <a:lvl4pPr marL="949051" indent="0">
              <a:buNone/>
              <a:defRPr sz="600"/>
            </a:lvl4pPr>
            <a:lvl5pPr marL="1265378" indent="0">
              <a:buNone/>
              <a:defRPr sz="600"/>
            </a:lvl5pPr>
            <a:lvl6pPr marL="1581759" indent="0">
              <a:buNone/>
              <a:defRPr sz="600"/>
            </a:lvl6pPr>
            <a:lvl7pPr marL="1898118" indent="0">
              <a:buNone/>
              <a:defRPr sz="600"/>
            </a:lvl7pPr>
            <a:lvl8pPr marL="2214439" indent="0">
              <a:buNone/>
              <a:defRPr sz="600"/>
            </a:lvl8pPr>
            <a:lvl9pPr marL="2530792" indent="0">
              <a:buNone/>
              <a:defRPr sz="600"/>
            </a:lvl9pPr>
          </a:lstStyle>
          <a:p>
            <a:pPr lvl="0"/>
            <a:r>
              <a:rPr lang="en-US" smtClean="0"/>
              <a:t>Click to edit Master text styles</a:t>
            </a:r>
          </a:p>
        </p:txBody>
      </p:sp>
    </p:spTree>
    <p:extLst>
      <p:ext uri="{BB962C8B-B14F-4D97-AF65-F5344CB8AC3E}">
        <p14:creationId xmlns:p14="http://schemas.microsoft.com/office/powerpoint/2010/main" val="5309511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94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948" y="612800"/>
            <a:ext cx="5486177" cy="4114354"/>
          </a:xfrm>
        </p:spPr>
        <p:txBody>
          <a:bodyPr/>
          <a:lstStyle>
            <a:lvl1pPr marL="0" indent="0">
              <a:buNone/>
              <a:defRPr sz="2200"/>
            </a:lvl1pPr>
            <a:lvl2pPr marL="316333" indent="0">
              <a:buNone/>
              <a:defRPr sz="2000"/>
            </a:lvl2pPr>
            <a:lvl3pPr marL="632660" indent="0">
              <a:buNone/>
              <a:defRPr sz="1700"/>
            </a:lvl3pPr>
            <a:lvl4pPr marL="949051" indent="0">
              <a:buNone/>
              <a:defRPr sz="1400"/>
            </a:lvl4pPr>
            <a:lvl5pPr marL="1265378" indent="0">
              <a:buNone/>
              <a:defRPr sz="1400"/>
            </a:lvl5pPr>
            <a:lvl6pPr marL="1581759" indent="0">
              <a:buNone/>
              <a:defRPr sz="1400"/>
            </a:lvl6pPr>
            <a:lvl7pPr marL="1898118" indent="0">
              <a:buNone/>
              <a:defRPr sz="1400"/>
            </a:lvl7pPr>
            <a:lvl8pPr marL="2214439" indent="0">
              <a:buNone/>
              <a:defRPr sz="1400"/>
            </a:lvl8pPr>
            <a:lvl9pPr marL="2530792"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948" y="5367860"/>
            <a:ext cx="5486177" cy="804788"/>
          </a:xfrm>
        </p:spPr>
        <p:txBody>
          <a:bodyPr/>
          <a:lstStyle>
            <a:lvl1pPr marL="0" indent="0">
              <a:buNone/>
              <a:defRPr sz="1000"/>
            </a:lvl1pPr>
            <a:lvl2pPr marL="316333" indent="0">
              <a:buNone/>
              <a:defRPr sz="800"/>
            </a:lvl2pPr>
            <a:lvl3pPr marL="632660" indent="0">
              <a:buNone/>
              <a:defRPr sz="700"/>
            </a:lvl3pPr>
            <a:lvl4pPr marL="949051" indent="0">
              <a:buNone/>
              <a:defRPr sz="600"/>
            </a:lvl4pPr>
            <a:lvl5pPr marL="1265378" indent="0">
              <a:buNone/>
              <a:defRPr sz="600"/>
            </a:lvl5pPr>
            <a:lvl6pPr marL="1581759" indent="0">
              <a:buNone/>
              <a:defRPr sz="600"/>
            </a:lvl6pPr>
            <a:lvl7pPr marL="1898118" indent="0">
              <a:buNone/>
              <a:defRPr sz="600"/>
            </a:lvl7pPr>
            <a:lvl8pPr marL="2214439" indent="0">
              <a:buNone/>
              <a:defRPr sz="600"/>
            </a:lvl8pPr>
            <a:lvl9pPr marL="2530792" indent="0">
              <a:buNone/>
              <a:defRPr sz="600"/>
            </a:lvl9pPr>
          </a:lstStyle>
          <a:p>
            <a:pPr lvl="0"/>
            <a:r>
              <a:rPr lang="en-US" smtClean="0"/>
              <a:t>Click to edit Master text styles</a:t>
            </a:r>
          </a:p>
        </p:txBody>
      </p:sp>
    </p:spTree>
    <p:extLst>
      <p:ext uri="{BB962C8B-B14F-4D97-AF65-F5344CB8AC3E}">
        <p14:creationId xmlns:p14="http://schemas.microsoft.com/office/powerpoint/2010/main" val="5878770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375426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28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5295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82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5" y="1435448"/>
            <a:ext cx="3008189" cy="469031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129110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3" y="612800"/>
            <a:ext cx="5486177" cy="4114354"/>
          </a:xfrm>
        </p:spPr>
        <p:txBody>
          <a:bodyPr/>
          <a:lstStyle>
            <a:lvl1pPr marL="0" indent="0">
              <a:buNone/>
              <a:defRPr sz="2200"/>
            </a:lvl1pPr>
            <a:lvl2pPr marL="321324" indent="0">
              <a:buNone/>
              <a:defRPr sz="2000"/>
            </a:lvl2pPr>
            <a:lvl3pPr marL="642651" indent="0">
              <a:buNone/>
              <a:defRPr sz="1700"/>
            </a:lvl3pPr>
            <a:lvl4pPr marL="963975" indent="0">
              <a:buNone/>
              <a:defRPr sz="1400"/>
            </a:lvl4pPr>
            <a:lvl5pPr marL="1285302" indent="0">
              <a:buNone/>
              <a:defRPr sz="1400"/>
            </a:lvl5pPr>
            <a:lvl6pPr marL="1606628" indent="0">
              <a:buNone/>
              <a:defRPr sz="1400"/>
            </a:lvl6pPr>
            <a:lvl7pPr marL="1927954" indent="0">
              <a:buNone/>
              <a:defRPr sz="1400"/>
            </a:lvl7pPr>
            <a:lvl8pPr marL="2249281" indent="0">
              <a:buNone/>
              <a:defRPr sz="1400"/>
            </a:lvl8pPr>
            <a:lvl9pPr marL="2570607"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3" y="5367860"/>
            <a:ext cx="5486177" cy="80478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174325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48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5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8"/>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02" tIns="45702" rIns="91402" bIns="45702"/>
          <a:lstStyle>
            <a:lvl1pPr marL="0" indent="0" algn="ctr">
              <a:buNone/>
              <a:defRPr>
                <a:solidFill>
                  <a:srgbClr val="00386B"/>
                </a:solidFill>
              </a:defRPr>
            </a:lvl1pPr>
            <a:lvl2pPr marL="457011" indent="0" algn="ctr">
              <a:buNone/>
              <a:defRPr/>
            </a:lvl2pPr>
            <a:lvl3pPr marL="914024" indent="0" algn="ctr">
              <a:buNone/>
              <a:defRPr/>
            </a:lvl3pPr>
            <a:lvl4pPr marL="1371040" indent="0" algn="ctr">
              <a:buNone/>
              <a:defRPr/>
            </a:lvl4pPr>
            <a:lvl5pPr marL="1828052" indent="0" algn="ctr">
              <a:buNone/>
              <a:defRPr/>
            </a:lvl5pPr>
            <a:lvl6pPr marL="2285064" indent="0" algn="ctr">
              <a:buNone/>
              <a:defRPr/>
            </a:lvl6pPr>
            <a:lvl7pPr marL="2742079" indent="0" algn="ctr">
              <a:buNone/>
              <a:defRPr/>
            </a:lvl7pPr>
            <a:lvl8pPr marL="3199088" indent="0" algn="ctr">
              <a:buNone/>
              <a:defRPr/>
            </a:lvl8pPr>
            <a:lvl9pPr marL="3656104"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8"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8"/>
            <a:ext cx="8229600" cy="4525963"/>
          </a:xfrm>
          <a:prstGeom prst="rect">
            <a:avLst/>
          </a:prstGeom>
        </p:spPr>
        <p:txBody>
          <a:bodyPr lIns="91402" tIns="45702" rIns="91402"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a:prstGeom prst="rect">
            <a:avLst/>
          </a:prstGeom>
        </p:spPr>
        <p:txBody>
          <a:bodyPr lIns="91402" tIns="45702" rIns="91402" bIns="45702"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a:prstGeom prst="rect">
            <a:avLst/>
          </a:prstGeom>
        </p:spPr>
        <p:txBody>
          <a:bodyPr lIns="91402" tIns="45702" rIns="91402"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a:prstGeom prst="rect">
            <a:avLst/>
          </a:prstGeom>
        </p:spPr>
        <p:txBody>
          <a:bodyPr lIns="91402" tIns="45702" rIns="91402"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02" tIns="45702" rIns="91402" bIns="45702"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02" tIns="45702" rIns="91402"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02" tIns="45702" rIns="91402" bIns="45702"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02" tIns="45702" rIns="91402"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860" indent="0">
              <a:buNone/>
              <a:defRPr sz="1300"/>
            </a:lvl2pPr>
            <a:lvl3pPr marL="641727" indent="0">
              <a:buNone/>
              <a:defRPr sz="1100"/>
            </a:lvl3pPr>
            <a:lvl4pPr marL="962594" indent="0">
              <a:buNone/>
              <a:defRPr sz="1000"/>
            </a:lvl4pPr>
            <a:lvl5pPr marL="1283461" indent="0">
              <a:buNone/>
              <a:defRPr sz="1000"/>
            </a:lvl5pPr>
            <a:lvl6pPr marL="1604330" indent="0">
              <a:buNone/>
              <a:defRPr sz="1000"/>
            </a:lvl6pPr>
            <a:lvl7pPr marL="1925191" indent="0">
              <a:buNone/>
              <a:defRPr sz="1000"/>
            </a:lvl7pPr>
            <a:lvl8pPr marL="2246061" indent="0">
              <a:buNone/>
              <a:defRPr sz="1000"/>
            </a:lvl8pPr>
            <a:lvl9pPr marL="2566924"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a:prstGeom prst="rect">
            <a:avLst/>
          </a:prstGeom>
        </p:spPr>
        <p:txBody>
          <a:bodyPr lIns="91402" tIns="45702" rIns="91402" bIns="4570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02" tIns="45702" rIns="91402" bIns="45702"/>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8"/>
            <a:ext cx="8229600" cy="4525963"/>
          </a:xfrm>
          <a:prstGeom prst="rect">
            <a:avLst/>
          </a:prstGeom>
        </p:spPr>
        <p:txBody>
          <a:bodyPr vert="eaVert" lIns="91402" tIns="45702" rIns="91402"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a:prstGeom prst="rect">
            <a:avLst/>
          </a:prstGeom>
        </p:spPr>
        <p:txBody>
          <a:bodyPr vert="eaVert" lIns="91402" tIns="45702" rIns="91402"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11" indent="0" algn="ctr">
              <a:buNone/>
              <a:defRPr/>
            </a:lvl2pPr>
            <a:lvl3pPr marL="914024" indent="0" algn="ctr">
              <a:buNone/>
              <a:defRPr/>
            </a:lvl3pPr>
            <a:lvl4pPr marL="1371040" indent="0" algn="ctr">
              <a:buNone/>
              <a:defRPr/>
            </a:lvl4pPr>
            <a:lvl5pPr marL="1828052" indent="0" algn="ctr">
              <a:buNone/>
              <a:defRPr/>
            </a:lvl5pPr>
            <a:lvl6pPr marL="2285064" indent="0" algn="ctr">
              <a:buNone/>
              <a:defRPr/>
            </a:lvl6pPr>
            <a:lvl7pPr marL="2742079" indent="0" algn="ctr">
              <a:buNone/>
              <a:defRPr/>
            </a:lvl7pPr>
            <a:lvl8pPr marL="3199088" indent="0" algn="ctr">
              <a:buNone/>
              <a:defRPr/>
            </a:lvl8pPr>
            <a:lvl9pPr marL="3656104"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11" indent="0" algn="ctr">
              <a:buNone/>
              <a:defRPr/>
            </a:lvl2pPr>
            <a:lvl3pPr marL="914024" indent="0" algn="ctr">
              <a:buNone/>
              <a:defRPr/>
            </a:lvl3pPr>
            <a:lvl4pPr marL="1371040" indent="0" algn="ctr">
              <a:buNone/>
              <a:defRPr/>
            </a:lvl4pPr>
            <a:lvl5pPr marL="1828052" indent="0" algn="ctr">
              <a:buNone/>
              <a:defRPr/>
            </a:lvl5pPr>
            <a:lvl6pPr marL="2285064" indent="0" algn="ctr">
              <a:buNone/>
              <a:defRPr/>
            </a:lvl6pPr>
            <a:lvl7pPr marL="2742079" indent="0" algn="ctr">
              <a:buNone/>
              <a:defRPr/>
            </a:lvl7pPr>
            <a:lvl8pPr marL="3199088" indent="0" algn="ctr">
              <a:buNone/>
              <a:defRPr/>
            </a:lvl8pPr>
            <a:lvl9pPr marL="3656104"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874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2794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956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416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5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860" indent="0">
              <a:buNone/>
              <a:defRPr sz="1400" b="1"/>
            </a:lvl2pPr>
            <a:lvl3pPr marL="641727" indent="0">
              <a:buNone/>
              <a:defRPr sz="1300" b="1"/>
            </a:lvl3pPr>
            <a:lvl4pPr marL="962594" indent="0">
              <a:buNone/>
              <a:defRPr sz="1100" b="1"/>
            </a:lvl4pPr>
            <a:lvl5pPr marL="1283461" indent="0">
              <a:buNone/>
              <a:defRPr sz="1100" b="1"/>
            </a:lvl5pPr>
            <a:lvl6pPr marL="1604330" indent="0">
              <a:buNone/>
              <a:defRPr sz="1100" b="1"/>
            </a:lvl6pPr>
            <a:lvl7pPr marL="1925191" indent="0">
              <a:buNone/>
              <a:defRPr sz="1100" b="1"/>
            </a:lvl7pPr>
            <a:lvl8pPr marL="2246061" indent="0">
              <a:buNone/>
              <a:defRPr sz="1100" b="1"/>
            </a:lvl8pPr>
            <a:lvl9pPr marL="256692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860" indent="0">
              <a:buNone/>
              <a:defRPr sz="1400" b="1"/>
            </a:lvl2pPr>
            <a:lvl3pPr marL="641727" indent="0">
              <a:buNone/>
              <a:defRPr sz="1300" b="1"/>
            </a:lvl3pPr>
            <a:lvl4pPr marL="962594" indent="0">
              <a:buNone/>
              <a:defRPr sz="1100" b="1"/>
            </a:lvl4pPr>
            <a:lvl5pPr marL="1283461" indent="0">
              <a:buNone/>
              <a:defRPr sz="1100" b="1"/>
            </a:lvl5pPr>
            <a:lvl6pPr marL="1604330" indent="0">
              <a:buNone/>
              <a:defRPr sz="1100" b="1"/>
            </a:lvl6pPr>
            <a:lvl7pPr marL="1925191" indent="0">
              <a:buNone/>
              <a:defRPr sz="1100" b="1"/>
            </a:lvl7pPr>
            <a:lvl8pPr marL="2246061" indent="0">
              <a:buNone/>
              <a:defRPr sz="1100" b="1"/>
            </a:lvl8pPr>
            <a:lvl9pPr marL="256692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55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825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925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74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099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68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8"/>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02" tIns="45702" rIns="91402" bIns="45702"/>
          <a:lstStyle>
            <a:lvl1pPr marL="0" indent="0" algn="ctr">
              <a:buNone/>
              <a:defRPr>
                <a:solidFill>
                  <a:srgbClr val="00386B"/>
                </a:solidFill>
              </a:defRPr>
            </a:lvl1pPr>
            <a:lvl2pPr marL="457011" indent="0" algn="ctr">
              <a:buNone/>
              <a:defRPr/>
            </a:lvl2pPr>
            <a:lvl3pPr marL="914024" indent="0" algn="ctr">
              <a:buNone/>
              <a:defRPr/>
            </a:lvl3pPr>
            <a:lvl4pPr marL="1371040" indent="0" algn="ctr">
              <a:buNone/>
              <a:defRPr/>
            </a:lvl4pPr>
            <a:lvl5pPr marL="1828052" indent="0" algn="ctr">
              <a:buNone/>
              <a:defRPr/>
            </a:lvl5pPr>
            <a:lvl6pPr marL="2285064" indent="0" algn="ctr">
              <a:buNone/>
              <a:defRPr/>
            </a:lvl6pPr>
            <a:lvl7pPr marL="2742079" indent="0" algn="ctr">
              <a:buNone/>
              <a:defRPr/>
            </a:lvl7pPr>
            <a:lvl8pPr marL="3199088" indent="0" algn="ctr">
              <a:buNone/>
              <a:defRPr/>
            </a:lvl8pPr>
            <a:lvl9pPr marL="3656104"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8" y="381000"/>
            <a:ext cx="6246479" cy="2377440"/>
          </a:xfrm>
          <a:prstGeom prst="rect">
            <a:avLst/>
          </a:prstGeom>
        </p:spPr>
      </p:pic>
    </p:spTree>
    <p:extLst>
      <p:ext uri="{BB962C8B-B14F-4D97-AF65-F5344CB8AC3E}">
        <p14:creationId xmlns:p14="http://schemas.microsoft.com/office/powerpoint/2010/main" val="15741076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8"/>
            <a:ext cx="8229600" cy="4525963"/>
          </a:xfrm>
          <a:prstGeom prst="rect">
            <a:avLst/>
          </a:prstGeom>
        </p:spPr>
        <p:txBody>
          <a:bodyPr lIns="91402" tIns="45702" rIns="91402"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2518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a:prstGeom prst="rect">
            <a:avLst/>
          </a:prstGeom>
        </p:spPr>
        <p:txBody>
          <a:bodyPr lIns="91402" tIns="45702" rIns="91402" bIns="45702"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Tree>
    <p:extLst>
      <p:ext uri="{BB962C8B-B14F-4D97-AF65-F5344CB8AC3E}">
        <p14:creationId xmlns:p14="http://schemas.microsoft.com/office/powerpoint/2010/main" val="194166323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a:prstGeom prst="rect">
            <a:avLst/>
          </a:prstGeom>
        </p:spPr>
        <p:txBody>
          <a:bodyPr lIns="91402" tIns="45702" rIns="91402"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a:prstGeom prst="rect">
            <a:avLst/>
          </a:prstGeom>
        </p:spPr>
        <p:txBody>
          <a:bodyPr lIns="91402" tIns="45702" rIns="91402"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184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02" tIns="45702" rIns="91402" bIns="45702"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02" tIns="45702" rIns="91402"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02" tIns="45702" rIns="91402" bIns="45702"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02" tIns="45702" rIns="91402"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087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632979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88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a:prstGeom prst="rect">
            <a:avLst/>
          </a:prstGeom>
        </p:spPr>
        <p:txBody>
          <a:bodyPr lIns="91402" tIns="45702" rIns="91402" bIns="4570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Tree>
    <p:extLst>
      <p:ext uri="{BB962C8B-B14F-4D97-AF65-F5344CB8AC3E}">
        <p14:creationId xmlns:p14="http://schemas.microsoft.com/office/powerpoint/2010/main" val="2173035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02" tIns="45702" rIns="91402" bIns="45702"/>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Tree>
    <p:extLst>
      <p:ext uri="{BB962C8B-B14F-4D97-AF65-F5344CB8AC3E}">
        <p14:creationId xmlns:p14="http://schemas.microsoft.com/office/powerpoint/2010/main" val="1744983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8"/>
            <a:ext cx="8229600" cy="4525963"/>
          </a:xfrm>
          <a:prstGeom prst="rect">
            <a:avLst/>
          </a:prstGeom>
        </p:spPr>
        <p:txBody>
          <a:bodyPr vert="eaVert" lIns="91402" tIns="45702" rIns="91402"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46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a:prstGeom prst="rect">
            <a:avLst/>
          </a:prstGeom>
        </p:spPr>
        <p:txBody>
          <a:bodyPr vert="eaVert" lIns="91402" tIns="45702" rIns="91402"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16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11" indent="0" algn="ctr">
              <a:buNone/>
              <a:defRPr/>
            </a:lvl2pPr>
            <a:lvl3pPr marL="914024" indent="0" algn="ctr">
              <a:buNone/>
              <a:defRPr/>
            </a:lvl3pPr>
            <a:lvl4pPr marL="1371040" indent="0" algn="ctr">
              <a:buNone/>
              <a:defRPr/>
            </a:lvl4pPr>
            <a:lvl5pPr marL="1828052" indent="0" algn="ctr">
              <a:buNone/>
              <a:defRPr/>
            </a:lvl5pPr>
            <a:lvl6pPr marL="2285064" indent="0" algn="ctr">
              <a:buNone/>
              <a:defRPr/>
            </a:lvl6pPr>
            <a:lvl7pPr marL="2742079" indent="0" algn="ctr">
              <a:buNone/>
              <a:defRPr/>
            </a:lvl7pPr>
            <a:lvl8pPr marL="3199088" indent="0" algn="ctr">
              <a:buNone/>
              <a:defRPr/>
            </a:lvl8pPr>
            <a:lvl9pPr marL="3656104"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16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674912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32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0875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024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27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8822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757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205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9631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1318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11" indent="0" algn="ctr">
              <a:buNone/>
              <a:defRPr/>
            </a:lvl2pPr>
            <a:lvl3pPr marL="914024" indent="0" algn="ctr">
              <a:buNone/>
              <a:defRPr/>
            </a:lvl3pPr>
            <a:lvl4pPr marL="1371040" indent="0" algn="ctr">
              <a:buNone/>
              <a:defRPr/>
            </a:lvl4pPr>
            <a:lvl5pPr marL="1828052" indent="0" algn="ctr">
              <a:buNone/>
              <a:defRPr/>
            </a:lvl5pPr>
            <a:lvl6pPr marL="2285064" indent="0" algn="ctr">
              <a:buNone/>
              <a:defRPr/>
            </a:lvl6pPr>
            <a:lvl7pPr marL="2742079" indent="0" algn="ctr">
              <a:buNone/>
              <a:defRPr/>
            </a:lvl7pPr>
            <a:lvl8pPr marL="3199088" indent="0" algn="ctr">
              <a:buNone/>
              <a:defRPr/>
            </a:lvl8pPr>
            <a:lvl9pPr marL="3656104"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6649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015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3" y="27350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3" y="1435448"/>
            <a:ext cx="3008189" cy="4690318"/>
          </a:xfrm>
        </p:spPr>
        <p:txBody>
          <a:bodyPr/>
          <a:lstStyle>
            <a:lvl1pPr marL="0" indent="0">
              <a:buNone/>
              <a:defRPr sz="1000"/>
            </a:lvl1pPr>
            <a:lvl2pPr marL="320860" indent="0">
              <a:buNone/>
              <a:defRPr sz="800"/>
            </a:lvl2pPr>
            <a:lvl3pPr marL="641727" indent="0">
              <a:buNone/>
              <a:defRPr sz="700"/>
            </a:lvl3pPr>
            <a:lvl4pPr marL="962594" indent="0">
              <a:buNone/>
              <a:defRPr sz="600"/>
            </a:lvl4pPr>
            <a:lvl5pPr marL="1283461" indent="0">
              <a:buNone/>
              <a:defRPr sz="600"/>
            </a:lvl5pPr>
            <a:lvl6pPr marL="1604330" indent="0">
              <a:buNone/>
              <a:defRPr sz="600"/>
            </a:lvl6pPr>
            <a:lvl7pPr marL="1925191" indent="0">
              <a:buNone/>
              <a:defRPr sz="600"/>
            </a:lvl7pPr>
            <a:lvl8pPr marL="2246061" indent="0">
              <a:buNone/>
              <a:defRPr sz="600"/>
            </a:lvl8pPr>
            <a:lvl9pPr marL="2566924"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7843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4380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7623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930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129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493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94525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5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847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130" indent="0" algn="ctr">
              <a:buNone/>
              <a:defRPr/>
            </a:lvl2pPr>
            <a:lvl3pPr marL="914259" indent="0" algn="ctr">
              <a:buNone/>
              <a:defRPr/>
            </a:lvl3pPr>
            <a:lvl4pPr marL="1371390" indent="0" algn="ctr">
              <a:buNone/>
              <a:defRPr/>
            </a:lvl4pPr>
            <a:lvl5pPr marL="1828519" indent="0" algn="ctr">
              <a:buNone/>
              <a:defRPr/>
            </a:lvl5pPr>
            <a:lvl6pPr marL="2285649" indent="0" algn="ctr">
              <a:buNone/>
              <a:defRPr/>
            </a:lvl6pPr>
            <a:lvl7pPr marL="2742780" indent="0" algn="ctr">
              <a:buNone/>
              <a:defRPr/>
            </a:lvl7pPr>
            <a:lvl8pPr marL="3199908" indent="0" algn="ctr">
              <a:buNone/>
              <a:defRPr/>
            </a:lvl8pPr>
            <a:lvl9pPr marL="3657039"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767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71" y="612800"/>
            <a:ext cx="5486177" cy="4114354"/>
          </a:xfrm>
        </p:spPr>
        <p:txBody>
          <a:bodyPr/>
          <a:lstStyle>
            <a:lvl1pPr marL="0" indent="0">
              <a:buNone/>
              <a:defRPr sz="2200"/>
            </a:lvl1pPr>
            <a:lvl2pPr marL="320860" indent="0">
              <a:buNone/>
              <a:defRPr sz="2000"/>
            </a:lvl2pPr>
            <a:lvl3pPr marL="641727" indent="0">
              <a:buNone/>
              <a:defRPr sz="1700"/>
            </a:lvl3pPr>
            <a:lvl4pPr marL="962594" indent="0">
              <a:buNone/>
              <a:defRPr sz="1400"/>
            </a:lvl4pPr>
            <a:lvl5pPr marL="1283461" indent="0">
              <a:buNone/>
              <a:defRPr sz="1400"/>
            </a:lvl5pPr>
            <a:lvl6pPr marL="1604330" indent="0">
              <a:buNone/>
              <a:defRPr sz="1400"/>
            </a:lvl6pPr>
            <a:lvl7pPr marL="1925191" indent="0">
              <a:buNone/>
              <a:defRPr sz="1400"/>
            </a:lvl7pPr>
            <a:lvl8pPr marL="2246061" indent="0">
              <a:buNone/>
              <a:defRPr sz="1400"/>
            </a:lvl8pPr>
            <a:lvl9pPr marL="2566924"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71" y="5367860"/>
            <a:ext cx="5486177" cy="804788"/>
          </a:xfrm>
        </p:spPr>
        <p:txBody>
          <a:bodyPr/>
          <a:lstStyle>
            <a:lvl1pPr marL="0" indent="0">
              <a:buNone/>
              <a:defRPr sz="1000"/>
            </a:lvl1pPr>
            <a:lvl2pPr marL="320860" indent="0">
              <a:buNone/>
              <a:defRPr sz="800"/>
            </a:lvl2pPr>
            <a:lvl3pPr marL="641727" indent="0">
              <a:buNone/>
              <a:defRPr sz="700"/>
            </a:lvl3pPr>
            <a:lvl4pPr marL="962594" indent="0">
              <a:buNone/>
              <a:defRPr sz="600"/>
            </a:lvl4pPr>
            <a:lvl5pPr marL="1283461" indent="0">
              <a:buNone/>
              <a:defRPr sz="600"/>
            </a:lvl5pPr>
            <a:lvl6pPr marL="1604330" indent="0">
              <a:buNone/>
              <a:defRPr sz="600"/>
            </a:lvl6pPr>
            <a:lvl7pPr marL="1925191" indent="0">
              <a:buNone/>
              <a:defRPr sz="600"/>
            </a:lvl7pPr>
            <a:lvl8pPr marL="2246061" indent="0">
              <a:buNone/>
              <a:defRPr sz="600"/>
            </a:lvl8pPr>
            <a:lvl9pPr marL="2566924"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95338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4794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1781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0702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3540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59422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8008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8421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55669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0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5"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6" tIns="35646" rIns="35646" bIns="35646"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5" y="1946708"/>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6" tIns="35646" rIns="35646" bIns="35646"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09995"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99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99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99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99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860" algn="ctr" defTabSz="40999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727" algn="ctr" defTabSz="40999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594" algn="ctr" defTabSz="40999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461" algn="ctr" defTabSz="40999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383"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771"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167"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553"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933"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7803" indent="-267383" algn="l" defTabSz="40999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668" indent="-267383" algn="l" defTabSz="40999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534" indent="-267383" algn="l" defTabSz="40999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397" indent="-267383" algn="l" defTabSz="40999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727" rtl="0" eaLnBrk="1" latinLnBrk="0" hangingPunct="1">
        <a:defRPr sz="1300" kern="1200">
          <a:solidFill>
            <a:schemeClr val="tx1"/>
          </a:solidFill>
          <a:latin typeface="+mn-lt"/>
          <a:ea typeface="+mn-ea"/>
          <a:cs typeface="+mn-cs"/>
        </a:defRPr>
      </a:lvl1pPr>
      <a:lvl2pPr marL="320860" algn="l" defTabSz="641727" rtl="0" eaLnBrk="1" latinLnBrk="0" hangingPunct="1">
        <a:defRPr sz="1300" kern="1200">
          <a:solidFill>
            <a:schemeClr val="tx1"/>
          </a:solidFill>
          <a:latin typeface="+mn-lt"/>
          <a:ea typeface="+mn-ea"/>
          <a:cs typeface="+mn-cs"/>
        </a:defRPr>
      </a:lvl2pPr>
      <a:lvl3pPr marL="641727" algn="l" defTabSz="641727" rtl="0" eaLnBrk="1" latinLnBrk="0" hangingPunct="1">
        <a:defRPr sz="1300" kern="1200">
          <a:solidFill>
            <a:schemeClr val="tx1"/>
          </a:solidFill>
          <a:latin typeface="+mn-lt"/>
          <a:ea typeface="+mn-ea"/>
          <a:cs typeface="+mn-cs"/>
        </a:defRPr>
      </a:lvl3pPr>
      <a:lvl4pPr marL="962594" algn="l" defTabSz="641727" rtl="0" eaLnBrk="1" latinLnBrk="0" hangingPunct="1">
        <a:defRPr sz="1300" kern="1200">
          <a:solidFill>
            <a:schemeClr val="tx1"/>
          </a:solidFill>
          <a:latin typeface="+mn-lt"/>
          <a:ea typeface="+mn-ea"/>
          <a:cs typeface="+mn-cs"/>
        </a:defRPr>
      </a:lvl4pPr>
      <a:lvl5pPr marL="1283461" algn="l" defTabSz="641727" rtl="0" eaLnBrk="1" latinLnBrk="0" hangingPunct="1">
        <a:defRPr sz="1300" kern="1200">
          <a:solidFill>
            <a:schemeClr val="tx1"/>
          </a:solidFill>
          <a:latin typeface="+mn-lt"/>
          <a:ea typeface="+mn-ea"/>
          <a:cs typeface="+mn-cs"/>
        </a:defRPr>
      </a:lvl5pPr>
      <a:lvl6pPr marL="1604330" algn="l" defTabSz="641727" rtl="0" eaLnBrk="1" latinLnBrk="0" hangingPunct="1">
        <a:defRPr sz="1300" kern="1200">
          <a:solidFill>
            <a:schemeClr val="tx1"/>
          </a:solidFill>
          <a:latin typeface="+mn-lt"/>
          <a:ea typeface="+mn-ea"/>
          <a:cs typeface="+mn-cs"/>
        </a:defRPr>
      </a:lvl6pPr>
      <a:lvl7pPr marL="1925191" algn="l" defTabSz="641727" rtl="0" eaLnBrk="1" latinLnBrk="0" hangingPunct="1">
        <a:defRPr sz="1300" kern="1200">
          <a:solidFill>
            <a:schemeClr val="tx1"/>
          </a:solidFill>
          <a:latin typeface="+mn-lt"/>
          <a:ea typeface="+mn-ea"/>
          <a:cs typeface="+mn-cs"/>
        </a:defRPr>
      </a:lvl7pPr>
      <a:lvl8pPr marL="2246061" algn="l" defTabSz="641727" rtl="0" eaLnBrk="1" latinLnBrk="0" hangingPunct="1">
        <a:defRPr sz="1300" kern="1200">
          <a:solidFill>
            <a:schemeClr val="tx1"/>
          </a:solidFill>
          <a:latin typeface="+mn-lt"/>
          <a:ea typeface="+mn-ea"/>
          <a:cs typeface="+mn-cs"/>
        </a:defRPr>
      </a:lvl8pPr>
      <a:lvl9pPr marL="2566924" algn="l" defTabSz="641727"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8950" y="5944940"/>
            <a:ext cx="4941465" cy="92087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91383" tIns="45692" rIns="91383" bIns="45692"/>
          <a:lstStyle>
            <a:extLst/>
          </a:lstStyle>
          <a:p>
            <a:pPr defTabSz="913836">
              <a:defRPr/>
            </a:pPr>
            <a:endParaRPr lang="en-US">
              <a:solidFill>
                <a:prstClr val="black"/>
              </a:solidFill>
              <a:sym typeface="Helvetica Light" charset="0"/>
            </a:endParaRPr>
          </a:p>
        </p:txBody>
      </p:sp>
      <p:sp>
        <p:nvSpPr>
          <p:cNvPr id="6147" name="Freeform 11"/>
          <p:cNvSpPr>
            <a:spLocks/>
          </p:cNvSpPr>
          <p:nvPr/>
        </p:nvSpPr>
        <p:spPr bwMode="auto">
          <a:xfrm>
            <a:off x="485553" y="5939359"/>
            <a:ext cx="3690193" cy="933152"/>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1383" tIns="45692" rIns="91383" bIns="45692"/>
          <a:lstStyle/>
          <a:p>
            <a:pPr defTabSz="409572" fontAlgn="base">
              <a:spcBef>
                <a:spcPct val="0"/>
              </a:spcBef>
              <a:spcAft>
                <a:spcPct val="0"/>
              </a:spcAft>
            </a:pPr>
            <a:endParaRPr lang="en-US" sz="2500" smtClean="0">
              <a:solidFill>
                <a:srgbClr val="000000"/>
              </a:solidFill>
              <a:latin typeface="Helvetica Light"/>
              <a:sym typeface="Helvetica Light"/>
            </a:endParaRPr>
          </a:p>
        </p:txBody>
      </p:sp>
      <p:sp>
        <p:nvSpPr>
          <p:cNvPr id="14" name="Right Triangle 13"/>
          <p:cNvSpPr>
            <a:spLocks/>
          </p:cNvSpPr>
          <p:nvPr/>
        </p:nvSpPr>
        <p:spPr bwMode="auto">
          <a:xfrm>
            <a:off x="-6041"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91383" tIns="45692" rIns="91383" bIns="45692" anchor="ctr"/>
          <a:lstStyle>
            <a:extLst/>
          </a:lstStyle>
          <a:p>
            <a:pPr algn="ctr" defTabSz="913836">
              <a:defRPr/>
            </a:pPr>
            <a:endParaRPr lang="en-US">
              <a:solidFill>
                <a:prstClr val="white"/>
              </a:solidFill>
              <a:sym typeface="Helvetica Light" charset="0"/>
            </a:endParaRPr>
          </a:p>
        </p:txBody>
      </p:sp>
      <p:cxnSp>
        <p:nvCxnSpPr>
          <p:cNvPr id="15" name="Straight Connector 14"/>
          <p:cNvCxnSpPr/>
          <p:nvPr/>
        </p:nvCxnSpPr>
        <p:spPr>
          <a:xfrm>
            <a:off x="-9225"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647" y="274588"/>
            <a:ext cx="8228707" cy="1143000"/>
          </a:xfrm>
          <a:prstGeom prst="rect">
            <a:avLst/>
          </a:prstGeom>
        </p:spPr>
        <p:txBody>
          <a:bodyPr vert="horz" lIns="91383" tIns="45692" rIns="91383" bIns="45692"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6153" name="Text Placeholder 29"/>
          <p:cNvSpPr>
            <a:spLocks noGrp="1"/>
          </p:cNvSpPr>
          <p:nvPr>
            <p:ph type="body" idx="1"/>
          </p:nvPr>
        </p:nvSpPr>
        <p:spPr bwMode="auto">
          <a:xfrm>
            <a:off x="457647" y="1481212"/>
            <a:ext cx="8228707" cy="452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3" tIns="45692" rIns="91383" bIns="4569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404" y="6408170"/>
            <a:ext cx="1919883" cy="365001"/>
          </a:xfrm>
          <a:prstGeom prst="rect">
            <a:avLst/>
          </a:prstGeom>
        </p:spPr>
        <p:txBody>
          <a:bodyPr vert="horz" wrap="square" lIns="91383" tIns="45692" rIns="91383" bIns="45692" numCol="1" anchor="b" anchorCtr="0" compatLnSpc="1">
            <a:prstTxWarp prst="textNoShape">
              <a:avLst/>
            </a:prstTxWarp>
          </a:bodyPr>
          <a:lstStyle>
            <a:lvl1pPr algn="l" defTabSz="410520" hangingPunct="1">
              <a:defRPr sz="1000">
                <a:latin typeface="Lucida Sans Unicode" pitchFamily="34" charset="0"/>
                <a:ea typeface="Helvetica Light" charset="0"/>
                <a:cs typeface="Helvetica Light" charset="0"/>
                <a:sym typeface="Helvetica Light" charset="0"/>
              </a:defRPr>
            </a:lvl1pPr>
          </a:lstStyle>
          <a:p>
            <a:pPr fontAlgn="base">
              <a:spcBef>
                <a:spcPct val="0"/>
              </a:spcBef>
              <a:spcAft>
                <a:spcPct val="0"/>
              </a:spcAft>
              <a:defRPr/>
            </a:pPr>
            <a:fld id="{18AA8BDF-8EBC-474D-B79E-4E9CE2F2CE74}" type="datetimeFigureOut">
              <a:rPr lang="en-US">
                <a:solidFill>
                  <a:srgbClr val="000000"/>
                </a:solidFill>
              </a:rPr>
              <a:pPr fontAlgn="base">
                <a:spcBef>
                  <a:spcPct val="0"/>
                </a:spcBef>
                <a:spcAft>
                  <a:spcPct val="0"/>
                </a:spcAft>
                <a:defRPr/>
              </a:pPr>
              <a:t>3/12/2017</a:t>
            </a:fld>
            <a:endParaRPr lang="en-US">
              <a:solidFill>
                <a:srgbClr val="000000"/>
              </a:solidFill>
            </a:endParaRPr>
          </a:p>
        </p:txBody>
      </p:sp>
      <p:sp>
        <p:nvSpPr>
          <p:cNvPr id="22" name="Footer Placeholder 21"/>
          <p:cNvSpPr>
            <a:spLocks noGrp="1"/>
          </p:cNvSpPr>
          <p:nvPr>
            <p:ph type="ftr" sz="quarter" idx="3"/>
          </p:nvPr>
        </p:nvSpPr>
        <p:spPr>
          <a:xfrm>
            <a:off x="4380012" y="6408170"/>
            <a:ext cx="2350740" cy="365001"/>
          </a:xfrm>
          <a:prstGeom prst="rect">
            <a:avLst/>
          </a:prstGeom>
        </p:spPr>
        <p:txBody>
          <a:bodyPr vert="horz" wrap="square" lIns="91383" tIns="45692" rIns="91383" bIns="45692" numCol="1" anchor="b" anchorCtr="0" compatLnSpc="1">
            <a:prstTxWarp prst="textNoShape">
              <a:avLst/>
            </a:prstTxWarp>
          </a:bodyPr>
          <a:lstStyle>
            <a:lvl1pPr algn="r" defTabSz="410520" hangingPunct="1">
              <a:defRPr sz="1000">
                <a:latin typeface="Lucida Sans Unicode" pitchFamily="34" charset="0"/>
                <a:ea typeface="Helvetica Light" charset="0"/>
                <a:cs typeface="Helvetica Light" charset="0"/>
                <a:sym typeface="Helvetica Light" charset="0"/>
              </a:defRPr>
            </a:lvl1pPr>
          </a:lstStyle>
          <a:p>
            <a:pPr fontAlgn="base">
              <a:spcBef>
                <a:spcPct val="0"/>
              </a:spcBef>
              <a:spcAft>
                <a:spcPct val="0"/>
              </a:spcAft>
              <a:defRPr/>
            </a:pPr>
            <a:endParaRPr lang="en-US">
              <a:solidFill>
                <a:srgbClr val="000000"/>
              </a:solidFill>
            </a:endParaRPr>
          </a:p>
        </p:txBody>
      </p:sp>
      <p:sp>
        <p:nvSpPr>
          <p:cNvPr id="18" name="Slide Number Placeholder 17"/>
          <p:cNvSpPr>
            <a:spLocks noGrp="1"/>
          </p:cNvSpPr>
          <p:nvPr>
            <p:ph type="sldNum" sz="quarter" idx="4"/>
          </p:nvPr>
        </p:nvSpPr>
        <p:spPr>
          <a:xfrm>
            <a:off x="8647287" y="6408170"/>
            <a:ext cx="366117" cy="365001"/>
          </a:xfrm>
          <a:prstGeom prst="rect">
            <a:avLst/>
          </a:prstGeom>
        </p:spPr>
        <p:txBody>
          <a:bodyPr vert="horz" wrap="square" lIns="91383" tIns="45692" rIns="91383" bIns="45692" numCol="1" anchor="b" anchorCtr="0" compatLnSpc="1">
            <a:prstTxWarp prst="textNoShape">
              <a:avLst/>
            </a:prstTxWarp>
          </a:bodyPr>
          <a:lstStyle>
            <a:lvl1pPr algn="r" defTabSz="410520" hangingPunct="1">
              <a:defRPr sz="1000">
                <a:latin typeface="Lucida Sans Unicode" pitchFamily="34" charset="0"/>
                <a:ea typeface="Helvetica Light" charset="0"/>
                <a:cs typeface="Helvetica Light" charset="0"/>
                <a:sym typeface="Helvetica Light" charset="0"/>
              </a:defRPr>
            </a:lvl1pPr>
          </a:lstStyle>
          <a:p>
            <a:pPr fontAlgn="base">
              <a:spcBef>
                <a:spcPct val="0"/>
              </a:spcBef>
              <a:spcAft>
                <a:spcPct val="0"/>
              </a:spcAft>
              <a:defRPr/>
            </a:pPr>
            <a:fld id="{887FBB26-B143-441A-9A51-8D05472BBF2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0333160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321275" algn="l" rtl="0" fontAlgn="base">
        <a:spcBef>
          <a:spcPct val="0"/>
        </a:spcBef>
        <a:spcAft>
          <a:spcPct val="0"/>
        </a:spcAft>
        <a:defRPr sz="4100" b="1">
          <a:solidFill>
            <a:schemeClr val="tx2"/>
          </a:solidFill>
          <a:latin typeface="Lucida Sans Unicode" pitchFamily="34" charset="0"/>
        </a:defRPr>
      </a:lvl6pPr>
      <a:lvl7pPr marL="642552" algn="l" rtl="0" fontAlgn="base">
        <a:spcBef>
          <a:spcPct val="0"/>
        </a:spcBef>
        <a:spcAft>
          <a:spcPct val="0"/>
        </a:spcAft>
        <a:defRPr sz="4100" b="1">
          <a:solidFill>
            <a:schemeClr val="tx2"/>
          </a:solidFill>
          <a:latin typeface="Lucida Sans Unicode" pitchFamily="34" charset="0"/>
        </a:defRPr>
      </a:lvl7pPr>
      <a:lvl8pPr marL="963826" algn="l" rtl="0" fontAlgn="base">
        <a:spcBef>
          <a:spcPct val="0"/>
        </a:spcBef>
        <a:spcAft>
          <a:spcPct val="0"/>
        </a:spcAft>
        <a:defRPr sz="4100" b="1">
          <a:solidFill>
            <a:schemeClr val="tx2"/>
          </a:solidFill>
          <a:latin typeface="Lucida Sans Unicode" pitchFamily="34" charset="0"/>
        </a:defRPr>
      </a:lvl8pPr>
      <a:lvl9pPr marL="1285105" algn="l" rtl="0" fontAlgn="base">
        <a:spcBef>
          <a:spcPct val="0"/>
        </a:spcBef>
        <a:spcAft>
          <a:spcPct val="0"/>
        </a:spcAft>
        <a:defRPr sz="4100" b="1">
          <a:solidFill>
            <a:schemeClr val="tx2"/>
          </a:solidFill>
          <a:latin typeface="Lucida Sans Unicode" pitchFamily="34" charset="0"/>
        </a:defRPr>
      </a:lvl9pPr>
      <a:extLst/>
    </p:titleStyle>
    <p:bodyStyle>
      <a:lvl1pPr marL="361583" indent="-252216" algn="l" rtl="0" eaLnBrk="0" fontAlgn="base" hangingPunct="0">
        <a:spcBef>
          <a:spcPts val="404"/>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18265" indent="-224316" algn="l" rtl="0" eaLnBrk="0" fontAlgn="base" hangingPunct="0">
        <a:spcBef>
          <a:spcPts val="326"/>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5973" indent="-224316" algn="l" rtl="0" eaLnBrk="0" fontAlgn="base" hangingPunct="0">
        <a:spcBef>
          <a:spcPts val="352"/>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38321" indent="-224316" algn="l" rtl="0" eaLnBrk="0" fontAlgn="base" hangingPunct="0">
        <a:spcBef>
          <a:spcPts val="352"/>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67100" indent="-224316" algn="l" rtl="0" eaLnBrk="0" fontAlgn="base" hangingPunct="0">
        <a:spcBef>
          <a:spcPts val="352"/>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599216" indent="-228458"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7678" indent="-228458"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6140" indent="-228458"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4596" indent="-228458"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917" algn="l" rtl="0" eaLnBrk="1" latinLnBrk="0" hangingPunct="1">
        <a:defRPr kumimoji="0" kern="1200">
          <a:solidFill>
            <a:schemeClr val="tx1"/>
          </a:solidFill>
          <a:latin typeface="+mn-lt"/>
          <a:ea typeface="+mn-ea"/>
          <a:cs typeface="+mn-cs"/>
        </a:defRPr>
      </a:lvl2pPr>
      <a:lvl3pPr marL="913836" algn="l" rtl="0" eaLnBrk="1" latinLnBrk="0" hangingPunct="1">
        <a:defRPr kumimoji="0" kern="1200">
          <a:solidFill>
            <a:schemeClr val="tx1"/>
          </a:solidFill>
          <a:latin typeface="+mn-lt"/>
          <a:ea typeface="+mn-ea"/>
          <a:cs typeface="+mn-cs"/>
        </a:defRPr>
      </a:lvl3pPr>
      <a:lvl4pPr marL="1370760" algn="l" rtl="0" eaLnBrk="1" latinLnBrk="0" hangingPunct="1">
        <a:defRPr kumimoji="0" kern="1200">
          <a:solidFill>
            <a:schemeClr val="tx1"/>
          </a:solidFill>
          <a:latin typeface="+mn-lt"/>
          <a:ea typeface="+mn-ea"/>
          <a:cs typeface="+mn-cs"/>
        </a:defRPr>
      </a:lvl4pPr>
      <a:lvl5pPr marL="1827678" algn="l" rtl="0" eaLnBrk="1" latinLnBrk="0" hangingPunct="1">
        <a:defRPr kumimoji="0" kern="1200">
          <a:solidFill>
            <a:schemeClr val="tx1"/>
          </a:solidFill>
          <a:latin typeface="+mn-lt"/>
          <a:ea typeface="+mn-ea"/>
          <a:cs typeface="+mn-cs"/>
        </a:defRPr>
      </a:lvl5pPr>
      <a:lvl6pPr marL="2284596" algn="l" rtl="0" eaLnBrk="1" latinLnBrk="0" hangingPunct="1">
        <a:defRPr kumimoji="0" kern="1200">
          <a:solidFill>
            <a:schemeClr val="tx1"/>
          </a:solidFill>
          <a:latin typeface="+mn-lt"/>
          <a:ea typeface="+mn-ea"/>
          <a:cs typeface="+mn-cs"/>
        </a:defRPr>
      </a:lvl6pPr>
      <a:lvl7pPr marL="2741518" algn="l" rtl="0" eaLnBrk="1" latinLnBrk="0" hangingPunct="1">
        <a:defRPr kumimoji="0" kern="1200">
          <a:solidFill>
            <a:schemeClr val="tx1"/>
          </a:solidFill>
          <a:latin typeface="+mn-lt"/>
          <a:ea typeface="+mn-ea"/>
          <a:cs typeface="+mn-cs"/>
        </a:defRPr>
      </a:lvl7pPr>
      <a:lvl8pPr marL="3198432" algn="l" rtl="0" eaLnBrk="1" latinLnBrk="0" hangingPunct="1">
        <a:defRPr kumimoji="0" kern="1200">
          <a:solidFill>
            <a:schemeClr val="tx1"/>
          </a:solidFill>
          <a:latin typeface="+mn-lt"/>
          <a:ea typeface="+mn-ea"/>
          <a:cs typeface="+mn-cs"/>
        </a:defRPr>
      </a:lvl8pPr>
      <a:lvl9pPr marL="3655356"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13"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31" tIns="35631" rIns="35631" bIns="35631"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13" y="1946716"/>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31" tIns="35631" rIns="35631" bIns="35631"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3901620131"/>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409827"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728"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463"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200"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2935"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272"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549"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1839"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116"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384"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7123"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7859"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8592"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19325"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463" rtl="0" eaLnBrk="1" latinLnBrk="0" hangingPunct="1">
        <a:defRPr sz="1300" kern="1200">
          <a:solidFill>
            <a:schemeClr val="tx1"/>
          </a:solidFill>
          <a:latin typeface="+mn-lt"/>
          <a:ea typeface="+mn-ea"/>
          <a:cs typeface="+mn-cs"/>
        </a:defRPr>
      </a:lvl1pPr>
      <a:lvl2pPr marL="320728" algn="l" defTabSz="641463" rtl="0" eaLnBrk="1" latinLnBrk="0" hangingPunct="1">
        <a:defRPr sz="1300" kern="1200">
          <a:solidFill>
            <a:schemeClr val="tx1"/>
          </a:solidFill>
          <a:latin typeface="+mn-lt"/>
          <a:ea typeface="+mn-ea"/>
          <a:cs typeface="+mn-cs"/>
        </a:defRPr>
      </a:lvl2pPr>
      <a:lvl3pPr marL="641463" algn="l" defTabSz="641463" rtl="0" eaLnBrk="1" latinLnBrk="0" hangingPunct="1">
        <a:defRPr sz="1300" kern="1200">
          <a:solidFill>
            <a:schemeClr val="tx1"/>
          </a:solidFill>
          <a:latin typeface="+mn-lt"/>
          <a:ea typeface="+mn-ea"/>
          <a:cs typeface="+mn-cs"/>
        </a:defRPr>
      </a:lvl3pPr>
      <a:lvl4pPr marL="962200" algn="l" defTabSz="641463" rtl="0" eaLnBrk="1" latinLnBrk="0" hangingPunct="1">
        <a:defRPr sz="1300" kern="1200">
          <a:solidFill>
            <a:schemeClr val="tx1"/>
          </a:solidFill>
          <a:latin typeface="+mn-lt"/>
          <a:ea typeface="+mn-ea"/>
          <a:cs typeface="+mn-cs"/>
        </a:defRPr>
      </a:lvl4pPr>
      <a:lvl5pPr marL="1282935" algn="l" defTabSz="641463" rtl="0" eaLnBrk="1" latinLnBrk="0" hangingPunct="1">
        <a:defRPr sz="1300" kern="1200">
          <a:solidFill>
            <a:schemeClr val="tx1"/>
          </a:solidFill>
          <a:latin typeface="+mn-lt"/>
          <a:ea typeface="+mn-ea"/>
          <a:cs typeface="+mn-cs"/>
        </a:defRPr>
      </a:lvl5pPr>
      <a:lvl6pPr marL="1603674" algn="l" defTabSz="641463" rtl="0" eaLnBrk="1" latinLnBrk="0" hangingPunct="1">
        <a:defRPr sz="1300" kern="1200">
          <a:solidFill>
            <a:schemeClr val="tx1"/>
          </a:solidFill>
          <a:latin typeface="+mn-lt"/>
          <a:ea typeface="+mn-ea"/>
          <a:cs typeface="+mn-cs"/>
        </a:defRPr>
      </a:lvl6pPr>
      <a:lvl7pPr marL="1924402" algn="l" defTabSz="641463" rtl="0" eaLnBrk="1" latinLnBrk="0" hangingPunct="1">
        <a:defRPr sz="1300" kern="1200">
          <a:solidFill>
            <a:schemeClr val="tx1"/>
          </a:solidFill>
          <a:latin typeface="+mn-lt"/>
          <a:ea typeface="+mn-ea"/>
          <a:cs typeface="+mn-cs"/>
        </a:defRPr>
      </a:lvl7pPr>
      <a:lvl8pPr marL="2245141" algn="l" defTabSz="641463" rtl="0" eaLnBrk="1" latinLnBrk="0" hangingPunct="1">
        <a:defRPr sz="1300" kern="1200">
          <a:solidFill>
            <a:schemeClr val="tx1"/>
          </a:solidFill>
          <a:latin typeface="+mn-lt"/>
          <a:ea typeface="+mn-ea"/>
          <a:cs typeface="+mn-cs"/>
        </a:defRPr>
      </a:lvl8pPr>
      <a:lvl9pPr marL="2565873" algn="l" defTabSz="641463"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83"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89" tIns="35689" rIns="35689" bIns="35689"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noGrp="1"/>
          </p:cNvSpPr>
          <p:nvPr>
            <p:ph type="body" idx="1"/>
          </p:nvPr>
        </p:nvSpPr>
        <p:spPr bwMode="auto">
          <a:xfrm>
            <a:off x="892983" y="1946686"/>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89" tIns="35689" rIns="35689" bIns="35689"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195039154"/>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410457"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225"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453"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678"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4908"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687"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375"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069"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0755"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444"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59673" indent="-267687" algn="l" defTabSz="41045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0896" indent="-267687" algn="l" defTabSz="41045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2125" indent="-267687" algn="l" defTabSz="41045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3350" indent="-267687" algn="l" defTabSz="41045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453" rtl="0" eaLnBrk="1" latinLnBrk="0" hangingPunct="1">
        <a:defRPr sz="1300" kern="1200">
          <a:solidFill>
            <a:schemeClr val="tx1"/>
          </a:solidFill>
          <a:latin typeface="+mn-lt"/>
          <a:ea typeface="+mn-ea"/>
          <a:cs typeface="+mn-cs"/>
        </a:defRPr>
      </a:lvl1pPr>
      <a:lvl2pPr marL="321225" algn="l" defTabSz="642453" rtl="0" eaLnBrk="1" latinLnBrk="0" hangingPunct="1">
        <a:defRPr sz="1300" kern="1200">
          <a:solidFill>
            <a:schemeClr val="tx1"/>
          </a:solidFill>
          <a:latin typeface="+mn-lt"/>
          <a:ea typeface="+mn-ea"/>
          <a:cs typeface="+mn-cs"/>
        </a:defRPr>
      </a:lvl2pPr>
      <a:lvl3pPr marL="642453" algn="l" defTabSz="642453" rtl="0" eaLnBrk="1" latinLnBrk="0" hangingPunct="1">
        <a:defRPr sz="1300" kern="1200">
          <a:solidFill>
            <a:schemeClr val="tx1"/>
          </a:solidFill>
          <a:latin typeface="+mn-lt"/>
          <a:ea typeface="+mn-ea"/>
          <a:cs typeface="+mn-cs"/>
        </a:defRPr>
      </a:lvl3pPr>
      <a:lvl4pPr marL="963678" algn="l" defTabSz="642453" rtl="0" eaLnBrk="1" latinLnBrk="0" hangingPunct="1">
        <a:defRPr sz="1300" kern="1200">
          <a:solidFill>
            <a:schemeClr val="tx1"/>
          </a:solidFill>
          <a:latin typeface="+mn-lt"/>
          <a:ea typeface="+mn-ea"/>
          <a:cs typeface="+mn-cs"/>
        </a:defRPr>
      </a:lvl4pPr>
      <a:lvl5pPr marL="1284908" algn="l" defTabSz="642453" rtl="0" eaLnBrk="1" latinLnBrk="0" hangingPunct="1">
        <a:defRPr sz="1300" kern="1200">
          <a:solidFill>
            <a:schemeClr val="tx1"/>
          </a:solidFill>
          <a:latin typeface="+mn-lt"/>
          <a:ea typeface="+mn-ea"/>
          <a:cs typeface="+mn-cs"/>
        </a:defRPr>
      </a:lvl5pPr>
      <a:lvl6pPr marL="1606134" algn="l" defTabSz="642453" rtl="0" eaLnBrk="1" latinLnBrk="0" hangingPunct="1">
        <a:defRPr sz="1300" kern="1200">
          <a:solidFill>
            <a:schemeClr val="tx1"/>
          </a:solidFill>
          <a:latin typeface="+mn-lt"/>
          <a:ea typeface="+mn-ea"/>
          <a:cs typeface="+mn-cs"/>
        </a:defRPr>
      </a:lvl6pPr>
      <a:lvl7pPr marL="1927362" algn="l" defTabSz="642453" rtl="0" eaLnBrk="1" latinLnBrk="0" hangingPunct="1">
        <a:defRPr sz="1300" kern="1200">
          <a:solidFill>
            <a:schemeClr val="tx1"/>
          </a:solidFill>
          <a:latin typeface="+mn-lt"/>
          <a:ea typeface="+mn-ea"/>
          <a:cs typeface="+mn-cs"/>
        </a:defRPr>
      </a:lvl7pPr>
      <a:lvl8pPr marL="2248591" algn="l" defTabSz="642453" rtl="0" eaLnBrk="1" latinLnBrk="0" hangingPunct="1">
        <a:defRPr sz="1300" kern="1200">
          <a:solidFill>
            <a:schemeClr val="tx1"/>
          </a:solidFill>
          <a:latin typeface="+mn-lt"/>
          <a:ea typeface="+mn-ea"/>
          <a:cs typeface="+mn-cs"/>
        </a:defRPr>
      </a:lvl8pPr>
      <a:lvl9pPr marL="2569817" algn="l" defTabSz="642453"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2" tIns="35642" rIns="35642" bIns="3564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7" y="194671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2" tIns="35642" rIns="35642" bIns="3564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643930788"/>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40995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827"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661"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495"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329"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355"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715"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085"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443"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796"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7633"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466"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298"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129"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661" rtl="0" eaLnBrk="1" latinLnBrk="0" hangingPunct="1">
        <a:defRPr sz="1300" kern="1200">
          <a:solidFill>
            <a:schemeClr val="tx1"/>
          </a:solidFill>
          <a:latin typeface="+mn-lt"/>
          <a:ea typeface="+mn-ea"/>
          <a:cs typeface="+mn-cs"/>
        </a:defRPr>
      </a:lvl1pPr>
      <a:lvl2pPr marL="320827" algn="l" defTabSz="641661" rtl="0" eaLnBrk="1" latinLnBrk="0" hangingPunct="1">
        <a:defRPr sz="1300" kern="1200">
          <a:solidFill>
            <a:schemeClr val="tx1"/>
          </a:solidFill>
          <a:latin typeface="+mn-lt"/>
          <a:ea typeface="+mn-ea"/>
          <a:cs typeface="+mn-cs"/>
        </a:defRPr>
      </a:lvl2pPr>
      <a:lvl3pPr marL="641661" algn="l" defTabSz="641661" rtl="0" eaLnBrk="1" latinLnBrk="0" hangingPunct="1">
        <a:defRPr sz="1300" kern="1200">
          <a:solidFill>
            <a:schemeClr val="tx1"/>
          </a:solidFill>
          <a:latin typeface="+mn-lt"/>
          <a:ea typeface="+mn-ea"/>
          <a:cs typeface="+mn-cs"/>
        </a:defRPr>
      </a:lvl3pPr>
      <a:lvl4pPr marL="962495" algn="l" defTabSz="641661" rtl="0" eaLnBrk="1" latinLnBrk="0" hangingPunct="1">
        <a:defRPr sz="1300" kern="1200">
          <a:solidFill>
            <a:schemeClr val="tx1"/>
          </a:solidFill>
          <a:latin typeface="+mn-lt"/>
          <a:ea typeface="+mn-ea"/>
          <a:cs typeface="+mn-cs"/>
        </a:defRPr>
      </a:lvl4pPr>
      <a:lvl5pPr marL="1283329" algn="l" defTabSz="641661" rtl="0" eaLnBrk="1" latinLnBrk="0" hangingPunct="1">
        <a:defRPr sz="1300" kern="1200">
          <a:solidFill>
            <a:schemeClr val="tx1"/>
          </a:solidFill>
          <a:latin typeface="+mn-lt"/>
          <a:ea typeface="+mn-ea"/>
          <a:cs typeface="+mn-cs"/>
        </a:defRPr>
      </a:lvl5pPr>
      <a:lvl6pPr marL="1604166" algn="l" defTabSz="641661" rtl="0" eaLnBrk="1" latinLnBrk="0" hangingPunct="1">
        <a:defRPr sz="1300" kern="1200">
          <a:solidFill>
            <a:schemeClr val="tx1"/>
          </a:solidFill>
          <a:latin typeface="+mn-lt"/>
          <a:ea typeface="+mn-ea"/>
          <a:cs typeface="+mn-cs"/>
        </a:defRPr>
      </a:lvl6pPr>
      <a:lvl7pPr marL="1924994" algn="l" defTabSz="641661" rtl="0" eaLnBrk="1" latinLnBrk="0" hangingPunct="1">
        <a:defRPr sz="1300" kern="1200">
          <a:solidFill>
            <a:schemeClr val="tx1"/>
          </a:solidFill>
          <a:latin typeface="+mn-lt"/>
          <a:ea typeface="+mn-ea"/>
          <a:cs typeface="+mn-cs"/>
        </a:defRPr>
      </a:lvl7pPr>
      <a:lvl8pPr marL="2245831" algn="l" defTabSz="641661" rtl="0" eaLnBrk="1" latinLnBrk="0" hangingPunct="1">
        <a:defRPr sz="1300" kern="1200">
          <a:solidFill>
            <a:schemeClr val="tx1"/>
          </a:solidFill>
          <a:latin typeface="+mn-lt"/>
          <a:ea typeface="+mn-ea"/>
          <a:cs typeface="+mn-cs"/>
        </a:defRPr>
      </a:lvl8pPr>
      <a:lvl9pPr marL="2566661" algn="l" defTabSz="641661"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2" y="194670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009164345"/>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410058"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10"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826"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741"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658"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424"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852"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290"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717"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7139"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058"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972"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887"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799"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826" rtl="0" eaLnBrk="1" latinLnBrk="0" hangingPunct="1">
        <a:defRPr sz="1300" kern="1200">
          <a:solidFill>
            <a:schemeClr val="tx1"/>
          </a:solidFill>
          <a:latin typeface="+mn-lt"/>
          <a:ea typeface="+mn-ea"/>
          <a:cs typeface="+mn-cs"/>
        </a:defRPr>
      </a:lvl1pPr>
      <a:lvl2pPr marL="320910" algn="l" defTabSz="641826" rtl="0" eaLnBrk="1" latinLnBrk="0" hangingPunct="1">
        <a:defRPr sz="1300" kern="1200">
          <a:solidFill>
            <a:schemeClr val="tx1"/>
          </a:solidFill>
          <a:latin typeface="+mn-lt"/>
          <a:ea typeface="+mn-ea"/>
          <a:cs typeface="+mn-cs"/>
        </a:defRPr>
      </a:lvl2pPr>
      <a:lvl3pPr marL="641826" algn="l" defTabSz="641826" rtl="0" eaLnBrk="1" latinLnBrk="0" hangingPunct="1">
        <a:defRPr sz="1300" kern="1200">
          <a:solidFill>
            <a:schemeClr val="tx1"/>
          </a:solidFill>
          <a:latin typeface="+mn-lt"/>
          <a:ea typeface="+mn-ea"/>
          <a:cs typeface="+mn-cs"/>
        </a:defRPr>
      </a:lvl3pPr>
      <a:lvl4pPr marL="962741" algn="l" defTabSz="641826" rtl="0" eaLnBrk="1" latinLnBrk="0" hangingPunct="1">
        <a:defRPr sz="1300" kern="1200">
          <a:solidFill>
            <a:schemeClr val="tx1"/>
          </a:solidFill>
          <a:latin typeface="+mn-lt"/>
          <a:ea typeface="+mn-ea"/>
          <a:cs typeface="+mn-cs"/>
        </a:defRPr>
      </a:lvl4pPr>
      <a:lvl5pPr marL="1283658" algn="l" defTabSz="641826" rtl="0" eaLnBrk="1" latinLnBrk="0" hangingPunct="1">
        <a:defRPr sz="1300" kern="1200">
          <a:solidFill>
            <a:schemeClr val="tx1"/>
          </a:solidFill>
          <a:latin typeface="+mn-lt"/>
          <a:ea typeface="+mn-ea"/>
          <a:cs typeface="+mn-cs"/>
        </a:defRPr>
      </a:lvl5pPr>
      <a:lvl6pPr marL="1604576" algn="l" defTabSz="641826" rtl="0" eaLnBrk="1" latinLnBrk="0" hangingPunct="1">
        <a:defRPr sz="1300" kern="1200">
          <a:solidFill>
            <a:schemeClr val="tx1"/>
          </a:solidFill>
          <a:latin typeface="+mn-lt"/>
          <a:ea typeface="+mn-ea"/>
          <a:cs typeface="+mn-cs"/>
        </a:defRPr>
      </a:lvl6pPr>
      <a:lvl7pPr marL="1925487" algn="l" defTabSz="641826" rtl="0" eaLnBrk="1" latinLnBrk="0" hangingPunct="1">
        <a:defRPr sz="1300" kern="1200">
          <a:solidFill>
            <a:schemeClr val="tx1"/>
          </a:solidFill>
          <a:latin typeface="+mn-lt"/>
          <a:ea typeface="+mn-ea"/>
          <a:cs typeface="+mn-cs"/>
        </a:defRPr>
      </a:lvl7pPr>
      <a:lvl8pPr marL="2246406" algn="l" defTabSz="641826" rtl="0" eaLnBrk="1" latinLnBrk="0" hangingPunct="1">
        <a:defRPr sz="1300" kern="1200">
          <a:solidFill>
            <a:schemeClr val="tx1"/>
          </a:solidFill>
          <a:latin typeface="+mn-lt"/>
          <a:ea typeface="+mn-ea"/>
          <a:cs typeface="+mn-cs"/>
        </a:defRPr>
      </a:lvl8pPr>
      <a:lvl9pPr marL="2567318" algn="l" defTabSz="641826"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502016823"/>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28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121" tIns="35121" rIns="35121" bIns="35121"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noGrp="1"/>
          </p:cNvSpPr>
          <p:nvPr>
            <p:ph type="body" idx="1"/>
          </p:nvPr>
        </p:nvSpPr>
        <p:spPr bwMode="auto">
          <a:xfrm>
            <a:off x="893282" y="194698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121" tIns="35121" rIns="35121" bIns="35121"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1799585680"/>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404200"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420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420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420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420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16333" algn="ctr" defTabSz="40420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32660" algn="ctr" defTabSz="40420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49051" algn="ctr" defTabSz="40420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65378" algn="ctr" defTabSz="40420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3547" indent="-263547" algn="l" defTabSz="40420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27264" indent="-263547" algn="l" defTabSz="40420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790890" indent="-263547" algn="l" defTabSz="40420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54508" indent="-263547" algn="l" defTabSz="40420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18125" indent="-263547" algn="l" defTabSz="40420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34454" indent="-263547" algn="l" defTabSz="404200"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50820" indent="-263547" algn="l" defTabSz="404200"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67195" indent="-263547" algn="l" defTabSz="404200"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583506" indent="-263547" algn="l" defTabSz="404200"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32660" rtl="0" eaLnBrk="1" latinLnBrk="0" hangingPunct="1">
        <a:defRPr sz="1300" kern="1200">
          <a:solidFill>
            <a:schemeClr val="tx1"/>
          </a:solidFill>
          <a:latin typeface="+mn-lt"/>
          <a:ea typeface="+mn-ea"/>
          <a:cs typeface="+mn-cs"/>
        </a:defRPr>
      </a:lvl1pPr>
      <a:lvl2pPr marL="316333" algn="l" defTabSz="632660" rtl="0" eaLnBrk="1" latinLnBrk="0" hangingPunct="1">
        <a:defRPr sz="1300" kern="1200">
          <a:solidFill>
            <a:schemeClr val="tx1"/>
          </a:solidFill>
          <a:latin typeface="+mn-lt"/>
          <a:ea typeface="+mn-ea"/>
          <a:cs typeface="+mn-cs"/>
        </a:defRPr>
      </a:lvl2pPr>
      <a:lvl3pPr marL="632660" algn="l" defTabSz="632660" rtl="0" eaLnBrk="1" latinLnBrk="0" hangingPunct="1">
        <a:defRPr sz="1300" kern="1200">
          <a:solidFill>
            <a:schemeClr val="tx1"/>
          </a:solidFill>
          <a:latin typeface="+mn-lt"/>
          <a:ea typeface="+mn-ea"/>
          <a:cs typeface="+mn-cs"/>
        </a:defRPr>
      </a:lvl3pPr>
      <a:lvl4pPr marL="949051" algn="l" defTabSz="632660" rtl="0" eaLnBrk="1" latinLnBrk="0" hangingPunct="1">
        <a:defRPr sz="1300" kern="1200">
          <a:solidFill>
            <a:schemeClr val="tx1"/>
          </a:solidFill>
          <a:latin typeface="+mn-lt"/>
          <a:ea typeface="+mn-ea"/>
          <a:cs typeface="+mn-cs"/>
        </a:defRPr>
      </a:lvl4pPr>
      <a:lvl5pPr marL="1265378" algn="l" defTabSz="632660" rtl="0" eaLnBrk="1" latinLnBrk="0" hangingPunct="1">
        <a:defRPr sz="1300" kern="1200">
          <a:solidFill>
            <a:schemeClr val="tx1"/>
          </a:solidFill>
          <a:latin typeface="+mn-lt"/>
          <a:ea typeface="+mn-ea"/>
          <a:cs typeface="+mn-cs"/>
        </a:defRPr>
      </a:lvl5pPr>
      <a:lvl6pPr marL="1581759" algn="l" defTabSz="632660" rtl="0" eaLnBrk="1" latinLnBrk="0" hangingPunct="1">
        <a:defRPr sz="1300" kern="1200">
          <a:solidFill>
            <a:schemeClr val="tx1"/>
          </a:solidFill>
          <a:latin typeface="+mn-lt"/>
          <a:ea typeface="+mn-ea"/>
          <a:cs typeface="+mn-cs"/>
        </a:defRPr>
      </a:lvl6pPr>
      <a:lvl7pPr marL="1898118" algn="l" defTabSz="632660" rtl="0" eaLnBrk="1" latinLnBrk="0" hangingPunct="1">
        <a:defRPr sz="1300" kern="1200">
          <a:solidFill>
            <a:schemeClr val="tx1"/>
          </a:solidFill>
          <a:latin typeface="+mn-lt"/>
          <a:ea typeface="+mn-ea"/>
          <a:cs typeface="+mn-cs"/>
        </a:defRPr>
      </a:lvl7pPr>
      <a:lvl8pPr marL="2214439" algn="l" defTabSz="632660" rtl="0" eaLnBrk="1" latinLnBrk="0" hangingPunct="1">
        <a:defRPr sz="1300" kern="1200">
          <a:solidFill>
            <a:schemeClr val="tx1"/>
          </a:solidFill>
          <a:latin typeface="+mn-lt"/>
          <a:ea typeface="+mn-ea"/>
          <a:cs typeface="+mn-cs"/>
        </a:defRPr>
      </a:lvl8pPr>
      <a:lvl9pPr marL="2530792" algn="l" defTabSz="63266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7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1" tIns="35701" rIns="35701" bIns="35701"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77" y="194668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1" tIns="35701" rIns="35701" bIns="35701"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3957756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10583"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24"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651"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975"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302"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770"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541"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315"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084"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856"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183"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507"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2833"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160"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651" rtl="0" eaLnBrk="1" latinLnBrk="0" hangingPunct="1">
        <a:defRPr sz="1300" kern="1200">
          <a:solidFill>
            <a:schemeClr val="tx1"/>
          </a:solidFill>
          <a:latin typeface="+mn-lt"/>
          <a:ea typeface="+mn-ea"/>
          <a:cs typeface="+mn-cs"/>
        </a:defRPr>
      </a:lvl1pPr>
      <a:lvl2pPr marL="321324" algn="l" defTabSz="642651" rtl="0" eaLnBrk="1" latinLnBrk="0" hangingPunct="1">
        <a:defRPr sz="1300" kern="1200">
          <a:solidFill>
            <a:schemeClr val="tx1"/>
          </a:solidFill>
          <a:latin typeface="+mn-lt"/>
          <a:ea typeface="+mn-ea"/>
          <a:cs typeface="+mn-cs"/>
        </a:defRPr>
      </a:lvl2pPr>
      <a:lvl3pPr marL="642651" algn="l" defTabSz="642651" rtl="0" eaLnBrk="1" latinLnBrk="0" hangingPunct="1">
        <a:defRPr sz="1300" kern="1200">
          <a:solidFill>
            <a:schemeClr val="tx1"/>
          </a:solidFill>
          <a:latin typeface="+mn-lt"/>
          <a:ea typeface="+mn-ea"/>
          <a:cs typeface="+mn-cs"/>
        </a:defRPr>
      </a:lvl3pPr>
      <a:lvl4pPr marL="963975" algn="l" defTabSz="642651" rtl="0" eaLnBrk="1" latinLnBrk="0" hangingPunct="1">
        <a:defRPr sz="1300" kern="1200">
          <a:solidFill>
            <a:schemeClr val="tx1"/>
          </a:solidFill>
          <a:latin typeface="+mn-lt"/>
          <a:ea typeface="+mn-ea"/>
          <a:cs typeface="+mn-cs"/>
        </a:defRPr>
      </a:lvl4pPr>
      <a:lvl5pPr marL="1285302" algn="l" defTabSz="642651" rtl="0" eaLnBrk="1" latinLnBrk="0" hangingPunct="1">
        <a:defRPr sz="1300" kern="1200">
          <a:solidFill>
            <a:schemeClr val="tx1"/>
          </a:solidFill>
          <a:latin typeface="+mn-lt"/>
          <a:ea typeface="+mn-ea"/>
          <a:cs typeface="+mn-cs"/>
        </a:defRPr>
      </a:lvl5pPr>
      <a:lvl6pPr marL="1606628" algn="l" defTabSz="642651" rtl="0" eaLnBrk="1" latinLnBrk="0" hangingPunct="1">
        <a:defRPr sz="1300" kern="1200">
          <a:solidFill>
            <a:schemeClr val="tx1"/>
          </a:solidFill>
          <a:latin typeface="+mn-lt"/>
          <a:ea typeface="+mn-ea"/>
          <a:cs typeface="+mn-cs"/>
        </a:defRPr>
      </a:lvl6pPr>
      <a:lvl7pPr marL="1927954" algn="l" defTabSz="642651" rtl="0" eaLnBrk="1" latinLnBrk="0" hangingPunct="1">
        <a:defRPr sz="1300" kern="1200">
          <a:solidFill>
            <a:schemeClr val="tx1"/>
          </a:solidFill>
          <a:latin typeface="+mn-lt"/>
          <a:ea typeface="+mn-ea"/>
          <a:cs typeface="+mn-cs"/>
        </a:defRPr>
      </a:lvl7pPr>
      <a:lvl8pPr marL="2249281" algn="l" defTabSz="642651" rtl="0" eaLnBrk="1" latinLnBrk="0" hangingPunct="1">
        <a:defRPr sz="1300" kern="1200">
          <a:solidFill>
            <a:schemeClr val="tx1"/>
          </a:solidFill>
          <a:latin typeface="+mn-lt"/>
          <a:ea typeface="+mn-ea"/>
          <a:cs typeface="+mn-cs"/>
        </a:defRPr>
      </a:lvl8pPr>
      <a:lvl9pPr marL="2570607" algn="l" defTabSz="642651"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2" tIns="45702" rIns="91402" bIns="45702"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11" algn="ctr" rtl="0" eaLnBrk="1" fontAlgn="base" hangingPunct="1">
        <a:spcBef>
          <a:spcPct val="0"/>
        </a:spcBef>
        <a:spcAft>
          <a:spcPct val="0"/>
        </a:spcAft>
        <a:defRPr sz="4400">
          <a:solidFill>
            <a:schemeClr val="tx2"/>
          </a:solidFill>
          <a:latin typeface="Arial" charset="0"/>
        </a:defRPr>
      </a:lvl6pPr>
      <a:lvl7pPr marL="914024" algn="ctr" rtl="0" eaLnBrk="1" fontAlgn="base" hangingPunct="1">
        <a:spcBef>
          <a:spcPct val="0"/>
        </a:spcBef>
        <a:spcAft>
          <a:spcPct val="0"/>
        </a:spcAft>
        <a:defRPr sz="4400">
          <a:solidFill>
            <a:schemeClr val="tx2"/>
          </a:solidFill>
          <a:latin typeface="Arial" charset="0"/>
        </a:defRPr>
      </a:lvl7pPr>
      <a:lvl8pPr marL="1371040" algn="ctr" rtl="0" eaLnBrk="1" fontAlgn="base" hangingPunct="1">
        <a:spcBef>
          <a:spcPct val="0"/>
        </a:spcBef>
        <a:spcAft>
          <a:spcPct val="0"/>
        </a:spcAft>
        <a:defRPr sz="4400">
          <a:solidFill>
            <a:schemeClr val="tx2"/>
          </a:solidFill>
          <a:latin typeface="Arial" charset="0"/>
        </a:defRPr>
      </a:lvl8pPr>
      <a:lvl9pPr marL="1828052" algn="ctr" rtl="0" eaLnBrk="1" fontAlgn="base" hangingPunct="1">
        <a:spcBef>
          <a:spcPct val="0"/>
        </a:spcBef>
        <a:spcAft>
          <a:spcPct val="0"/>
        </a:spcAft>
        <a:defRPr sz="4400">
          <a:solidFill>
            <a:schemeClr val="tx2"/>
          </a:solidFill>
          <a:latin typeface="Arial" charset="0"/>
        </a:defRPr>
      </a:lvl9pPr>
    </p:titleStyle>
    <p:bodyStyle>
      <a:lvl1pPr marL="342761" indent="-342761" algn="l" rtl="0" eaLnBrk="1" fontAlgn="base" hangingPunct="1">
        <a:spcBef>
          <a:spcPct val="20000"/>
        </a:spcBef>
        <a:spcAft>
          <a:spcPct val="0"/>
        </a:spcAft>
        <a:buChar char="•"/>
        <a:defRPr sz="3200">
          <a:solidFill>
            <a:schemeClr val="tx1"/>
          </a:solidFill>
          <a:latin typeface="+mn-lt"/>
          <a:ea typeface="+mn-ea"/>
          <a:cs typeface="+mn-cs"/>
        </a:defRPr>
      </a:lvl1pPr>
      <a:lvl2pPr marL="742646" indent="-285632" algn="l" rtl="0" eaLnBrk="1" fontAlgn="base" hangingPunct="1">
        <a:spcBef>
          <a:spcPct val="20000"/>
        </a:spcBef>
        <a:spcAft>
          <a:spcPct val="0"/>
        </a:spcAft>
        <a:buChar char="–"/>
        <a:defRPr sz="2800">
          <a:solidFill>
            <a:schemeClr val="tx1"/>
          </a:solidFill>
          <a:latin typeface="+mn-lt"/>
        </a:defRPr>
      </a:lvl2pPr>
      <a:lvl3pPr marL="1142530" indent="-228505" algn="l" rtl="0" eaLnBrk="1" fontAlgn="base" hangingPunct="1">
        <a:spcBef>
          <a:spcPct val="20000"/>
        </a:spcBef>
        <a:spcAft>
          <a:spcPct val="0"/>
        </a:spcAft>
        <a:buChar char="•"/>
        <a:defRPr sz="2400">
          <a:solidFill>
            <a:schemeClr val="tx1"/>
          </a:solidFill>
          <a:latin typeface="+mn-lt"/>
        </a:defRPr>
      </a:lvl3pPr>
      <a:lvl4pPr marL="1599544" indent="-228505" algn="l" rtl="0" eaLnBrk="1" fontAlgn="base" hangingPunct="1">
        <a:spcBef>
          <a:spcPct val="20000"/>
        </a:spcBef>
        <a:spcAft>
          <a:spcPct val="0"/>
        </a:spcAft>
        <a:buChar char="–"/>
        <a:defRPr sz="2000">
          <a:solidFill>
            <a:schemeClr val="tx1"/>
          </a:solidFill>
          <a:latin typeface="+mn-lt"/>
        </a:defRPr>
      </a:lvl4pPr>
      <a:lvl5pPr marL="2056560" indent="-228505" algn="l" rtl="0" eaLnBrk="1" fontAlgn="base" hangingPunct="1">
        <a:spcBef>
          <a:spcPct val="20000"/>
        </a:spcBef>
        <a:spcAft>
          <a:spcPct val="0"/>
        </a:spcAft>
        <a:buChar char="»"/>
        <a:defRPr sz="2000">
          <a:solidFill>
            <a:schemeClr val="tx1"/>
          </a:solidFill>
          <a:latin typeface="+mn-lt"/>
        </a:defRPr>
      </a:lvl5pPr>
      <a:lvl6pPr marL="2513573" indent="-228505" algn="l" rtl="0" eaLnBrk="1" fontAlgn="base" hangingPunct="1">
        <a:spcBef>
          <a:spcPct val="20000"/>
        </a:spcBef>
        <a:spcAft>
          <a:spcPct val="0"/>
        </a:spcAft>
        <a:buChar char="»"/>
        <a:defRPr sz="2000">
          <a:solidFill>
            <a:schemeClr val="tx1"/>
          </a:solidFill>
          <a:latin typeface="+mn-lt"/>
        </a:defRPr>
      </a:lvl6pPr>
      <a:lvl7pPr marL="2970584" indent="-228505" algn="l" rtl="0" eaLnBrk="1" fontAlgn="base" hangingPunct="1">
        <a:spcBef>
          <a:spcPct val="20000"/>
        </a:spcBef>
        <a:spcAft>
          <a:spcPct val="0"/>
        </a:spcAft>
        <a:buChar char="»"/>
        <a:defRPr sz="2000">
          <a:solidFill>
            <a:schemeClr val="tx1"/>
          </a:solidFill>
          <a:latin typeface="+mn-lt"/>
        </a:defRPr>
      </a:lvl7pPr>
      <a:lvl8pPr marL="3427598" indent="-228505" algn="l" rtl="0" eaLnBrk="1" fontAlgn="base" hangingPunct="1">
        <a:spcBef>
          <a:spcPct val="20000"/>
        </a:spcBef>
        <a:spcAft>
          <a:spcPct val="0"/>
        </a:spcAft>
        <a:buChar char="»"/>
        <a:defRPr sz="2000">
          <a:solidFill>
            <a:schemeClr val="tx1"/>
          </a:solidFill>
          <a:latin typeface="+mn-lt"/>
        </a:defRPr>
      </a:lvl8pPr>
      <a:lvl9pPr marL="3884609" indent="-22850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02" tIns="45702" rIns="91402" bIns="45702"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lvl1pPr>
              <a:defRPr sz="1400"/>
            </a:lvl1pPr>
          </a:lstStyle>
          <a:p>
            <a:pPr defTabSz="914024"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lvl1pPr algn="ctr">
              <a:defRPr sz="1400"/>
            </a:lvl1pPr>
          </a:lstStyle>
          <a:p>
            <a:pPr defTabSz="914024"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lvl1pPr algn="r">
              <a:defRPr sz="1400"/>
            </a:lvl1pPr>
          </a:lstStyle>
          <a:p>
            <a:pPr defTabSz="914024" fontAlgn="base">
              <a:spcBef>
                <a:spcPct val="0"/>
              </a:spcBef>
              <a:spcAft>
                <a:spcPct val="0"/>
              </a:spcAft>
            </a:pPr>
            <a:fld id="{068B3C12-BC1A-4959-8182-8B391870C7D3}" type="slidenum">
              <a:rPr lang="en-US" smtClean="0">
                <a:solidFill>
                  <a:srgbClr val="000000"/>
                </a:solidFill>
              </a:rPr>
              <a:pPr defTabSz="914024"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11" algn="ctr" rtl="0" fontAlgn="base">
        <a:spcBef>
          <a:spcPct val="0"/>
        </a:spcBef>
        <a:spcAft>
          <a:spcPct val="0"/>
        </a:spcAft>
        <a:defRPr sz="4400">
          <a:solidFill>
            <a:schemeClr val="tx2"/>
          </a:solidFill>
          <a:latin typeface="Arial" charset="0"/>
        </a:defRPr>
      </a:lvl6pPr>
      <a:lvl7pPr marL="914024" algn="ctr" rtl="0" fontAlgn="base">
        <a:spcBef>
          <a:spcPct val="0"/>
        </a:spcBef>
        <a:spcAft>
          <a:spcPct val="0"/>
        </a:spcAft>
        <a:defRPr sz="4400">
          <a:solidFill>
            <a:schemeClr val="tx2"/>
          </a:solidFill>
          <a:latin typeface="Arial" charset="0"/>
        </a:defRPr>
      </a:lvl7pPr>
      <a:lvl8pPr marL="1371040" algn="ctr" rtl="0" fontAlgn="base">
        <a:spcBef>
          <a:spcPct val="0"/>
        </a:spcBef>
        <a:spcAft>
          <a:spcPct val="0"/>
        </a:spcAft>
        <a:defRPr sz="4400">
          <a:solidFill>
            <a:schemeClr val="tx2"/>
          </a:solidFill>
          <a:latin typeface="Arial" charset="0"/>
        </a:defRPr>
      </a:lvl8pPr>
      <a:lvl9pPr marL="1828052" algn="ctr" rtl="0" fontAlgn="base">
        <a:spcBef>
          <a:spcPct val="0"/>
        </a:spcBef>
        <a:spcAft>
          <a:spcPct val="0"/>
        </a:spcAft>
        <a:defRPr sz="4400">
          <a:solidFill>
            <a:schemeClr val="tx2"/>
          </a:solidFill>
          <a:latin typeface="Arial" charset="0"/>
        </a:defRPr>
      </a:lvl9pPr>
    </p:titleStyle>
    <p:bodyStyle>
      <a:lvl1pPr marL="342761" indent="-342761" algn="l" rtl="0" fontAlgn="base">
        <a:spcBef>
          <a:spcPct val="20000"/>
        </a:spcBef>
        <a:spcAft>
          <a:spcPct val="0"/>
        </a:spcAft>
        <a:buChar char="•"/>
        <a:defRPr sz="2800">
          <a:solidFill>
            <a:schemeClr val="tx1"/>
          </a:solidFill>
          <a:latin typeface="+mn-lt"/>
          <a:ea typeface="+mn-ea"/>
          <a:cs typeface="+mn-cs"/>
        </a:defRPr>
      </a:lvl1pPr>
      <a:lvl2pPr marL="742646" indent="-285632" algn="l" rtl="0" fontAlgn="base">
        <a:spcBef>
          <a:spcPct val="20000"/>
        </a:spcBef>
        <a:spcAft>
          <a:spcPct val="0"/>
        </a:spcAft>
        <a:buChar char="–"/>
        <a:defRPr sz="2400">
          <a:solidFill>
            <a:schemeClr val="tx1"/>
          </a:solidFill>
          <a:latin typeface="+mn-lt"/>
        </a:defRPr>
      </a:lvl2pPr>
      <a:lvl3pPr marL="1142530" indent="-228505" algn="l" rtl="0" fontAlgn="base">
        <a:spcBef>
          <a:spcPct val="20000"/>
        </a:spcBef>
        <a:spcAft>
          <a:spcPct val="0"/>
        </a:spcAft>
        <a:buChar char="•"/>
        <a:defRPr sz="2000">
          <a:solidFill>
            <a:schemeClr val="tx1"/>
          </a:solidFill>
          <a:latin typeface="+mn-lt"/>
        </a:defRPr>
      </a:lvl3pPr>
      <a:lvl4pPr marL="1599544" indent="-228505" algn="l" rtl="0" fontAlgn="base">
        <a:spcBef>
          <a:spcPct val="20000"/>
        </a:spcBef>
        <a:spcAft>
          <a:spcPct val="0"/>
        </a:spcAft>
        <a:buChar char="–"/>
        <a:defRPr sz="1800">
          <a:solidFill>
            <a:schemeClr val="tx1"/>
          </a:solidFill>
          <a:latin typeface="+mn-lt"/>
        </a:defRPr>
      </a:lvl4pPr>
      <a:lvl5pPr marL="2056560" indent="-228505" algn="l" rtl="0" fontAlgn="base">
        <a:spcBef>
          <a:spcPct val="20000"/>
        </a:spcBef>
        <a:spcAft>
          <a:spcPct val="0"/>
        </a:spcAft>
        <a:buChar char="»"/>
        <a:defRPr sz="1800">
          <a:solidFill>
            <a:schemeClr val="tx1"/>
          </a:solidFill>
          <a:latin typeface="+mn-lt"/>
        </a:defRPr>
      </a:lvl5pPr>
      <a:lvl6pPr marL="2513573" indent="-228505" algn="l" rtl="0" fontAlgn="base">
        <a:spcBef>
          <a:spcPct val="20000"/>
        </a:spcBef>
        <a:spcAft>
          <a:spcPct val="0"/>
        </a:spcAft>
        <a:buChar char="»"/>
        <a:defRPr sz="2000">
          <a:solidFill>
            <a:schemeClr val="tx1"/>
          </a:solidFill>
          <a:latin typeface="+mn-lt"/>
        </a:defRPr>
      </a:lvl6pPr>
      <a:lvl7pPr marL="2970584" indent="-228505" algn="l" rtl="0" fontAlgn="base">
        <a:spcBef>
          <a:spcPct val="20000"/>
        </a:spcBef>
        <a:spcAft>
          <a:spcPct val="0"/>
        </a:spcAft>
        <a:buChar char="»"/>
        <a:defRPr sz="2000">
          <a:solidFill>
            <a:schemeClr val="tx1"/>
          </a:solidFill>
          <a:latin typeface="+mn-lt"/>
        </a:defRPr>
      </a:lvl7pPr>
      <a:lvl8pPr marL="3427598" indent="-228505" algn="l" rtl="0" fontAlgn="base">
        <a:spcBef>
          <a:spcPct val="20000"/>
        </a:spcBef>
        <a:spcAft>
          <a:spcPct val="0"/>
        </a:spcAft>
        <a:buChar char="»"/>
        <a:defRPr sz="2000">
          <a:solidFill>
            <a:schemeClr val="tx1"/>
          </a:solidFill>
          <a:latin typeface="+mn-lt"/>
        </a:defRPr>
      </a:lvl8pPr>
      <a:lvl9pPr marL="3884609" indent="-22850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02" tIns="45702" rIns="91402" bIns="45702"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lvl1pPr>
              <a:defRPr sz="1400"/>
            </a:lvl1pPr>
          </a:lstStyle>
          <a:p>
            <a:pPr defTabSz="914024"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lvl1pPr algn="ctr">
              <a:defRPr sz="1400"/>
            </a:lvl1pPr>
          </a:lstStyle>
          <a:p>
            <a:pPr defTabSz="914024"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lvl1pPr algn="r">
              <a:defRPr sz="1400"/>
            </a:lvl1pPr>
          </a:lstStyle>
          <a:p>
            <a:pPr defTabSz="914024" fontAlgn="base">
              <a:spcBef>
                <a:spcPct val="0"/>
              </a:spcBef>
              <a:spcAft>
                <a:spcPct val="0"/>
              </a:spcAft>
            </a:pPr>
            <a:fld id="{068B3C12-BC1A-4959-8182-8B391870C7D3}" type="slidenum">
              <a:rPr lang="en-US" smtClean="0">
                <a:solidFill>
                  <a:srgbClr val="000000"/>
                </a:solidFill>
              </a:rPr>
              <a:pPr defTabSz="914024"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613654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11" algn="ctr" rtl="0" fontAlgn="base">
        <a:spcBef>
          <a:spcPct val="0"/>
        </a:spcBef>
        <a:spcAft>
          <a:spcPct val="0"/>
        </a:spcAft>
        <a:defRPr sz="4400">
          <a:solidFill>
            <a:schemeClr val="tx2"/>
          </a:solidFill>
          <a:latin typeface="Arial" charset="0"/>
        </a:defRPr>
      </a:lvl6pPr>
      <a:lvl7pPr marL="914024" algn="ctr" rtl="0" fontAlgn="base">
        <a:spcBef>
          <a:spcPct val="0"/>
        </a:spcBef>
        <a:spcAft>
          <a:spcPct val="0"/>
        </a:spcAft>
        <a:defRPr sz="4400">
          <a:solidFill>
            <a:schemeClr val="tx2"/>
          </a:solidFill>
          <a:latin typeface="Arial" charset="0"/>
        </a:defRPr>
      </a:lvl7pPr>
      <a:lvl8pPr marL="1371040" algn="ctr" rtl="0" fontAlgn="base">
        <a:spcBef>
          <a:spcPct val="0"/>
        </a:spcBef>
        <a:spcAft>
          <a:spcPct val="0"/>
        </a:spcAft>
        <a:defRPr sz="4400">
          <a:solidFill>
            <a:schemeClr val="tx2"/>
          </a:solidFill>
          <a:latin typeface="Arial" charset="0"/>
        </a:defRPr>
      </a:lvl8pPr>
      <a:lvl9pPr marL="1828052" algn="ctr" rtl="0" fontAlgn="base">
        <a:spcBef>
          <a:spcPct val="0"/>
        </a:spcBef>
        <a:spcAft>
          <a:spcPct val="0"/>
        </a:spcAft>
        <a:defRPr sz="4400">
          <a:solidFill>
            <a:schemeClr val="tx2"/>
          </a:solidFill>
          <a:latin typeface="Arial" charset="0"/>
        </a:defRPr>
      </a:lvl9pPr>
    </p:titleStyle>
    <p:bodyStyle>
      <a:lvl1pPr marL="342761" indent="-342761" algn="l" rtl="0" fontAlgn="base">
        <a:spcBef>
          <a:spcPct val="20000"/>
        </a:spcBef>
        <a:spcAft>
          <a:spcPct val="0"/>
        </a:spcAft>
        <a:buChar char="•"/>
        <a:defRPr sz="2800">
          <a:solidFill>
            <a:schemeClr val="tx1"/>
          </a:solidFill>
          <a:latin typeface="+mn-lt"/>
          <a:ea typeface="+mn-ea"/>
          <a:cs typeface="+mn-cs"/>
        </a:defRPr>
      </a:lvl1pPr>
      <a:lvl2pPr marL="742646" indent="-285632" algn="l" rtl="0" fontAlgn="base">
        <a:spcBef>
          <a:spcPct val="20000"/>
        </a:spcBef>
        <a:spcAft>
          <a:spcPct val="0"/>
        </a:spcAft>
        <a:buChar char="–"/>
        <a:defRPr sz="2400">
          <a:solidFill>
            <a:schemeClr val="tx1"/>
          </a:solidFill>
          <a:latin typeface="+mn-lt"/>
        </a:defRPr>
      </a:lvl2pPr>
      <a:lvl3pPr marL="1142530" indent="-228505" algn="l" rtl="0" fontAlgn="base">
        <a:spcBef>
          <a:spcPct val="20000"/>
        </a:spcBef>
        <a:spcAft>
          <a:spcPct val="0"/>
        </a:spcAft>
        <a:buChar char="•"/>
        <a:defRPr sz="2000">
          <a:solidFill>
            <a:schemeClr val="tx1"/>
          </a:solidFill>
          <a:latin typeface="+mn-lt"/>
        </a:defRPr>
      </a:lvl3pPr>
      <a:lvl4pPr marL="1599544" indent="-228505" algn="l" rtl="0" fontAlgn="base">
        <a:spcBef>
          <a:spcPct val="20000"/>
        </a:spcBef>
        <a:spcAft>
          <a:spcPct val="0"/>
        </a:spcAft>
        <a:buChar char="–"/>
        <a:defRPr sz="1800">
          <a:solidFill>
            <a:schemeClr val="tx1"/>
          </a:solidFill>
          <a:latin typeface="+mn-lt"/>
        </a:defRPr>
      </a:lvl4pPr>
      <a:lvl5pPr marL="2056560" indent="-228505" algn="l" rtl="0" fontAlgn="base">
        <a:spcBef>
          <a:spcPct val="20000"/>
        </a:spcBef>
        <a:spcAft>
          <a:spcPct val="0"/>
        </a:spcAft>
        <a:buChar char="»"/>
        <a:defRPr sz="1800">
          <a:solidFill>
            <a:schemeClr val="tx1"/>
          </a:solidFill>
          <a:latin typeface="+mn-lt"/>
        </a:defRPr>
      </a:lvl5pPr>
      <a:lvl6pPr marL="2513573" indent="-228505" algn="l" rtl="0" fontAlgn="base">
        <a:spcBef>
          <a:spcPct val="20000"/>
        </a:spcBef>
        <a:spcAft>
          <a:spcPct val="0"/>
        </a:spcAft>
        <a:buChar char="»"/>
        <a:defRPr sz="2000">
          <a:solidFill>
            <a:schemeClr val="tx1"/>
          </a:solidFill>
          <a:latin typeface="+mn-lt"/>
        </a:defRPr>
      </a:lvl6pPr>
      <a:lvl7pPr marL="2970584" indent="-228505" algn="l" rtl="0" fontAlgn="base">
        <a:spcBef>
          <a:spcPct val="20000"/>
        </a:spcBef>
        <a:spcAft>
          <a:spcPct val="0"/>
        </a:spcAft>
        <a:buChar char="»"/>
        <a:defRPr sz="2000">
          <a:solidFill>
            <a:schemeClr val="tx1"/>
          </a:solidFill>
          <a:latin typeface="+mn-lt"/>
        </a:defRPr>
      </a:lvl7pPr>
      <a:lvl8pPr marL="3427598" indent="-228505" algn="l" rtl="0" fontAlgn="base">
        <a:spcBef>
          <a:spcPct val="20000"/>
        </a:spcBef>
        <a:spcAft>
          <a:spcPct val="0"/>
        </a:spcAft>
        <a:buChar char="»"/>
        <a:defRPr sz="2000">
          <a:solidFill>
            <a:schemeClr val="tx1"/>
          </a:solidFill>
          <a:latin typeface="+mn-lt"/>
        </a:defRPr>
      </a:lvl8pPr>
      <a:lvl9pPr marL="3884609" indent="-22850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2" tIns="45702" rIns="91402" bIns="45702"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22961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11" algn="ctr" rtl="0" eaLnBrk="1" fontAlgn="base" hangingPunct="1">
        <a:spcBef>
          <a:spcPct val="0"/>
        </a:spcBef>
        <a:spcAft>
          <a:spcPct val="0"/>
        </a:spcAft>
        <a:defRPr sz="4400">
          <a:solidFill>
            <a:schemeClr val="tx2"/>
          </a:solidFill>
          <a:latin typeface="Arial" charset="0"/>
        </a:defRPr>
      </a:lvl6pPr>
      <a:lvl7pPr marL="914024" algn="ctr" rtl="0" eaLnBrk="1" fontAlgn="base" hangingPunct="1">
        <a:spcBef>
          <a:spcPct val="0"/>
        </a:spcBef>
        <a:spcAft>
          <a:spcPct val="0"/>
        </a:spcAft>
        <a:defRPr sz="4400">
          <a:solidFill>
            <a:schemeClr val="tx2"/>
          </a:solidFill>
          <a:latin typeface="Arial" charset="0"/>
        </a:defRPr>
      </a:lvl7pPr>
      <a:lvl8pPr marL="1371040" algn="ctr" rtl="0" eaLnBrk="1" fontAlgn="base" hangingPunct="1">
        <a:spcBef>
          <a:spcPct val="0"/>
        </a:spcBef>
        <a:spcAft>
          <a:spcPct val="0"/>
        </a:spcAft>
        <a:defRPr sz="4400">
          <a:solidFill>
            <a:schemeClr val="tx2"/>
          </a:solidFill>
          <a:latin typeface="Arial" charset="0"/>
        </a:defRPr>
      </a:lvl8pPr>
      <a:lvl9pPr marL="1828052" algn="ctr" rtl="0" eaLnBrk="1" fontAlgn="base" hangingPunct="1">
        <a:spcBef>
          <a:spcPct val="0"/>
        </a:spcBef>
        <a:spcAft>
          <a:spcPct val="0"/>
        </a:spcAft>
        <a:defRPr sz="4400">
          <a:solidFill>
            <a:schemeClr val="tx2"/>
          </a:solidFill>
          <a:latin typeface="Arial" charset="0"/>
        </a:defRPr>
      </a:lvl9pPr>
    </p:titleStyle>
    <p:bodyStyle>
      <a:lvl1pPr marL="342761" indent="-342761" algn="l" rtl="0" eaLnBrk="1" fontAlgn="base" hangingPunct="1">
        <a:spcBef>
          <a:spcPct val="20000"/>
        </a:spcBef>
        <a:spcAft>
          <a:spcPct val="0"/>
        </a:spcAft>
        <a:buChar char="•"/>
        <a:defRPr sz="3200">
          <a:solidFill>
            <a:schemeClr val="tx1"/>
          </a:solidFill>
          <a:latin typeface="+mn-lt"/>
          <a:ea typeface="+mn-ea"/>
          <a:cs typeface="+mn-cs"/>
        </a:defRPr>
      </a:lvl1pPr>
      <a:lvl2pPr marL="742646" indent="-285632" algn="l" rtl="0" eaLnBrk="1" fontAlgn="base" hangingPunct="1">
        <a:spcBef>
          <a:spcPct val="20000"/>
        </a:spcBef>
        <a:spcAft>
          <a:spcPct val="0"/>
        </a:spcAft>
        <a:buChar char="–"/>
        <a:defRPr sz="2800">
          <a:solidFill>
            <a:schemeClr val="tx1"/>
          </a:solidFill>
          <a:latin typeface="+mn-lt"/>
        </a:defRPr>
      </a:lvl2pPr>
      <a:lvl3pPr marL="1142530" indent="-228505" algn="l" rtl="0" eaLnBrk="1" fontAlgn="base" hangingPunct="1">
        <a:spcBef>
          <a:spcPct val="20000"/>
        </a:spcBef>
        <a:spcAft>
          <a:spcPct val="0"/>
        </a:spcAft>
        <a:buChar char="•"/>
        <a:defRPr sz="2400">
          <a:solidFill>
            <a:schemeClr val="tx1"/>
          </a:solidFill>
          <a:latin typeface="+mn-lt"/>
        </a:defRPr>
      </a:lvl3pPr>
      <a:lvl4pPr marL="1599544" indent="-228505" algn="l" rtl="0" eaLnBrk="1" fontAlgn="base" hangingPunct="1">
        <a:spcBef>
          <a:spcPct val="20000"/>
        </a:spcBef>
        <a:spcAft>
          <a:spcPct val="0"/>
        </a:spcAft>
        <a:buChar char="–"/>
        <a:defRPr sz="2000">
          <a:solidFill>
            <a:schemeClr val="tx1"/>
          </a:solidFill>
          <a:latin typeface="+mn-lt"/>
        </a:defRPr>
      </a:lvl4pPr>
      <a:lvl5pPr marL="2056560" indent="-228505" algn="l" rtl="0" eaLnBrk="1" fontAlgn="base" hangingPunct="1">
        <a:spcBef>
          <a:spcPct val="20000"/>
        </a:spcBef>
        <a:spcAft>
          <a:spcPct val="0"/>
        </a:spcAft>
        <a:buChar char="»"/>
        <a:defRPr sz="2000">
          <a:solidFill>
            <a:schemeClr val="tx1"/>
          </a:solidFill>
          <a:latin typeface="+mn-lt"/>
        </a:defRPr>
      </a:lvl5pPr>
      <a:lvl6pPr marL="2513573" indent="-228505" algn="l" rtl="0" eaLnBrk="1" fontAlgn="base" hangingPunct="1">
        <a:spcBef>
          <a:spcPct val="20000"/>
        </a:spcBef>
        <a:spcAft>
          <a:spcPct val="0"/>
        </a:spcAft>
        <a:buChar char="»"/>
        <a:defRPr sz="2000">
          <a:solidFill>
            <a:schemeClr val="tx1"/>
          </a:solidFill>
          <a:latin typeface="+mn-lt"/>
        </a:defRPr>
      </a:lvl6pPr>
      <a:lvl7pPr marL="2970584" indent="-228505" algn="l" rtl="0" eaLnBrk="1" fontAlgn="base" hangingPunct="1">
        <a:spcBef>
          <a:spcPct val="20000"/>
        </a:spcBef>
        <a:spcAft>
          <a:spcPct val="0"/>
        </a:spcAft>
        <a:buChar char="»"/>
        <a:defRPr sz="2000">
          <a:solidFill>
            <a:schemeClr val="tx1"/>
          </a:solidFill>
          <a:latin typeface="+mn-lt"/>
        </a:defRPr>
      </a:lvl7pPr>
      <a:lvl8pPr marL="3427598" indent="-228505" algn="l" rtl="0" eaLnBrk="1" fontAlgn="base" hangingPunct="1">
        <a:spcBef>
          <a:spcPct val="20000"/>
        </a:spcBef>
        <a:spcAft>
          <a:spcPct val="0"/>
        </a:spcAft>
        <a:buChar char="»"/>
        <a:defRPr sz="2000">
          <a:solidFill>
            <a:schemeClr val="tx1"/>
          </a:solidFill>
          <a:latin typeface="+mn-lt"/>
        </a:defRPr>
      </a:lvl8pPr>
      <a:lvl9pPr marL="3884609" indent="-22850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02" tIns="45702" rIns="91402" bIns="45702"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lvl1pPr>
              <a:defRPr sz="1400"/>
            </a:lvl1pPr>
          </a:lstStyle>
          <a:p>
            <a:pPr defTabSz="914024"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lvl1pPr algn="ctr">
              <a:defRPr sz="1400"/>
            </a:lvl1pPr>
          </a:lstStyle>
          <a:p>
            <a:pPr defTabSz="914024"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lvl1pPr algn="r">
              <a:defRPr sz="1400"/>
            </a:lvl1pPr>
          </a:lstStyle>
          <a:p>
            <a:pPr defTabSz="914024" fontAlgn="base">
              <a:spcBef>
                <a:spcPct val="0"/>
              </a:spcBef>
              <a:spcAft>
                <a:spcPct val="0"/>
              </a:spcAft>
            </a:pPr>
            <a:fld id="{068B3C12-BC1A-4959-8182-8B391870C7D3}" type="slidenum">
              <a:rPr lang="en-US" smtClean="0">
                <a:solidFill>
                  <a:srgbClr val="000000"/>
                </a:solidFill>
              </a:rPr>
              <a:pPr defTabSz="914024"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4888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11" algn="ctr" rtl="0" fontAlgn="base">
        <a:spcBef>
          <a:spcPct val="0"/>
        </a:spcBef>
        <a:spcAft>
          <a:spcPct val="0"/>
        </a:spcAft>
        <a:defRPr sz="4400">
          <a:solidFill>
            <a:schemeClr val="tx2"/>
          </a:solidFill>
          <a:latin typeface="Arial" charset="0"/>
        </a:defRPr>
      </a:lvl6pPr>
      <a:lvl7pPr marL="914024" algn="ctr" rtl="0" fontAlgn="base">
        <a:spcBef>
          <a:spcPct val="0"/>
        </a:spcBef>
        <a:spcAft>
          <a:spcPct val="0"/>
        </a:spcAft>
        <a:defRPr sz="4400">
          <a:solidFill>
            <a:schemeClr val="tx2"/>
          </a:solidFill>
          <a:latin typeface="Arial" charset="0"/>
        </a:defRPr>
      </a:lvl7pPr>
      <a:lvl8pPr marL="1371040" algn="ctr" rtl="0" fontAlgn="base">
        <a:spcBef>
          <a:spcPct val="0"/>
        </a:spcBef>
        <a:spcAft>
          <a:spcPct val="0"/>
        </a:spcAft>
        <a:defRPr sz="4400">
          <a:solidFill>
            <a:schemeClr val="tx2"/>
          </a:solidFill>
          <a:latin typeface="Arial" charset="0"/>
        </a:defRPr>
      </a:lvl8pPr>
      <a:lvl9pPr marL="1828052" algn="ctr" rtl="0" fontAlgn="base">
        <a:spcBef>
          <a:spcPct val="0"/>
        </a:spcBef>
        <a:spcAft>
          <a:spcPct val="0"/>
        </a:spcAft>
        <a:defRPr sz="4400">
          <a:solidFill>
            <a:schemeClr val="tx2"/>
          </a:solidFill>
          <a:latin typeface="Arial" charset="0"/>
        </a:defRPr>
      </a:lvl9pPr>
    </p:titleStyle>
    <p:bodyStyle>
      <a:lvl1pPr marL="342761" indent="-342761" algn="l" rtl="0" fontAlgn="base">
        <a:spcBef>
          <a:spcPct val="20000"/>
        </a:spcBef>
        <a:spcAft>
          <a:spcPct val="0"/>
        </a:spcAft>
        <a:buChar char="•"/>
        <a:defRPr sz="2800">
          <a:solidFill>
            <a:schemeClr val="tx1"/>
          </a:solidFill>
          <a:latin typeface="+mn-lt"/>
          <a:ea typeface="+mn-ea"/>
          <a:cs typeface="+mn-cs"/>
        </a:defRPr>
      </a:lvl1pPr>
      <a:lvl2pPr marL="742646" indent="-285632" algn="l" rtl="0" fontAlgn="base">
        <a:spcBef>
          <a:spcPct val="20000"/>
        </a:spcBef>
        <a:spcAft>
          <a:spcPct val="0"/>
        </a:spcAft>
        <a:buChar char="–"/>
        <a:defRPr sz="2400">
          <a:solidFill>
            <a:schemeClr val="tx1"/>
          </a:solidFill>
          <a:latin typeface="+mn-lt"/>
        </a:defRPr>
      </a:lvl2pPr>
      <a:lvl3pPr marL="1142530" indent="-228505" algn="l" rtl="0" fontAlgn="base">
        <a:spcBef>
          <a:spcPct val="20000"/>
        </a:spcBef>
        <a:spcAft>
          <a:spcPct val="0"/>
        </a:spcAft>
        <a:buChar char="•"/>
        <a:defRPr sz="2000">
          <a:solidFill>
            <a:schemeClr val="tx1"/>
          </a:solidFill>
          <a:latin typeface="+mn-lt"/>
        </a:defRPr>
      </a:lvl3pPr>
      <a:lvl4pPr marL="1599544" indent="-228505" algn="l" rtl="0" fontAlgn="base">
        <a:spcBef>
          <a:spcPct val="20000"/>
        </a:spcBef>
        <a:spcAft>
          <a:spcPct val="0"/>
        </a:spcAft>
        <a:buChar char="–"/>
        <a:defRPr sz="1800">
          <a:solidFill>
            <a:schemeClr val="tx1"/>
          </a:solidFill>
          <a:latin typeface="+mn-lt"/>
        </a:defRPr>
      </a:lvl4pPr>
      <a:lvl5pPr marL="2056560" indent="-228505" algn="l" rtl="0" fontAlgn="base">
        <a:spcBef>
          <a:spcPct val="20000"/>
        </a:spcBef>
        <a:spcAft>
          <a:spcPct val="0"/>
        </a:spcAft>
        <a:buChar char="»"/>
        <a:defRPr sz="1800">
          <a:solidFill>
            <a:schemeClr val="tx1"/>
          </a:solidFill>
          <a:latin typeface="+mn-lt"/>
        </a:defRPr>
      </a:lvl5pPr>
      <a:lvl6pPr marL="2513573" indent="-228505" algn="l" rtl="0" fontAlgn="base">
        <a:spcBef>
          <a:spcPct val="20000"/>
        </a:spcBef>
        <a:spcAft>
          <a:spcPct val="0"/>
        </a:spcAft>
        <a:buChar char="»"/>
        <a:defRPr sz="2000">
          <a:solidFill>
            <a:schemeClr val="tx1"/>
          </a:solidFill>
          <a:latin typeface="+mn-lt"/>
        </a:defRPr>
      </a:lvl6pPr>
      <a:lvl7pPr marL="2970584" indent="-228505" algn="l" rtl="0" fontAlgn="base">
        <a:spcBef>
          <a:spcPct val="20000"/>
        </a:spcBef>
        <a:spcAft>
          <a:spcPct val="0"/>
        </a:spcAft>
        <a:buChar char="»"/>
        <a:defRPr sz="2000">
          <a:solidFill>
            <a:schemeClr val="tx1"/>
          </a:solidFill>
          <a:latin typeface="+mn-lt"/>
        </a:defRPr>
      </a:lvl7pPr>
      <a:lvl8pPr marL="3427598" indent="-228505" algn="l" rtl="0" fontAlgn="base">
        <a:spcBef>
          <a:spcPct val="20000"/>
        </a:spcBef>
        <a:spcAft>
          <a:spcPct val="0"/>
        </a:spcAft>
        <a:buChar char="»"/>
        <a:defRPr sz="2000">
          <a:solidFill>
            <a:schemeClr val="tx1"/>
          </a:solidFill>
          <a:latin typeface="+mn-lt"/>
        </a:defRPr>
      </a:lvl8pPr>
      <a:lvl9pPr marL="3884609" indent="-22850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02" tIns="45702" rIns="91402" bIns="45702"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lvl1pPr>
              <a:defRPr sz="1400"/>
            </a:lvl1pPr>
          </a:lstStyle>
          <a:p>
            <a:pPr defTabSz="914024"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lvl1pPr algn="ctr">
              <a:defRPr sz="1400"/>
            </a:lvl1pPr>
          </a:lstStyle>
          <a:p>
            <a:pPr defTabSz="914024"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02" tIns="45702" rIns="91402" bIns="45702" numCol="1" anchor="t" anchorCtr="0" compatLnSpc="1">
            <a:prstTxWarp prst="textNoShape">
              <a:avLst/>
            </a:prstTxWarp>
          </a:bodyPr>
          <a:lstStyle>
            <a:lvl1pPr algn="r">
              <a:defRPr sz="1400"/>
            </a:lvl1pPr>
          </a:lstStyle>
          <a:p>
            <a:pPr defTabSz="914024" fontAlgn="base">
              <a:spcBef>
                <a:spcPct val="0"/>
              </a:spcBef>
              <a:spcAft>
                <a:spcPct val="0"/>
              </a:spcAft>
            </a:pPr>
            <a:fld id="{068B3C12-BC1A-4959-8182-8B391870C7D3}" type="slidenum">
              <a:rPr lang="en-US" smtClean="0">
                <a:solidFill>
                  <a:srgbClr val="000000"/>
                </a:solidFill>
              </a:rPr>
              <a:pPr defTabSz="914024"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11896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11" algn="ctr" rtl="0" fontAlgn="base">
        <a:spcBef>
          <a:spcPct val="0"/>
        </a:spcBef>
        <a:spcAft>
          <a:spcPct val="0"/>
        </a:spcAft>
        <a:defRPr sz="4400">
          <a:solidFill>
            <a:schemeClr val="tx2"/>
          </a:solidFill>
          <a:latin typeface="Arial" charset="0"/>
        </a:defRPr>
      </a:lvl6pPr>
      <a:lvl7pPr marL="914024" algn="ctr" rtl="0" fontAlgn="base">
        <a:spcBef>
          <a:spcPct val="0"/>
        </a:spcBef>
        <a:spcAft>
          <a:spcPct val="0"/>
        </a:spcAft>
        <a:defRPr sz="4400">
          <a:solidFill>
            <a:schemeClr val="tx2"/>
          </a:solidFill>
          <a:latin typeface="Arial" charset="0"/>
        </a:defRPr>
      </a:lvl7pPr>
      <a:lvl8pPr marL="1371040" algn="ctr" rtl="0" fontAlgn="base">
        <a:spcBef>
          <a:spcPct val="0"/>
        </a:spcBef>
        <a:spcAft>
          <a:spcPct val="0"/>
        </a:spcAft>
        <a:defRPr sz="4400">
          <a:solidFill>
            <a:schemeClr val="tx2"/>
          </a:solidFill>
          <a:latin typeface="Arial" charset="0"/>
        </a:defRPr>
      </a:lvl8pPr>
      <a:lvl9pPr marL="1828052" algn="ctr" rtl="0" fontAlgn="base">
        <a:spcBef>
          <a:spcPct val="0"/>
        </a:spcBef>
        <a:spcAft>
          <a:spcPct val="0"/>
        </a:spcAft>
        <a:defRPr sz="4400">
          <a:solidFill>
            <a:schemeClr val="tx2"/>
          </a:solidFill>
          <a:latin typeface="Arial" charset="0"/>
        </a:defRPr>
      </a:lvl9pPr>
    </p:titleStyle>
    <p:bodyStyle>
      <a:lvl1pPr marL="342761" indent="-342761" algn="l" rtl="0" fontAlgn="base">
        <a:spcBef>
          <a:spcPct val="20000"/>
        </a:spcBef>
        <a:spcAft>
          <a:spcPct val="0"/>
        </a:spcAft>
        <a:buChar char="•"/>
        <a:defRPr sz="2800">
          <a:solidFill>
            <a:schemeClr val="tx1"/>
          </a:solidFill>
          <a:latin typeface="+mn-lt"/>
          <a:ea typeface="+mn-ea"/>
          <a:cs typeface="+mn-cs"/>
        </a:defRPr>
      </a:lvl1pPr>
      <a:lvl2pPr marL="742646" indent="-285632" algn="l" rtl="0" fontAlgn="base">
        <a:spcBef>
          <a:spcPct val="20000"/>
        </a:spcBef>
        <a:spcAft>
          <a:spcPct val="0"/>
        </a:spcAft>
        <a:buChar char="–"/>
        <a:defRPr sz="2400">
          <a:solidFill>
            <a:schemeClr val="tx1"/>
          </a:solidFill>
          <a:latin typeface="+mn-lt"/>
        </a:defRPr>
      </a:lvl2pPr>
      <a:lvl3pPr marL="1142530" indent="-228505" algn="l" rtl="0" fontAlgn="base">
        <a:spcBef>
          <a:spcPct val="20000"/>
        </a:spcBef>
        <a:spcAft>
          <a:spcPct val="0"/>
        </a:spcAft>
        <a:buChar char="•"/>
        <a:defRPr sz="2000">
          <a:solidFill>
            <a:schemeClr val="tx1"/>
          </a:solidFill>
          <a:latin typeface="+mn-lt"/>
        </a:defRPr>
      </a:lvl3pPr>
      <a:lvl4pPr marL="1599544" indent="-228505" algn="l" rtl="0" fontAlgn="base">
        <a:spcBef>
          <a:spcPct val="20000"/>
        </a:spcBef>
        <a:spcAft>
          <a:spcPct val="0"/>
        </a:spcAft>
        <a:buChar char="–"/>
        <a:defRPr sz="1800">
          <a:solidFill>
            <a:schemeClr val="tx1"/>
          </a:solidFill>
          <a:latin typeface="+mn-lt"/>
        </a:defRPr>
      </a:lvl4pPr>
      <a:lvl5pPr marL="2056560" indent="-228505" algn="l" rtl="0" fontAlgn="base">
        <a:spcBef>
          <a:spcPct val="20000"/>
        </a:spcBef>
        <a:spcAft>
          <a:spcPct val="0"/>
        </a:spcAft>
        <a:buChar char="»"/>
        <a:defRPr sz="1800">
          <a:solidFill>
            <a:schemeClr val="tx1"/>
          </a:solidFill>
          <a:latin typeface="+mn-lt"/>
        </a:defRPr>
      </a:lvl5pPr>
      <a:lvl6pPr marL="2513573" indent="-228505" algn="l" rtl="0" fontAlgn="base">
        <a:spcBef>
          <a:spcPct val="20000"/>
        </a:spcBef>
        <a:spcAft>
          <a:spcPct val="0"/>
        </a:spcAft>
        <a:buChar char="»"/>
        <a:defRPr sz="2000">
          <a:solidFill>
            <a:schemeClr val="tx1"/>
          </a:solidFill>
          <a:latin typeface="+mn-lt"/>
        </a:defRPr>
      </a:lvl6pPr>
      <a:lvl7pPr marL="2970584" indent="-228505" algn="l" rtl="0" fontAlgn="base">
        <a:spcBef>
          <a:spcPct val="20000"/>
        </a:spcBef>
        <a:spcAft>
          <a:spcPct val="0"/>
        </a:spcAft>
        <a:buChar char="»"/>
        <a:defRPr sz="2000">
          <a:solidFill>
            <a:schemeClr val="tx1"/>
          </a:solidFill>
          <a:latin typeface="+mn-lt"/>
        </a:defRPr>
      </a:lvl7pPr>
      <a:lvl8pPr marL="3427598" indent="-228505" algn="l" rtl="0" fontAlgn="base">
        <a:spcBef>
          <a:spcPct val="20000"/>
        </a:spcBef>
        <a:spcAft>
          <a:spcPct val="0"/>
        </a:spcAft>
        <a:buChar char="»"/>
        <a:defRPr sz="2000">
          <a:solidFill>
            <a:schemeClr val="tx1"/>
          </a:solidFill>
          <a:latin typeface="+mn-lt"/>
        </a:defRPr>
      </a:lvl8pPr>
      <a:lvl9pPr marL="3884609" indent="-22850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vl1pPr>
          </a:lstStyle>
          <a:p>
            <a:pPr defTabSz="914259"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vl1pPr>
          </a:lstStyle>
          <a:p>
            <a:pPr defTabSz="914259"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defTabSz="914259" fontAlgn="base">
              <a:spcBef>
                <a:spcPct val="0"/>
              </a:spcBef>
              <a:spcAft>
                <a:spcPct val="0"/>
              </a:spcAft>
            </a:pPr>
            <a:fld id="{068B3C12-BC1A-4959-8182-8B391870C7D3}" type="slidenum">
              <a:rPr lang="en-US" smtClean="0">
                <a:solidFill>
                  <a:srgbClr val="000000"/>
                </a:solidFill>
              </a:rPr>
              <a:pPr defTabSz="914259"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257826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p:titleStyle>
    <p:bodyStyle>
      <a:lvl1pPr marL="342848" indent="-342848" algn="l" rtl="0" fontAlgn="base">
        <a:spcBef>
          <a:spcPct val="20000"/>
        </a:spcBef>
        <a:spcAft>
          <a:spcPct val="0"/>
        </a:spcAft>
        <a:buChar char="•"/>
        <a:defRPr sz="2800">
          <a:solidFill>
            <a:schemeClr val="tx1"/>
          </a:solidFill>
          <a:latin typeface="+mn-lt"/>
          <a:ea typeface="+mn-ea"/>
          <a:cs typeface="+mn-cs"/>
        </a:defRPr>
      </a:lvl1pPr>
      <a:lvl2pPr marL="742836" indent="-285707" algn="l" rtl="0" fontAlgn="base">
        <a:spcBef>
          <a:spcPct val="20000"/>
        </a:spcBef>
        <a:spcAft>
          <a:spcPct val="0"/>
        </a:spcAft>
        <a:buChar char="–"/>
        <a:defRPr sz="2400">
          <a:solidFill>
            <a:schemeClr val="tx1"/>
          </a:solidFill>
          <a:latin typeface="+mn-lt"/>
        </a:defRPr>
      </a:lvl2pPr>
      <a:lvl3pPr marL="1142824" indent="-228564" algn="l" rtl="0" fontAlgn="base">
        <a:spcBef>
          <a:spcPct val="20000"/>
        </a:spcBef>
        <a:spcAft>
          <a:spcPct val="0"/>
        </a:spcAft>
        <a:buChar char="•"/>
        <a:defRPr sz="2000">
          <a:solidFill>
            <a:schemeClr val="tx1"/>
          </a:solidFill>
          <a:latin typeface="+mn-lt"/>
        </a:defRPr>
      </a:lvl3pPr>
      <a:lvl4pPr marL="1599954" indent="-228564" algn="l" rtl="0" fontAlgn="base">
        <a:spcBef>
          <a:spcPct val="20000"/>
        </a:spcBef>
        <a:spcAft>
          <a:spcPct val="0"/>
        </a:spcAft>
        <a:buChar char="–"/>
        <a:defRPr sz="1800">
          <a:solidFill>
            <a:schemeClr val="tx1"/>
          </a:solidFill>
          <a:latin typeface="+mn-lt"/>
        </a:defRPr>
      </a:lvl4pPr>
      <a:lvl5pPr marL="2057085" indent="-228564" algn="l" rtl="0" fontAlgn="base">
        <a:spcBef>
          <a:spcPct val="20000"/>
        </a:spcBef>
        <a:spcAft>
          <a:spcPct val="0"/>
        </a:spcAft>
        <a:buChar char="»"/>
        <a:defRPr sz="1800">
          <a:solidFill>
            <a:schemeClr val="tx1"/>
          </a:solidFill>
          <a:latin typeface="+mn-lt"/>
        </a:defRPr>
      </a:lvl5pPr>
      <a:lvl6pPr marL="2514215" indent="-228564" algn="l" rtl="0" fontAlgn="base">
        <a:spcBef>
          <a:spcPct val="20000"/>
        </a:spcBef>
        <a:spcAft>
          <a:spcPct val="0"/>
        </a:spcAft>
        <a:buChar char="»"/>
        <a:defRPr sz="2000">
          <a:solidFill>
            <a:schemeClr val="tx1"/>
          </a:solidFill>
          <a:latin typeface="+mn-lt"/>
        </a:defRPr>
      </a:lvl6pPr>
      <a:lvl7pPr marL="2971344" indent="-228564" algn="l" rtl="0" fontAlgn="base">
        <a:spcBef>
          <a:spcPct val="20000"/>
        </a:spcBef>
        <a:spcAft>
          <a:spcPct val="0"/>
        </a:spcAft>
        <a:buChar char="»"/>
        <a:defRPr sz="2000">
          <a:solidFill>
            <a:schemeClr val="tx1"/>
          </a:solidFill>
          <a:latin typeface="+mn-lt"/>
        </a:defRPr>
      </a:lvl7pPr>
      <a:lvl8pPr marL="3428475" indent="-228564" algn="l" rtl="0" fontAlgn="base">
        <a:spcBef>
          <a:spcPct val="20000"/>
        </a:spcBef>
        <a:spcAft>
          <a:spcPct val="0"/>
        </a:spcAft>
        <a:buChar char="»"/>
        <a:defRPr sz="2000">
          <a:solidFill>
            <a:schemeClr val="tx1"/>
          </a:solidFill>
          <a:latin typeface="+mn-lt"/>
        </a:defRPr>
      </a:lvl8pPr>
      <a:lvl9pPr marL="3885603" indent="-22856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67.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6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6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6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67.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google.com/url?sa=i&amp;rct=j&amp;q=&amp;esrc=s&amp;frm=1&amp;source=images&amp;cd=&amp;cad=rja&amp;uact=8&amp;docid=V4ZxXdWjc2WBHM&amp;tbnid=ws1FvucXE4dy4M:&amp;ved=0CAUQjRw&amp;url=http://www.slideshare.net/junio_oliveira/manual-de-voo-e-outros-documentos&amp;ei=p5xBU5iJKoqlsQSpwICAAw&amp;bvm=bv.64125504,d.dmQ&amp;psig=AFQjCNEXsLmTB6-pFly-xO5Hm3B28jK6iw&amp;ust=1396895261844325" TargetMode="External"/><Relationship Id="rId4" Type="http://schemas.openxmlformats.org/officeDocument/2006/relationships/hyperlink" Target="http://www.google.com/url?sa=i&amp;rct=j&amp;q=&amp;esrc=s&amp;frm=1&amp;source=images&amp;cd=&amp;cad=rja&amp;docid=QaKFyHB76-Ve9M&amp;tbnid=CMDc2ew8VJttvM:&amp;ved=0CAUQjRw&amp;url=http://www.slideshare.net/ccoyure/power-plant-part-1&amp;ei=7zrdUtXNJdagsQTAq4GIBQ&amp;bvm=bv.59568121,d.eW0&amp;psig=AFQjCNHOAyF67eyiA75ZpFajbeUAW1h1ew&amp;ust=139031659399864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uact=8&amp;docid=HY2B_Hh3b3uKfM&amp;tbnid=TBtqCxQ0dKNHhM:&amp;ved=0CAUQjRw&amp;url=http://www.warbirdsnews.com/library&amp;ei=NANCU473C8e40AHC0IGICg&amp;bvm=bv.64125504,d.dmQ&amp;psig=AFQjCNENg05upLTzsmaTSWGhKUj0NOn0nQ&amp;ust=1396921395112261"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uact=8&amp;docid=HY2B_Hh3b3uKfM&amp;tbnid=TBtqCxQ0dKNHhM:&amp;ved=0CAUQjRw&amp;url=http://www.warbirdsnews.com/library&amp;ei=NANCU473C8e40AHC0IGICg&amp;bvm=bv.64125504,d.dmQ&amp;psig=AFQjCNENg05upLTzsmaTSWGhKUj0NOn0nQ&amp;ust=1396921395112261"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frm=1&amp;source=images&amp;cd=&amp;cad=rja&amp;uact=8&amp;docid=iSYh4y_i6EJuZM&amp;tbnid=p5Uw8bNRo-mG3M:&amp;ved=0CAUQjRw&amp;url=http://www.sportys.com/PilotShop/product/12168&amp;ei=ygJCU-uDJIXC0gG11ICwAQ&amp;bvm=bv.64125504,d.dmQ&amp;psig=AFQjCNENg05upLTzsmaTSWGhKUj0NOn0nQ&amp;ust=1396921395112261"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frm=1&amp;source=images&amp;cd=&amp;cad=rja&amp;uact=8&amp;docid=iSYh4y_i6EJuZM&amp;tbnid=p5Uw8bNRo-mG3M:&amp;ved=0CAUQjRw&amp;url=http://www.sportys.com/PilotShop/product/12168&amp;ei=ygJCU-uDJIXC0gG11ICwAQ&amp;bvm=bv.64125504,d.dmQ&amp;psig=AFQjCNENg05upLTzsmaTSWGhKUj0NOn0nQ&amp;ust=1396921395112261"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frm=1&amp;source=images&amp;cd=&amp;cad=rja&amp;uact=8&amp;docid=6VJK0-6fPsdy2M&amp;tbnid=Zz95xPeKGD7wTM:&amp;ved=0CAUQjRw&amp;url=http://www.qref.com/cessna-150-100-hour-inspection-form-inspection-forms?manufacturer_id%3D11&amp;ei=TwRCU76MCcnq0gH5uoGoDQ&amp;bvm=bv.64125504,d.dmQ&amp;psig=AFQjCNGvAWi45YX774tnEmGIa9vxAXKjbg&amp;ust=1396921724334335"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frm=1&amp;source=images&amp;cd=&amp;cad=rja&amp;uact=8&amp;docid=6VJK0-6fPsdy2M&amp;tbnid=Zz95xPeKGD7wTM:&amp;ved=0CAUQjRw&amp;url=http://www.qref.com/cessna-150-100-hour-inspection-form-inspection-forms?manufacturer_id%3D11&amp;ei=TwRCU76MCcnq0gH5uoGoDQ&amp;bvm=bv.64125504,d.dmQ&amp;psig=AFQjCNGvAWi45YX774tnEmGIa9vxAXKjbg&amp;ust=1396921724334335"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google.com/url?sa=i&amp;rct=j&amp;q=&amp;esrc=s&amp;frm=1&amp;source=images&amp;cd=&amp;cad=rja&amp;uact=8&amp;docid=AEdXL3sc2oz3-M&amp;tbnid=GAX8pdJROvINAM:&amp;ved=0CAUQjRw&amp;url=http://www.docstoc.com/docs/52076639/C-12J-Minimum-Equipment-Subsystem-List&amp;ei=xgRCU-q9GIrA0gGZ-oDQDg&amp;bvm=bv.64125504,d.dmQ&amp;psig=AFQjCNFA9938WHObYO-EGm8skwSp0Ci8Ow&amp;ust=1396921859435557"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google.com/url?sa=i&amp;rct=j&amp;q=&amp;esrc=s&amp;frm=1&amp;source=images&amp;cd=&amp;cad=rja&amp;uact=8&amp;docid=AEdXL3sc2oz3-M&amp;tbnid=GAX8pdJROvINAM:&amp;ved=0CAUQjRw&amp;url=http://www.docstoc.com/docs/52076639/C-12J-Minimum-Equipment-Subsystem-List&amp;ei=xgRCU-q9GIrA0gGZ-oDQDg&amp;bvm=bv.64125504,d.dmQ&amp;psig=AFQjCNFA9938WHObYO-EGm8skwSp0Ci8Ow&amp;ust=1396921859435557"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uact=8&amp;docid=kBNKe_Y0NWQYOM&amp;tbnid=Y9gTjMJBsx4ACM:&amp;ved=0CAUQjRw&amp;url=http://www.actechbooks.com/products/act388/&amp;ei=DgVCU7KBEqfV0QGst4CoDA&amp;bvm=bv.64125504,d.dmQ&amp;psig=AFQjCNF72U_aCLC_44x98vOZ2xnyqaHTkA&amp;ust=1396921983154844"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8.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uact=8&amp;docid=kBNKe_Y0NWQYOM&amp;tbnid=Y9gTjMJBsx4ACM:&amp;ved=0CAUQjRw&amp;url=http://www.actechbooks.com/products/act388/&amp;ei=DgVCU7KBEqfV0QGst4CoDA&amp;bvm=bv.64125504,d.dmQ&amp;psig=AFQjCNF72U_aCLC_44x98vOZ2xnyqaHTkA&amp;ust=1396921983154844"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uact=8&amp;docid=tH8gzWJWT3e4kM&amp;tbnid=ZM8rJWsbViZz1M:&amp;ved=0CAUQjRw&amp;url=http://www.reviewjournal.com/news/teen-learns-pilot-plane-getting-drivers-license&amp;ei=9wVCU-PhIqjL0QH2h4GQCg&amp;bvm=bv.64125504,d.dmQ&amp;psig=AFQjCNGvqkwHynsw64MVze7mviPs1oj-DA&amp;ust=1396922192005329"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amp;esrc=s&amp;frm=1&amp;source=images&amp;cd=&amp;cad=rja&amp;uact=8&amp;docid=tH8gzWJWT3e4kM&amp;tbnid=ZM8rJWsbViZz1M:&amp;ved=0CAUQjRw&amp;url=http://www.kathrynsreport.com/2012_09_24_archive.html&amp;ei=FgZCU5uuKcXq0QGL34CgAQ&amp;bvm=bv.64125504,d.dmQ&amp;psig=AFQjCNGvqkwHynsw64MVze7mviPs1oj-DA&amp;ust=1396922192005329"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frm=1&amp;source=images&amp;cd=&amp;cad=rja&amp;uact=8&amp;docid=o9_fRO1P81ljjM&amp;tbnid=EFF6KR6pGGBtsM:&amp;ved=0CAUQjRw&amp;url=http://www.flighttrainingindianapa.com/testimonials&amp;ei=4wZCU6jiN-nA0AHAyIH4Cg&amp;bvm=bv.64125504,d.dmQ&amp;psig=AFQjCNGvqkwHynsw64MVze7mviPs1oj-DA&amp;ust=1396922192005329"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uact=8&amp;docid=HY2B_Hh3b3uKfM&amp;tbnid=TBtqCxQ0dKNHhM:&amp;ved=0CAUQjRw&amp;url=http://www.warbirdsnews.com/library&amp;ei=NANCU473C8e40AHC0IGICg&amp;bvm=bv.64125504,d.dmQ&amp;psig=AFQjCNENg05upLTzsmaTSWGhKUj0NOn0nQ&amp;ust=1396921395112261"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sa=i&amp;rct=j&amp;q=&amp;esrc=s&amp;frm=1&amp;source=images&amp;cd=&amp;cad=rja&amp;uact=8&amp;docid=tH8gzWJWT3e4kM&amp;tbnid=ZM8rJWsbViZz1M:&amp;ved=0CAUQjRw&amp;url=http://www.springfieldnewssun.com/news/news/local/local-student-joins-elite-group-of-teenage-pilots/nNqry/&amp;ei=OAZCU_TKKIiO0gHm-4CgBQ&amp;bvm=bv.64125504,d.dmQ&amp;psig=AFQjCNGvqkwHynsw64MVze7mviPs1oj-DA&amp;ust=1396922192005329"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url?sa=i&amp;rct=j&amp;q=&amp;esrc=s&amp;frm=1&amp;source=images&amp;cd=&amp;cad=rja&amp;uact=8&amp;docid=tH8gzWJWT3e4kM&amp;tbnid=ZM8rJWsbViZz1M:&amp;ved=0CAUQjRw&amp;url=http://www.sfgate.com/entertainment/article/Pilot-wants-to-inspire-other-young-women-3211006.php&amp;ei=ZgZCU-_fGq7I0AG_94Bg&amp;bvm=bv.64125504,d.dmQ&amp;psig=AFQjCNGvqkwHynsw64MVze7mviPs1oj-DA&amp;ust=1396922192005329"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uact=8&amp;docid=HY2B_Hh3b3uKfM&amp;tbnid=TBtqCxQ0dKNHhM:&amp;ved=0CAUQjRw&amp;url=http://www.warbirdsnews.com/library&amp;ei=NANCU473C8e40AHC0IGICg&amp;bvm=bv.64125504,d.dmQ&amp;psig=AFQjCNENg05upLTzsmaTSWGhKUj0NOn0nQ&amp;ust=1396921395112261"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amp;esrc=s&amp;frm=1&amp;source=images&amp;cd=&amp;cad=rja&amp;uact=8&amp;docid=o9_fRO1P81ljjM&amp;tbnid=EFF6KR6pGGBtsM:&amp;ved=0CAUQjRw&amp;url=http://flycecil.com/non-college-pilot-training-program/private-pilot-airplane-single-engine-land&amp;ei=wgZCU4HlHqeF0QGOvoCoDQ&amp;bvm=bv.64125504,d.dmQ&amp;psig=AFQjCNGvqkwHynsw64MVze7mviPs1oj-DA&amp;ust=1396922192005329"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6" tIns="50776" rIns="50776" bIns="50776" anchor="ctr"/>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6" tIns="50776" rIns="50776" bIns="50776" anchor="ctr"/>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61" tIns="32130" rIns="64261" bIns="32130"/>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3" y="685353"/>
            <a:ext cx="8786813" cy="5866805"/>
          </a:xfrm>
        </p:spPr>
        <p:txBody>
          <a:bodyPr lIns="88854" tIns="50776" rIns="88854" bIns="50776" anchor="t"/>
          <a:lstStyle/>
          <a:p>
            <a:pPr marL="550021" indent="-473040" defTabSz="913722"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021" indent="-473040" defTabSz="913722"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021" indent="-473040" defTabSz="913722" eaLnBrk="1">
              <a:spcBef>
                <a:spcPts val="281"/>
              </a:spcBef>
              <a:buClr>
                <a:srgbClr val="0070C0"/>
              </a:buClr>
              <a:buSzPct val="80000"/>
              <a:buFontTx/>
              <a:buAutoNum type="arabicParenR"/>
            </a:pPr>
            <a:r>
              <a:rPr lang="en-US" altLang="en-US" sz="2500" b="1" dirty="0">
                <a:solidFill>
                  <a:schemeClr val="tx1"/>
                </a:solidFill>
              </a:rPr>
              <a:t>What </a:t>
            </a:r>
            <a:r>
              <a:rPr lang="en-US" altLang="en-US" sz="2500" b="1" dirty="0" smtClean="0">
                <a:solidFill>
                  <a:schemeClr val="tx1"/>
                </a:solidFill>
              </a:rPr>
              <a:t>instrument is required to be installed by 14CFR Part 91 during VFR and IFR flight operations? </a:t>
            </a:r>
            <a:endParaRPr lang="en-US" altLang="en-US" sz="2500" b="1" dirty="0">
              <a:solidFill>
                <a:schemeClr val="tx1"/>
              </a:solidFill>
            </a:endParaRPr>
          </a:p>
          <a:p>
            <a:pPr marL="550021" indent="-473040" defTabSz="913722" eaLnBrk="1">
              <a:spcBef>
                <a:spcPts val="281"/>
              </a:spcBef>
              <a:buClr>
                <a:srgbClr val="0070C0"/>
              </a:buClr>
              <a:buSzPct val="80000"/>
              <a:buFontTx/>
              <a:buAutoNum type="arabicParenR"/>
            </a:pPr>
            <a:r>
              <a:rPr lang="en-US" altLang="en-US" sz="2500" b="1" dirty="0">
                <a:solidFill>
                  <a:srgbClr val="0070C0"/>
                </a:solidFill>
              </a:rPr>
              <a:t>What </a:t>
            </a:r>
            <a:r>
              <a:rPr lang="en-US" altLang="en-US" sz="2500" b="1" dirty="0" smtClean="0">
                <a:solidFill>
                  <a:srgbClr val="0070C0"/>
                </a:solidFill>
              </a:rPr>
              <a:t>are the letters and numbers marked on the magnetic compass and how many degrees apart are they?</a:t>
            </a:r>
            <a:endParaRPr lang="en-US" altLang="en-US" sz="2500" b="1" dirty="0">
              <a:solidFill>
                <a:srgbClr val="0070C0"/>
              </a:solidFill>
            </a:endParaRPr>
          </a:p>
          <a:p>
            <a:pPr marL="550021" indent="-473040" defTabSz="913722" eaLnBrk="1">
              <a:spcBef>
                <a:spcPts val="281"/>
              </a:spcBef>
              <a:buClr>
                <a:srgbClr val="0070C0"/>
              </a:buClr>
              <a:buSzPct val="80000"/>
              <a:buFontTx/>
              <a:buAutoNum type="arabicParenR"/>
            </a:pPr>
            <a:r>
              <a:rPr lang="en-US" altLang="en-US" sz="2500" b="1" dirty="0" smtClean="0">
                <a:solidFill>
                  <a:schemeClr val="tx1"/>
                </a:solidFill>
              </a:rPr>
              <a:t>The </a:t>
            </a:r>
            <a:r>
              <a:rPr lang="en-US" sz="2400" b="1" dirty="0">
                <a:solidFill>
                  <a:schemeClr val="tx1"/>
                </a:solidFill>
              </a:rPr>
              <a:t>long and short graduation marks </a:t>
            </a:r>
            <a:r>
              <a:rPr lang="en-US" sz="2400" b="1" dirty="0" smtClean="0">
                <a:solidFill>
                  <a:schemeClr val="tx1"/>
                </a:solidFill>
              </a:rPr>
              <a:t>are spaced how many degrees apart on a magnetic compass</a:t>
            </a:r>
            <a:r>
              <a:rPr lang="en-US" altLang="en-US" sz="2500" b="1" dirty="0" smtClean="0">
                <a:solidFill>
                  <a:schemeClr val="tx1"/>
                </a:solidFill>
              </a:rPr>
              <a:t>?</a:t>
            </a:r>
            <a:endParaRPr lang="en-US" altLang="en-US" sz="2500" b="1" dirty="0">
              <a:solidFill>
                <a:schemeClr val="tx1"/>
              </a:solidFill>
            </a:endParaRPr>
          </a:p>
          <a:p>
            <a:pPr marL="550021" indent="-473040" defTabSz="913722" eaLnBrk="1">
              <a:spcBef>
                <a:spcPts val="281"/>
              </a:spcBef>
              <a:buClr>
                <a:srgbClr val="0070C0"/>
              </a:buClr>
              <a:buSzPct val="80000"/>
              <a:buFontTx/>
              <a:buAutoNum type="arabicParenR"/>
            </a:pPr>
            <a:r>
              <a:rPr lang="en-US" altLang="en-US" sz="2500" b="1" dirty="0" smtClean="0">
                <a:solidFill>
                  <a:srgbClr val="0070C0"/>
                </a:solidFill>
              </a:rPr>
              <a:t>Describe what conditions may cause compass deviation.</a:t>
            </a:r>
            <a:endParaRPr lang="en-US" altLang="en-US" sz="2500" b="1" dirty="0">
              <a:solidFill>
                <a:srgbClr val="0070C0"/>
              </a:solidFill>
            </a:endParaRPr>
          </a:p>
          <a:p>
            <a:pPr marL="550021" indent="-473040" defTabSz="913722" eaLnBrk="1">
              <a:spcBef>
                <a:spcPts val="281"/>
              </a:spcBef>
              <a:buClr>
                <a:srgbClr val="0070C0"/>
              </a:buClr>
              <a:buSzPct val="80000"/>
              <a:buFontTx/>
              <a:buAutoNum type="arabicParenR"/>
            </a:pPr>
            <a:r>
              <a:rPr lang="en-US" sz="2400" b="1" dirty="0" smtClean="0">
                <a:solidFill>
                  <a:schemeClr val="tx1"/>
                </a:solidFill>
              </a:rPr>
              <a:t>What instrument/gauge provides the </a:t>
            </a:r>
            <a:r>
              <a:rPr lang="en-US" sz="2400" b="1" dirty="0">
                <a:solidFill>
                  <a:schemeClr val="tx1"/>
                </a:solidFill>
              </a:rPr>
              <a:t>pilot with useful information about temperature lapse rate with altitude </a:t>
            </a:r>
            <a:r>
              <a:rPr lang="en-US" sz="2400" b="1" dirty="0" smtClean="0">
                <a:solidFill>
                  <a:schemeClr val="tx1"/>
                </a:solidFill>
              </a:rPr>
              <a:t>change</a:t>
            </a:r>
            <a:r>
              <a:rPr lang="en-US" sz="2500" b="1" dirty="0">
                <a:solidFill>
                  <a:schemeClr val="tx1"/>
                </a:solidFill>
              </a:rPr>
              <a:t>?</a:t>
            </a:r>
            <a:endParaRPr lang="en-US" altLang="en-US" sz="2500" b="1" dirty="0">
              <a:solidFill>
                <a:srgbClr val="0070C0"/>
              </a:solidFill>
            </a:endParaRPr>
          </a:p>
        </p:txBody>
      </p:sp>
      <p:sp>
        <p:nvSpPr>
          <p:cNvPr id="3078" name="Rectangle 6"/>
          <p:cNvSpPr>
            <a:spLocks noGrp="1" noChangeArrowheads="1"/>
          </p:cNvSpPr>
          <p:nvPr>
            <p:ph type="title"/>
          </p:nvPr>
        </p:nvSpPr>
        <p:spPr>
          <a:xfrm>
            <a:off x="456540" y="0"/>
            <a:ext cx="8229823" cy="837158"/>
          </a:xfrm>
        </p:spPr>
        <p:txBody>
          <a:bodyPr lIns="88854" tIns="50776" rIns="88854" bIns="50776"/>
          <a:lstStyle/>
          <a:p>
            <a:pPr algn="l" defTabSz="913722"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3/23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35852739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Magnetic Compass</a:t>
            </a:r>
            <a:br>
              <a:rPr lang="en-US" sz="4000" b="1" dirty="0"/>
            </a:br>
            <a:r>
              <a:rPr lang="en-US" sz="4000" b="1" dirty="0"/>
              <a:t>Deviation</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49160" y="1219201"/>
            <a:ext cx="4651440" cy="5693705"/>
          </a:xfrm>
          <a:prstGeom prst="rect">
            <a:avLst/>
          </a:prstGeom>
          <a:noFill/>
        </p:spPr>
        <p:txBody>
          <a:bodyPr wrap="square" lIns="91255" tIns="45628" rIns="91255" bIns="45628" rtlCol="0">
            <a:spAutoFit/>
          </a:bodyPr>
          <a:lstStyle/>
          <a:p>
            <a:pPr marL="342242" indent="-342242" defTabSz="912573">
              <a:buFont typeface="Arial" pitchFamily="34" charset="0"/>
              <a:buChar char="•"/>
            </a:pPr>
            <a:r>
              <a:rPr lang="en-US" sz="2800" b="1" dirty="0">
                <a:solidFill>
                  <a:srgbClr val="FF0000"/>
                </a:solidFill>
              </a:rPr>
              <a:t>Magnetic fields in an aircraft caused by electrical current flowing in the structure</a:t>
            </a:r>
          </a:p>
          <a:p>
            <a:pPr marL="342242" indent="-342242" defTabSz="912573">
              <a:buFont typeface="Arial" pitchFamily="34" charset="0"/>
              <a:buChar char="•"/>
            </a:pPr>
            <a:endParaRPr lang="en-US" sz="2800" b="1" dirty="0">
              <a:solidFill>
                <a:srgbClr val="FF0000"/>
              </a:solidFill>
            </a:endParaRPr>
          </a:p>
          <a:p>
            <a:pPr marL="342242" indent="-342242" defTabSz="912573">
              <a:buFont typeface="Arial" pitchFamily="34" charset="0"/>
              <a:buChar char="•"/>
            </a:pPr>
            <a:r>
              <a:rPr lang="en-US" sz="2800" b="1" dirty="0">
                <a:solidFill>
                  <a:srgbClr val="FF0000"/>
                </a:solidFill>
              </a:rPr>
              <a:t>Nearby wiring or any magnetized part of the structure</a:t>
            </a:r>
          </a:p>
          <a:p>
            <a:pPr marL="342242" indent="-342242" defTabSz="912573">
              <a:buFont typeface="Arial" pitchFamily="34" charset="0"/>
              <a:buChar char="•"/>
            </a:pPr>
            <a:endParaRPr lang="en-US" sz="2800" b="1" dirty="0">
              <a:solidFill>
                <a:srgbClr val="FF0000"/>
              </a:solidFill>
            </a:endParaRPr>
          </a:p>
          <a:p>
            <a:pPr marL="342242" indent="-342242" defTabSz="912573">
              <a:buFont typeface="Arial" pitchFamily="34" charset="0"/>
              <a:buChar char="•"/>
            </a:pPr>
            <a:r>
              <a:rPr lang="en-US" sz="2800" b="1" dirty="0">
                <a:solidFill>
                  <a:srgbClr val="FF0000"/>
                </a:solidFill>
              </a:rPr>
              <a:t>Conflict with the Earth’s magnetic field and cause a compass error called deviation.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5" y="2286001"/>
            <a:ext cx="3328987" cy="327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720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6" tIns="50776" rIns="50776" bIns="50776" anchor="ctr"/>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6" tIns="50776" rIns="50776" bIns="50776" anchor="ctr"/>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61" tIns="32130" rIns="64261" bIns="32130"/>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3" y="685353"/>
            <a:ext cx="8786813" cy="5866805"/>
          </a:xfrm>
        </p:spPr>
        <p:txBody>
          <a:bodyPr lIns="88854" tIns="50776" rIns="88854" bIns="50776" anchor="t"/>
          <a:lstStyle/>
          <a:p>
            <a:pPr marL="550021" indent="-473040" defTabSz="913722"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021" indent="-473040" defTabSz="913722" eaLnBrk="1">
              <a:spcBef>
                <a:spcPts val="281"/>
              </a:spcBef>
              <a:buClr>
                <a:srgbClr val="2DA2BF"/>
              </a:buClr>
              <a:buSzPct val="68000"/>
              <a:buNone/>
            </a:pPr>
            <a:endParaRPr lang="en-US" altLang="en-US" b="1" dirty="0" smtClean="0">
              <a:solidFill>
                <a:schemeClr val="bg1">
                  <a:lumMod val="85000"/>
                </a:schemeClr>
              </a:solidFill>
              <a:latin typeface="Helvetica" charset="0"/>
              <a:ea typeface="Helvetica" charset="0"/>
              <a:cs typeface="Helvetica" charset="0"/>
              <a:sym typeface="Helvetica" charset="0"/>
            </a:endParaRPr>
          </a:p>
          <a:p>
            <a:pPr marL="550021" indent="-473040" defTabSz="913722"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instrument is required to be installed by 14CFR Part 91 during VFR and IFR flight operations? </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are the letters and numbers marked on the magnetic compass and how many degrees apart are they?</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altLang="en-US" sz="2500" b="1" dirty="0" smtClean="0">
                <a:solidFill>
                  <a:schemeClr val="bg1">
                    <a:lumMod val="85000"/>
                  </a:schemeClr>
                </a:solidFill>
              </a:rPr>
              <a:t>The </a:t>
            </a:r>
            <a:r>
              <a:rPr lang="en-US" sz="2400" b="1" dirty="0">
                <a:solidFill>
                  <a:schemeClr val="bg1">
                    <a:lumMod val="85000"/>
                  </a:schemeClr>
                </a:solidFill>
              </a:rPr>
              <a:t>long and short graduation marks </a:t>
            </a:r>
            <a:r>
              <a:rPr lang="en-US" sz="2400" b="1" dirty="0" smtClean="0">
                <a:solidFill>
                  <a:schemeClr val="bg1">
                    <a:lumMod val="85000"/>
                  </a:schemeClr>
                </a:solidFill>
              </a:rPr>
              <a:t>are spaced how many degrees apart on a magnetic compass</a:t>
            </a:r>
            <a:r>
              <a:rPr lang="en-US" altLang="en-US" sz="2500" b="1" dirty="0" smtClean="0">
                <a:solidFill>
                  <a:schemeClr val="bg1">
                    <a:lumMod val="85000"/>
                  </a:schemeClr>
                </a:solidFill>
              </a:rPr>
              <a:t>?</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altLang="en-US" sz="2500" b="1" dirty="0" smtClean="0">
                <a:solidFill>
                  <a:schemeClr val="bg1">
                    <a:lumMod val="85000"/>
                  </a:schemeClr>
                </a:solidFill>
              </a:rPr>
              <a:t>Describe what conditions may cause compass deviation.</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sz="2400" b="1" dirty="0" smtClean="0">
                <a:solidFill>
                  <a:schemeClr val="tx1"/>
                </a:solidFill>
              </a:rPr>
              <a:t>What instrument/gauge provides the </a:t>
            </a:r>
            <a:r>
              <a:rPr lang="en-US" sz="2400" b="1" dirty="0">
                <a:solidFill>
                  <a:schemeClr val="tx1"/>
                </a:solidFill>
              </a:rPr>
              <a:t>pilot with useful information about temperature lapse rate with altitude </a:t>
            </a:r>
            <a:r>
              <a:rPr lang="en-US" sz="2400" b="1" dirty="0" smtClean="0">
                <a:solidFill>
                  <a:schemeClr val="tx1"/>
                </a:solidFill>
              </a:rPr>
              <a:t>change</a:t>
            </a:r>
            <a:r>
              <a:rPr lang="en-US" sz="2500" b="1" dirty="0">
                <a:solidFill>
                  <a:schemeClr val="tx1"/>
                </a:solidFill>
              </a:rPr>
              <a:t>?</a:t>
            </a:r>
            <a:endParaRPr lang="en-US" altLang="en-US" sz="2500" b="1" dirty="0">
              <a:solidFill>
                <a:srgbClr val="0070C0"/>
              </a:solidFill>
            </a:endParaRPr>
          </a:p>
        </p:txBody>
      </p:sp>
      <p:sp>
        <p:nvSpPr>
          <p:cNvPr id="3078" name="Rectangle 6"/>
          <p:cNvSpPr>
            <a:spLocks noGrp="1" noChangeArrowheads="1"/>
          </p:cNvSpPr>
          <p:nvPr>
            <p:ph type="title"/>
          </p:nvPr>
        </p:nvSpPr>
        <p:spPr>
          <a:xfrm>
            <a:off x="456540" y="0"/>
            <a:ext cx="8229823" cy="837158"/>
          </a:xfrm>
        </p:spPr>
        <p:txBody>
          <a:bodyPr lIns="88854" tIns="50776" rIns="88854" bIns="50776"/>
          <a:lstStyle/>
          <a:p>
            <a:pPr algn="l" defTabSz="913722"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3/23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04609301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Outside Air Temperature (OAT) Gauge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49160" y="1600205"/>
            <a:ext cx="4651440" cy="4401043"/>
          </a:xfrm>
          <a:prstGeom prst="rect">
            <a:avLst/>
          </a:prstGeom>
          <a:noFill/>
        </p:spPr>
        <p:txBody>
          <a:bodyPr wrap="square" lIns="91255" tIns="45628" rIns="91255" bIns="45628" rtlCol="0">
            <a:spAutoFit/>
          </a:bodyPr>
          <a:lstStyle/>
          <a:p>
            <a:pPr marL="342242" indent="-342242" defTabSz="912573">
              <a:buFont typeface="Arial" pitchFamily="34" charset="0"/>
              <a:buChar char="•"/>
            </a:pPr>
            <a:r>
              <a:rPr lang="en-US" sz="2800" b="1" dirty="0">
                <a:solidFill>
                  <a:srgbClr val="FF0000"/>
                </a:solidFill>
              </a:rPr>
              <a:t>OAT gauges are calibrated in degrees °C, °F, or both. </a:t>
            </a:r>
          </a:p>
          <a:p>
            <a:pPr marL="342242" indent="-342242" defTabSz="912573">
              <a:buFont typeface="Arial" pitchFamily="34" charset="0"/>
              <a:buChar char="•"/>
            </a:pPr>
            <a:endParaRPr lang="en-US" sz="2800" b="1" dirty="0">
              <a:solidFill>
                <a:srgbClr val="000000"/>
              </a:solidFill>
            </a:endParaRPr>
          </a:p>
          <a:p>
            <a:pPr marL="342242" indent="-342242" defTabSz="912573">
              <a:buFont typeface="Arial" pitchFamily="34" charset="0"/>
              <a:buChar char="•"/>
            </a:pPr>
            <a:r>
              <a:rPr lang="en-US" sz="2800" b="1" dirty="0">
                <a:solidFill>
                  <a:srgbClr val="000000"/>
                </a:solidFill>
              </a:rPr>
              <a:t>An accurate air temperature </a:t>
            </a:r>
            <a:r>
              <a:rPr lang="en-US" sz="2800" b="1" dirty="0">
                <a:solidFill>
                  <a:srgbClr val="FF0000"/>
                </a:solidFill>
              </a:rPr>
              <a:t>provides the pilot with useful information about temperature lapse rate with altitude change.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334" y="2362200"/>
            <a:ext cx="4340066" cy="33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571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5" y="1752637"/>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750214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2048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7172" name="Rectangle 5"/>
          <p:cNvSpPr>
            <a:spLocks noGrp="1" noChangeArrowheads="1"/>
          </p:cNvSpPr>
          <p:nvPr>
            <p:ph type="body" idx="1"/>
          </p:nvPr>
        </p:nvSpPr>
        <p:spPr>
          <a:xfrm>
            <a:off x="125016" y="1374056"/>
            <a:ext cx="4661297" cy="4573116"/>
          </a:xfrm>
        </p:spPr>
        <p:txBody>
          <a:bodyPr lIns="87409" tIns="50054" rIns="87409" bIns="50054" anchor="t"/>
          <a:lstStyle/>
          <a:p>
            <a:pPr marL="217488" indent="-166941" defTabSz="899559" eaLnBrk="1">
              <a:lnSpc>
                <a:spcPct val="80000"/>
              </a:lnSpc>
              <a:spcBef>
                <a:spcPts val="281"/>
              </a:spcBef>
              <a:buClr>
                <a:srgbClr val="2DA2BF"/>
              </a:buClr>
              <a:buSzPct val="68000"/>
              <a:buFont typeface="Wingdings 3" pitchFamily="18" charset="2"/>
              <a:buChar char="•"/>
              <a:defRPr/>
            </a:pPr>
            <a:r>
              <a:rPr lang="en-US" sz="3100" b="1" dirty="0">
                <a:latin typeface="Helvetica" charset="0"/>
                <a:ea typeface="Helvetica" charset="0"/>
                <a:cs typeface="Helvetica" charset="0"/>
                <a:sym typeface="Helvetica" charset="0"/>
              </a:rPr>
              <a:t>March </a:t>
            </a:r>
            <a:r>
              <a:rPr lang="en-US" sz="3100" b="1" dirty="0" smtClean="0">
                <a:latin typeface="Helvetica" charset="0"/>
                <a:ea typeface="Helvetica" charset="0"/>
                <a:cs typeface="Helvetica" charset="0"/>
                <a:sym typeface="Helvetica" charset="0"/>
              </a:rPr>
              <a:t>23</a:t>
            </a:r>
            <a:endParaRPr lang="en-US" sz="3100" b="1" dirty="0">
              <a:latin typeface="Helvetica" charset="0"/>
              <a:ea typeface="Helvetica" charset="0"/>
              <a:cs typeface="Helvetica" charset="0"/>
              <a:sym typeface="Helvetica" charset="0"/>
            </a:endParaRPr>
          </a:p>
          <a:p>
            <a:pPr>
              <a:defRPr/>
            </a:pPr>
            <a:r>
              <a:rPr lang="en-US" sz="2800" dirty="0" smtClean="0">
                <a:latin typeface="+mj-lt"/>
              </a:rPr>
              <a:t>1903 — </a:t>
            </a:r>
            <a:r>
              <a:rPr lang="en-US" sz="2800" dirty="0">
                <a:latin typeface="+mj-lt"/>
              </a:rPr>
              <a:t>The Wright brothers file a patent request for a powered flying machine based on the second (modified) version of their 1902 glider successfully tested at Kill Devil Hill</a:t>
            </a:r>
          </a:p>
        </p:txBody>
      </p:sp>
      <p:sp>
        <p:nvSpPr>
          <p:cNvPr id="5126" name="Rectangle 6"/>
          <p:cNvSpPr>
            <a:spLocks noGrp="1" noChangeArrowheads="1"/>
          </p:cNvSpPr>
          <p:nvPr>
            <p:ph type="title"/>
          </p:nvPr>
        </p:nvSpPr>
        <p:spPr>
          <a:xfrm>
            <a:off x="456845" y="274588"/>
            <a:ext cx="8229823" cy="1143000"/>
          </a:xfrm>
        </p:spPr>
        <p:txBody>
          <a:bodyPr lIns="87409" tIns="50054" rIns="87409" bIns="50054"/>
          <a:lstStyle/>
          <a:p>
            <a:pPr defTabSz="899559" eaLnBrk="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63390"/>
            <a:ext cx="4262437" cy="259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646759"/>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27765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2048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7172" name="Rectangle 5"/>
          <p:cNvSpPr>
            <a:spLocks noGrp="1" noChangeArrowheads="1"/>
          </p:cNvSpPr>
          <p:nvPr>
            <p:ph type="body" idx="1"/>
          </p:nvPr>
        </p:nvSpPr>
        <p:spPr>
          <a:xfrm>
            <a:off x="125016" y="1374056"/>
            <a:ext cx="4661297" cy="4573116"/>
          </a:xfrm>
        </p:spPr>
        <p:txBody>
          <a:bodyPr lIns="87409" tIns="50054" rIns="87409" bIns="50054" anchor="t"/>
          <a:lstStyle/>
          <a:p>
            <a:pPr marL="217488" indent="-166941" defTabSz="899559" eaLnBrk="1">
              <a:lnSpc>
                <a:spcPct val="80000"/>
              </a:lnSpc>
              <a:spcBef>
                <a:spcPts val="281"/>
              </a:spcBef>
              <a:buClr>
                <a:srgbClr val="2DA2BF"/>
              </a:buClr>
              <a:buSzPct val="68000"/>
              <a:buFont typeface="Wingdings 3" pitchFamily="18" charset="2"/>
              <a:buChar char="•"/>
              <a:defRPr/>
            </a:pPr>
            <a:r>
              <a:rPr lang="en-US" sz="3100" b="1" dirty="0">
                <a:latin typeface="Helvetica" charset="0"/>
                <a:ea typeface="Helvetica" charset="0"/>
                <a:cs typeface="Helvetica" charset="0"/>
                <a:sym typeface="Helvetica" charset="0"/>
              </a:rPr>
              <a:t>March </a:t>
            </a:r>
            <a:r>
              <a:rPr lang="en-US" sz="3100" b="1" dirty="0" smtClean="0">
                <a:latin typeface="Helvetica" charset="0"/>
                <a:ea typeface="Helvetica" charset="0"/>
                <a:cs typeface="Helvetica" charset="0"/>
                <a:sym typeface="Helvetica" charset="0"/>
              </a:rPr>
              <a:t>23</a:t>
            </a:r>
            <a:endParaRPr lang="en-US" sz="3100" b="1" dirty="0">
              <a:latin typeface="Helvetica" charset="0"/>
              <a:ea typeface="Helvetica" charset="0"/>
              <a:cs typeface="Helvetica" charset="0"/>
              <a:sym typeface="Helvetica" charset="0"/>
            </a:endParaRPr>
          </a:p>
          <a:p>
            <a:pPr>
              <a:defRPr/>
            </a:pPr>
            <a:r>
              <a:rPr lang="en-US" sz="2400" dirty="0"/>
              <a:t>1908 </a:t>
            </a:r>
            <a:r>
              <a:rPr lang="en-US" sz="2400" dirty="0" smtClean="0"/>
              <a:t>— </a:t>
            </a:r>
            <a:r>
              <a:rPr lang="en-US" sz="2400" dirty="0"/>
              <a:t>French industrialist </a:t>
            </a:r>
            <a:r>
              <a:rPr lang="en-US" sz="2400" dirty="0" err="1"/>
              <a:t>Lazare</a:t>
            </a:r>
            <a:r>
              <a:rPr lang="en-US" sz="2400" dirty="0"/>
              <a:t> </a:t>
            </a:r>
            <a:r>
              <a:rPr lang="en-US" sz="2400" dirty="0" err="1"/>
              <a:t>Weiller</a:t>
            </a:r>
            <a:r>
              <a:rPr lang="en-US" sz="2400" dirty="0"/>
              <a:t> signs a contract with the Wrights establishing a Wright airplane company in France, on condition that the brothers make two demonstration flights covering 50 km (31.1 miles) within a hour's flying time. </a:t>
            </a:r>
            <a:endParaRPr lang="en-US" sz="2400" dirty="0" smtClean="0"/>
          </a:p>
          <a:p>
            <a:pPr>
              <a:defRPr/>
            </a:pPr>
            <a:r>
              <a:rPr lang="en-US" sz="2400" dirty="0" smtClean="0"/>
              <a:t>They </a:t>
            </a:r>
            <a:r>
              <a:rPr lang="en-US" sz="2400" dirty="0"/>
              <a:t>will receive </a:t>
            </a:r>
            <a:r>
              <a:rPr lang="en-US" sz="2400" dirty="0" smtClean="0"/>
              <a:t>500,000 francs and </a:t>
            </a:r>
            <a:r>
              <a:rPr lang="en-US" sz="2400" dirty="0"/>
              <a:t>half the founders' share. </a:t>
            </a:r>
          </a:p>
        </p:txBody>
      </p:sp>
      <p:sp>
        <p:nvSpPr>
          <p:cNvPr id="5126" name="Rectangle 6"/>
          <p:cNvSpPr>
            <a:spLocks noGrp="1" noChangeArrowheads="1"/>
          </p:cNvSpPr>
          <p:nvPr>
            <p:ph type="title"/>
          </p:nvPr>
        </p:nvSpPr>
        <p:spPr>
          <a:xfrm>
            <a:off x="456845" y="274588"/>
            <a:ext cx="8229823" cy="1143000"/>
          </a:xfrm>
        </p:spPr>
        <p:txBody>
          <a:bodyPr lIns="87409" tIns="50054" rIns="87409" bIns="50054"/>
          <a:lstStyle/>
          <a:p>
            <a:pPr defTabSz="899559" eaLnBrk="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536567"/>
            <a:ext cx="3905250" cy="186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2710" y="1087540"/>
            <a:ext cx="15240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0432" y="2133600"/>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6062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2048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7172" name="Rectangle 5"/>
          <p:cNvSpPr>
            <a:spLocks noGrp="1" noChangeArrowheads="1"/>
          </p:cNvSpPr>
          <p:nvPr>
            <p:ph type="body" idx="1"/>
          </p:nvPr>
        </p:nvSpPr>
        <p:spPr>
          <a:xfrm>
            <a:off x="125016" y="1374056"/>
            <a:ext cx="4661297" cy="4573116"/>
          </a:xfrm>
        </p:spPr>
        <p:txBody>
          <a:bodyPr lIns="87409" tIns="50054" rIns="87409" bIns="50054" anchor="t"/>
          <a:lstStyle/>
          <a:p>
            <a:pPr marL="217488" indent="-166941" defTabSz="899559" eaLnBrk="1">
              <a:lnSpc>
                <a:spcPct val="80000"/>
              </a:lnSpc>
              <a:spcBef>
                <a:spcPts val="281"/>
              </a:spcBef>
              <a:buClr>
                <a:srgbClr val="2DA2BF"/>
              </a:buClr>
              <a:buSzPct val="68000"/>
              <a:buFont typeface="Wingdings 3" pitchFamily="18" charset="2"/>
              <a:buChar char="•"/>
              <a:defRPr/>
            </a:pPr>
            <a:r>
              <a:rPr lang="en-US" sz="3100" b="1" dirty="0">
                <a:latin typeface="Helvetica" charset="0"/>
                <a:ea typeface="Helvetica" charset="0"/>
                <a:cs typeface="Helvetica" charset="0"/>
                <a:sym typeface="Helvetica" charset="0"/>
              </a:rPr>
              <a:t>March </a:t>
            </a:r>
            <a:r>
              <a:rPr lang="en-US" sz="3100" b="1" dirty="0" smtClean="0">
                <a:latin typeface="Helvetica" charset="0"/>
                <a:ea typeface="Helvetica" charset="0"/>
                <a:cs typeface="Helvetica" charset="0"/>
                <a:sym typeface="Helvetica" charset="0"/>
              </a:rPr>
              <a:t>23</a:t>
            </a:r>
            <a:endParaRPr lang="en-US" sz="3100" b="1" dirty="0">
              <a:latin typeface="Helvetica" charset="0"/>
              <a:ea typeface="Helvetica" charset="0"/>
              <a:cs typeface="Helvetica" charset="0"/>
              <a:sym typeface="Helvetica" charset="0"/>
            </a:endParaRPr>
          </a:p>
          <a:p>
            <a:pPr>
              <a:defRPr/>
            </a:pPr>
            <a:r>
              <a:rPr lang="en-US" sz="2800" dirty="0"/>
              <a:t>1921 </a:t>
            </a:r>
            <a:r>
              <a:rPr lang="en-US" sz="2800" dirty="0" smtClean="0"/>
              <a:t>— </a:t>
            </a:r>
            <a:r>
              <a:rPr lang="en-US" sz="2800" dirty="0"/>
              <a:t>Lieutenant Arthur G. Hamilton sets a new world record when he jumps by parachute from 23,700 feet. </a:t>
            </a:r>
          </a:p>
        </p:txBody>
      </p:sp>
      <p:sp>
        <p:nvSpPr>
          <p:cNvPr id="5126" name="Rectangle 6"/>
          <p:cNvSpPr>
            <a:spLocks noGrp="1" noChangeArrowheads="1"/>
          </p:cNvSpPr>
          <p:nvPr>
            <p:ph type="title"/>
          </p:nvPr>
        </p:nvSpPr>
        <p:spPr>
          <a:xfrm>
            <a:off x="456845" y="274588"/>
            <a:ext cx="8229823" cy="1143000"/>
          </a:xfrm>
        </p:spPr>
        <p:txBody>
          <a:bodyPr lIns="87409" tIns="50054" rIns="87409" bIns="50054"/>
          <a:lstStyle/>
          <a:p>
            <a:pPr defTabSz="899559" eaLnBrk="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134776"/>
            <a:ext cx="2457450" cy="380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7218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2048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7172" name="Rectangle 5"/>
          <p:cNvSpPr>
            <a:spLocks noGrp="1" noChangeArrowheads="1"/>
          </p:cNvSpPr>
          <p:nvPr>
            <p:ph type="body" idx="1"/>
          </p:nvPr>
        </p:nvSpPr>
        <p:spPr>
          <a:xfrm>
            <a:off x="125017" y="1374056"/>
            <a:ext cx="4142184" cy="4721944"/>
          </a:xfrm>
        </p:spPr>
        <p:txBody>
          <a:bodyPr lIns="87409" tIns="50054" rIns="87409" bIns="50054" anchor="t"/>
          <a:lstStyle/>
          <a:p>
            <a:pPr marL="217488" indent="-166941" defTabSz="899559" eaLnBrk="1">
              <a:lnSpc>
                <a:spcPct val="80000"/>
              </a:lnSpc>
              <a:spcBef>
                <a:spcPts val="281"/>
              </a:spcBef>
              <a:buClr>
                <a:srgbClr val="2DA2BF"/>
              </a:buClr>
              <a:buSzPct val="68000"/>
              <a:buFont typeface="Wingdings 3" pitchFamily="18" charset="2"/>
              <a:buChar char="•"/>
              <a:defRPr/>
            </a:pPr>
            <a:r>
              <a:rPr lang="en-US" sz="3100" b="1" dirty="0">
                <a:latin typeface="Helvetica" charset="0"/>
                <a:ea typeface="Helvetica" charset="0"/>
                <a:cs typeface="Helvetica" charset="0"/>
                <a:sym typeface="Helvetica" charset="0"/>
              </a:rPr>
              <a:t>March </a:t>
            </a:r>
            <a:r>
              <a:rPr lang="en-US" sz="3100" b="1" dirty="0" smtClean="0">
                <a:latin typeface="Helvetica" charset="0"/>
                <a:ea typeface="Helvetica" charset="0"/>
                <a:cs typeface="Helvetica" charset="0"/>
                <a:sym typeface="Helvetica" charset="0"/>
              </a:rPr>
              <a:t>23</a:t>
            </a:r>
            <a:endParaRPr lang="en-US" sz="3100" b="1" dirty="0">
              <a:latin typeface="Helvetica" charset="0"/>
              <a:ea typeface="Helvetica" charset="0"/>
              <a:cs typeface="Helvetica" charset="0"/>
              <a:sym typeface="Helvetica" charset="0"/>
            </a:endParaRPr>
          </a:p>
          <a:p>
            <a:pPr>
              <a:defRPr/>
            </a:pPr>
            <a:r>
              <a:rPr lang="en-US" sz="2800" dirty="0"/>
              <a:t>1932 </a:t>
            </a:r>
            <a:r>
              <a:rPr lang="en-US" sz="2800" dirty="0" smtClean="0"/>
              <a:t>— </a:t>
            </a:r>
            <a:r>
              <a:rPr lang="en-US" sz="2800" dirty="0"/>
              <a:t>Flying a </a:t>
            </a:r>
            <a:r>
              <a:rPr lang="en-US" sz="2800" dirty="0" err="1"/>
              <a:t>Blériot</a:t>
            </a:r>
            <a:r>
              <a:rPr lang="en-US" sz="2800" dirty="0"/>
              <a:t> 110, French aviators Lucien </a:t>
            </a:r>
            <a:r>
              <a:rPr lang="en-US" sz="2800" dirty="0" err="1"/>
              <a:t>Bossoutrot</a:t>
            </a:r>
            <a:r>
              <a:rPr lang="en-US" sz="2800" dirty="0"/>
              <a:t> and Maurice Rossi take off for a record closed-circuit distance of 6,587.442 miles at Oran, Algeria</a:t>
            </a:r>
          </a:p>
        </p:txBody>
      </p:sp>
      <p:sp>
        <p:nvSpPr>
          <p:cNvPr id="5126" name="Rectangle 6"/>
          <p:cNvSpPr>
            <a:spLocks noGrp="1" noChangeArrowheads="1"/>
          </p:cNvSpPr>
          <p:nvPr>
            <p:ph type="title"/>
          </p:nvPr>
        </p:nvSpPr>
        <p:spPr>
          <a:xfrm>
            <a:off x="456845" y="274588"/>
            <a:ext cx="8229823" cy="1143000"/>
          </a:xfrm>
        </p:spPr>
        <p:txBody>
          <a:bodyPr lIns="87409" tIns="50054" rIns="87409" bIns="50054"/>
          <a:lstStyle/>
          <a:p>
            <a:pPr defTabSz="899559" eaLnBrk="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78281"/>
            <a:ext cx="4686300" cy="301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86496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2048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7172" name="Rectangle 5"/>
          <p:cNvSpPr>
            <a:spLocks noGrp="1" noChangeArrowheads="1"/>
          </p:cNvSpPr>
          <p:nvPr>
            <p:ph type="body" idx="1"/>
          </p:nvPr>
        </p:nvSpPr>
        <p:spPr>
          <a:xfrm>
            <a:off x="125016" y="1374056"/>
            <a:ext cx="4661297" cy="4573116"/>
          </a:xfrm>
        </p:spPr>
        <p:txBody>
          <a:bodyPr lIns="87409" tIns="50054" rIns="87409" bIns="50054" anchor="t"/>
          <a:lstStyle/>
          <a:p>
            <a:pPr marL="217488" indent="-166941" defTabSz="899559" eaLnBrk="1">
              <a:lnSpc>
                <a:spcPct val="80000"/>
              </a:lnSpc>
              <a:spcBef>
                <a:spcPts val="281"/>
              </a:spcBef>
              <a:buClr>
                <a:srgbClr val="2DA2BF"/>
              </a:buClr>
              <a:buSzPct val="68000"/>
              <a:buFont typeface="Wingdings 3" pitchFamily="18" charset="2"/>
              <a:buChar char="•"/>
              <a:defRPr/>
            </a:pPr>
            <a:r>
              <a:rPr lang="en-US" sz="3100" b="1" dirty="0">
                <a:latin typeface="Helvetica" charset="0"/>
                <a:ea typeface="Helvetica" charset="0"/>
                <a:cs typeface="Helvetica" charset="0"/>
                <a:sym typeface="Helvetica" charset="0"/>
              </a:rPr>
              <a:t>March </a:t>
            </a:r>
            <a:r>
              <a:rPr lang="en-US" sz="3100" b="1" dirty="0" smtClean="0">
                <a:latin typeface="Helvetica" charset="0"/>
                <a:ea typeface="Helvetica" charset="0"/>
                <a:cs typeface="Helvetica" charset="0"/>
                <a:sym typeface="Helvetica" charset="0"/>
              </a:rPr>
              <a:t>23</a:t>
            </a:r>
            <a:endParaRPr lang="en-US" sz="3100" b="1" dirty="0">
              <a:latin typeface="Helvetica" charset="0"/>
              <a:ea typeface="Helvetica" charset="0"/>
              <a:cs typeface="Helvetica" charset="0"/>
              <a:sym typeface="Helvetica" charset="0"/>
            </a:endParaRPr>
          </a:p>
          <a:p>
            <a:pPr>
              <a:defRPr/>
            </a:pPr>
            <a:r>
              <a:rPr lang="en-US" sz="2800" dirty="0"/>
              <a:t>1948 </a:t>
            </a:r>
            <a:r>
              <a:rPr lang="en-US" sz="2800" dirty="0" smtClean="0"/>
              <a:t>— </a:t>
            </a:r>
            <a:r>
              <a:rPr lang="en-US" sz="2800" dirty="0"/>
              <a:t>Test pilot Group Capt. John Cunningham sets a new Federal </a:t>
            </a:r>
            <a:r>
              <a:rPr lang="en-US" sz="2800" dirty="0" err="1"/>
              <a:t>Aeronautique</a:t>
            </a:r>
            <a:r>
              <a:rPr lang="en-US" sz="2800" dirty="0"/>
              <a:t> </a:t>
            </a:r>
            <a:r>
              <a:rPr lang="en-US" sz="2800" dirty="0" err="1"/>
              <a:t>Internationale</a:t>
            </a:r>
            <a:r>
              <a:rPr lang="en-US" sz="2800" dirty="0"/>
              <a:t> (FAI) ratified world altitude record of 18,118 m (59,446 ft.) during tests with the third production DH.100 “Vampire” (TG278). </a:t>
            </a:r>
          </a:p>
        </p:txBody>
      </p:sp>
      <p:sp>
        <p:nvSpPr>
          <p:cNvPr id="5126" name="Rectangle 6"/>
          <p:cNvSpPr>
            <a:spLocks noGrp="1" noChangeArrowheads="1"/>
          </p:cNvSpPr>
          <p:nvPr>
            <p:ph type="title"/>
          </p:nvPr>
        </p:nvSpPr>
        <p:spPr>
          <a:xfrm>
            <a:off x="456845" y="274588"/>
            <a:ext cx="8229823" cy="1143000"/>
          </a:xfrm>
        </p:spPr>
        <p:txBody>
          <a:bodyPr lIns="87409" tIns="50054" rIns="87409" bIns="50054"/>
          <a:lstStyle/>
          <a:p>
            <a:pPr defTabSz="899559" eaLnBrk="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038600"/>
            <a:ext cx="3805237" cy="261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418" y="1676400"/>
            <a:ext cx="2743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67302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5" y="1752637"/>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549087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5" y="1752637"/>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83938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54728" y="657054"/>
          <a:ext cx="8078788" cy="5921546"/>
        </p:xfrm>
        <a:graphic>
          <a:graphicData uri="http://schemas.openxmlformats.org/drawingml/2006/table">
            <a:tbl>
              <a:tblPr firstRow="1" firstCol="1" bandRow="1"/>
              <a:tblGrid>
                <a:gridCol w="1150258"/>
                <a:gridCol w="1153325"/>
                <a:gridCol w="1155777"/>
                <a:gridCol w="1153937"/>
                <a:gridCol w="1155777"/>
                <a:gridCol w="1155777"/>
                <a:gridCol w="1153937"/>
              </a:tblGrid>
              <a:tr h="225044">
                <a:tc>
                  <a:txBody>
                    <a:bodyPr/>
                    <a:lstStyle/>
                    <a:p>
                      <a:pPr marL="0" marR="0" algn="ctr">
                        <a:spcBef>
                          <a:spcPts val="200"/>
                        </a:spcBef>
                        <a:spcAft>
                          <a:spcPts val="200"/>
                        </a:spcAft>
                      </a:pPr>
                      <a:r>
                        <a:rPr lang="en-US" sz="800" cap="all" spc="50" dirty="0">
                          <a:solidFill>
                            <a:srgbClr val="404040"/>
                          </a:solidFill>
                          <a:effectLst/>
                          <a:latin typeface="Cambria"/>
                          <a:ea typeface="Cambria"/>
                          <a:cs typeface="Times New Roman"/>
                        </a:rPr>
                        <a:t>Sunday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Monday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Tuesday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Wednesday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Thursday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Friday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Saturday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26</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err="1" smtClean="0">
                          <a:ln>
                            <a:noFill/>
                          </a:ln>
                          <a:solidFill>
                            <a:srgbClr val="0D0D0D"/>
                          </a:solidFill>
                          <a:effectLst/>
                          <a:uLnTx/>
                          <a:uFillTx/>
                          <a:latin typeface="Candara"/>
                          <a:ea typeface="Candara"/>
                          <a:cs typeface="Times New Roman"/>
                        </a:rPr>
                        <a:t>Powerplants</a:t>
                      </a:r>
                      <a:endPar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Propellers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Induction Carb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Carb Icing and Heating</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QUIZ</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4</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59302">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1305560">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5</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6</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Chapter 6</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Ignition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7</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Oil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8</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Fuel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9</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Fuel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10</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HALF DAY</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Chap 6 Test</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11</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12</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13</a:t>
                      </a:r>
                    </a:p>
                    <a:p>
                      <a:pPr marL="0" marR="0">
                        <a:spcBef>
                          <a:spcPts val="200"/>
                        </a:spcBef>
                        <a:spcAft>
                          <a:spcPts val="200"/>
                        </a:spcAft>
                      </a:pPr>
                      <a:r>
                        <a:rPr lang="en-US" sz="1300" b="1" dirty="0" smtClean="0">
                          <a:solidFill>
                            <a:srgbClr val="0D0D0D"/>
                          </a:solidFill>
                          <a:effectLst/>
                          <a:latin typeface="Cambria"/>
                          <a:ea typeface="Cambria"/>
                          <a:cs typeface="Times New Roman"/>
                        </a:rPr>
                        <a:t>Chapter 7 </a:t>
                      </a:r>
                    </a:p>
                    <a:p>
                      <a:pPr marL="0" marR="0">
                        <a:spcBef>
                          <a:spcPts val="200"/>
                        </a:spcBef>
                        <a:spcAft>
                          <a:spcPts val="200"/>
                        </a:spcAft>
                      </a:pPr>
                      <a:r>
                        <a:rPr lang="en-US" sz="1300" b="1" dirty="0" smtClean="0">
                          <a:solidFill>
                            <a:srgbClr val="0D0D0D"/>
                          </a:solidFill>
                          <a:effectLst/>
                          <a:latin typeface="Cambria"/>
                          <a:ea typeface="Cambria"/>
                          <a:cs typeface="Times New Roman"/>
                        </a:rPr>
                        <a:t>Flight Instruments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14</a:t>
                      </a:r>
                    </a:p>
                    <a:p>
                      <a:pPr marL="0" marR="0">
                        <a:spcBef>
                          <a:spcPts val="200"/>
                        </a:spcBef>
                        <a:spcAft>
                          <a:spcPts val="200"/>
                        </a:spcAft>
                      </a:pPr>
                      <a:r>
                        <a:rPr lang="en-US" sz="1300" b="1" dirty="0" smtClean="0">
                          <a:solidFill>
                            <a:srgbClr val="0D0D0D"/>
                          </a:solidFill>
                          <a:effectLst/>
                          <a:latin typeface="Cambria"/>
                          <a:ea typeface="Cambria"/>
                          <a:cs typeface="Times New Roman"/>
                        </a:rPr>
                        <a:t>Chapter 7 </a:t>
                      </a:r>
                    </a:p>
                    <a:p>
                      <a:pPr marL="0" marR="0">
                        <a:spcBef>
                          <a:spcPts val="200"/>
                        </a:spcBef>
                        <a:spcAft>
                          <a:spcPts val="200"/>
                        </a:spcAft>
                      </a:pPr>
                      <a:r>
                        <a:rPr lang="en-US" sz="1300" b="1" dirty="0" smtClean="0">
                          <a:solidFill>
                            <a:srgbClr val="0D0D0D"/>
                          </a:solidFill>
                          <a:effectLst/>
                          <a:latin typeface="Cambria"/>
                          <a:ea typeface="Cambria"/>
                          <a:cs typeface="Times New Roman"/>
                        </a:rPr>
                        <a:t>Flight Instruments</a:t>
                      </a:r>
                    </a:p>
                    <a:p>
                      <a:pPr marL="0" marR="0">
                        <a:spcBef>
                          <a:spcPts val="200"/>
                        </a:spcBef>
                        <a:spcAft>
                          <a:spcPts val="200"/>
                        </a:spcAft>
                      </a:pPr>
                      <a:r>
                        <a:rPr lang="en-US" sz="1300" b="1" dirty="0" smtClean="0">
                          <a:solidFill>
                            <a:srgbClr val="FF0000"/>
                          </a:solidFill>
                          <a:effectLst/>
                          <a:latin typeface="Cambria"/>
                          <a:ea typeface="Cambria"/>
                          <a:cs typeface="Times New Roman"/>
                        </a:rPr>
                        <a:t>Altimeter</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15</a:t>
                      </a:r>
                    </a:p>
                    <a:p>
                      <a:pPr marL="0" marR="0">
                        <a:spcBef>
                          <a:spcPts val="200"/>
                        </a:spcBef>
                        <a:spcAft>
                          <a:spcPts val="200"/>
                        </a:spcAft>
                      </a:pPr>
                      <a:r>
                        <a:rPr lang="en-US" sz="1300" b="1" dirty="0" smtClean="0">
                          <a:solidFill>
                            <a:srgbClr val="0D0D0D"/>
                          </a:solidFill>
                          <a:effectLst/>
                          <a:latin typeface="Cambria"/>
                          <a:ea typeface="Cambria"/>
                          <a:cs typeface="Times New Roman"/>
                        </a:rPr>
                        <a:t>Chapter 7 </a:t>
                      </a:r>
                    </a:p>
                    <a:p>
                      <a:pPr marL="0" marR="0">
                        <a:spcBef>
                          <a:spcPts val="200"/>
                        </a:spcBef>
                        <a:spcAft>
                          <a:spcPts val="200"/>
                        </a:spcAft>
                      </a:pPr>
                      <a:r>
                        <a:rPr lang="en-US" sz="1300" b="1" dirty="0" smtClean="0">
                          <a:solidFill>
                            <a:srgbClr val="0D0D0D"/>
                          </a:solidFill>
                          <a:effectLst/>
                          <a:latin typeface="Cambria"/>
                          <a:ea typeface="Cambria"/>
                          <a:cs typeface="Times New Roman"/>
                        </a:rPr>
                        <a:t>Flight Instruments</a:t>
                      </a:r>
                    </a:p>
                    <a:p>
                      <a:pPr marL="0" marR="0">
                        <a:spcBef>
                          <a:spcPts val="200"/>
                        </a:spcBef>
                        <a:spcAft>
                          <a:spcPts val="200"/>
                        </a:spcAft>
                      </a:pPr>
                      <a:r>
                        <a:rPr lang="en-US" sz="1300" b="1" dirty="0" smtClean="0">
                          <a:solidFill>
                            <a:srgbClr val="FF0000"/>
                          </a:solidFill>
                          <a:effectLst/>
                          <a:latin typeface="Cambria"/>
                          <a:ea typeface="Cambria"/>
                          <a:cs typeface="Times New Roman"/>
                        </a:rPr>
                        <a:t>Vertical Speed Indicator</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16</a:t>
                      </a:r>
                    </a:p>
                    <a:p>
                      <a:pPr marL="0" marR="0">
                        <a:spcBef>
                          <a:spcPts val="200"/>
                        </a:spcBef>
                        <a:spcAft>
                          <a:spcPts val="200"/>
                        </a:spcAft>
                      </a:pPr>
                      <a:r>
                        <a:rPr lang="en-US" sz="1300" b="1" dirty="0" smtClean="0">
                          <a:solidFill>
                            <a:srgbClr val="0D0D0D"/>
                          </a:solidFill>
                          <a:effectLst/>
                          <a:latin typeface="Cambria"/>
                          <a:ea typeface="Cambria"/>
                          <a:cs typeface="Times New Roman"/>
                        </a:rPr>
                        <a:t>Chapter 7 </a:t>
                      </a:r>
                    </a:p>
                    <a:p>
                      <a:pPr marL="0" marR="0">
                        <a:spcBef>
                          <a:spcPts val="200"/>
                        </a:spcBef>
                        <a:spcAft>
                          <a:spcPts val="200"/>
                        </a:spcAft>
                      </a:pPr>
                      <a:r>
                        <a:rPr lang="en-US" sz="1300" b="1" dirty="0" smtClean="0">
                          <a:solidFill>
                            <a:srgbClr val="0D0D0D"/>
                          </a:solidFill>
                          <a:effectLst/>
                          <a:latin typeface="Cambria"/>
                          <a:ea typeface="Cambria"/>
                          <a:cs typeface="Times New Roman"/>
                        </a:rPr>
                        <a:t>Flight Instruments </a:t>
                      </a:r>
                      <a:r>
                        <a:rPr lang="en-US" sz="1300" b="1" dirty="0" smtClean="0">
                          <a:solidFill>
                            <a:srgbClr val="FF0000"/>
                          </a:solidFill>
                          <a:effectLst/>
                          <a:latin typeface="Cambria"/>
                          <a:ea typeface="Cambria"/>
                          <a:cs typeface="Times New Roman"/>
                        </a:rPr>
                        <a:t>Airspeed Indicator</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17</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QUIZ</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18</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19</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20</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7 </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Flight Instruments </a:t>
                      </a: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Gyro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21</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7 </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Flight Instruments </a:t>
                      </a: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Magnetic Compass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22</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charset="0"/>
                        </a:rPr>
                        <a:t>Chapter 7 </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charset="0"/>
                        </a:rPr>
                        <a:t>Flight Instruments Review and Test</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23</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Chapter 8</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Flight Manuals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24</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Chapter 8 </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Flight Manuals Review and Test</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25</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18527" name="Oval 2"/>
          <p:cNvSpPr>
            <a:spLocks noChangeArrowheads="1"/>
          </p:cNvSpPr>
          <p:nvPr/>
        </p:nvSpPr>
        <p:spPr bwMode="auto">
          <a:xfrm>
            <a:off x="5105400" y="4863723"/>
            <a:ext cx="1339453" cy="1752600"/>
          </a:xfrm>
          <a:prstGeom prst="ellipse">
            <a:avLst/>
          </a:prstGeom>
          <a:noFill/>
          <a:ln w="381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22" tIns="32109" rIns="64222" bIns="32109"/>
          <a:lstStyle/>
          <a:p>
            <a:pPr algn="ctr" defTabSz="409236" fontAlgn="base" hangingPunct="0">
              <a:spcBef>
                <a:spcPct val="0"/>
              </a:spcBef>
              <a:spcAft>
                <a:spcPct val="0"/>
              </a:spcAft>
            </a:pPr>
            <a:endParaRPr lang="en-US" sz="2500">
              <a:solidFill>
                <a:srgbClr val="000000"/>
              </a:solidFill>
              <a:sym typeface="Helvetica Light"/>
            </a:endParaRPr>
          </a:p>
        </p:txBody>
      </p:sp>
      <p:sp>
        <p:nvSpPr>
          <p:cNvPr id="4" name="Rectangle 1"/>
          <p:cNvSpPr>
            <a:spLocks noChangeArrowheads="1"/>
          </p:cNvSpPr>
          <p:nvPr/>
        </p:nvSpPr>
        <p:spPr bwMode="auto">
          <a:xfrm>
            <a:off x="1502061" y="-112387"/>
            <a:ext cx="618413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4400" b="1" dirty="0" smtClean="0">
                <a:solidFill>
                  <a:srgbClr val="0D0D0D"/>
                </a:solidFill>
                <a:latin typeface="Cambria" pitchFamily="18" charset="0"/>
                <a:ea typeface="Cambria" pitchFamily="18" charset="0"/>
                <a:cs typeface="Times New Roman" pitchFamily="18" charset="0"/>
              </a:rPr>
              <a:t>February / March 2017</a:t>
            </a:r>
            <a:endParaRPr lang="en-US" b="1" dirty="0" smtClean="0">
              <a:solidFill>
                <a:srgbClr val="000000"/>
              </a:solidFill>
              <a:latin typeface="Arial" pitchFamily="34" charset="0"/>
              <a:cs typeface="Arial" pitchFamily="34" charset="0"/>
            </a:endParaRPr>
          </a:p>
        </p:txBody>
      </p:sp>
      <p:sp>
        <p:nvSpPr>
          <p:cNvPr id="5" name="5-Point Star 4"/>
          <p:cNvSpPr/>
          <p:nvPr/>
        </p:nvSpPr>
        <p:spPr bwMode="auto">
          <a:xfrm>
            <a:off x="5638800" y="2667000"/>
            <a:ext cx="2187678" cy="2362200"/>
          </a:xfrm>
          <a:prstGeom prst="star5">
            <a:avLst/>
          </a:prstGeom>
          <a:noFill/>
          <a:ln w="79375" cap="flat" cmpd="sng" algn="ctr">
            <a:solidFill>
              <a:srgbClr val="0070C0"/>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584200" fontAlgn="base" hangingPunct="0">
              <a:spcBef>
                <a:spcPct val="0"/>
              </a:spcBef>
              <a:spcAft>
                <a:spcPct val="0"/>
              </a:spcAft>
            </a:pPr>
            <a:endParaRPr lang="en-US" sz="3600" smtClean="0">
              <a:solidFill>
                <a:srgbClr val="000000"/>
              </a:solidFill>
              <a:sym typeface="Helvetica Light" charset="0"/>
            </a:endParaRPr>
          </a:p>
        </p:txBody>
      </p:sp>
    </p:spTree>
    <p:extLst>
      <p:ext uri="{BB962C8B-B14F-4D97-AF65-F5344CB8AC3E}">
        <p14:creationId xmlns:p14="http://schemas.microsoft.com/office/powerpoint/2010/main" val="283738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27"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882909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smtClean="0"/>
              <a:t>2nd Quarter Requirements</a:t>
            </a:r>
            <a:br>
              <a:rPr lang="en-US" sz="4000" b="1" dirty="0" smtClean="0"/>
            </a:br>
            <a:r>
              <a:rPr lang="en-US" sz="4000" b="1" dirty="0" smtClean="0"/>
              <a:t>(9 weeks – May 24)</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9067800" cy="5632150"/>
          </a:xfrm>
          <a:prstGeom prst="rect">
            <a:avLst/>
          </a:prstGeom>
          <a:noFill/>
        </p:spPr>
        <p:txBody>
          <a:bodyPr wrap="square" lIns="91279" tIns="45640" rIns="91279" bIns="45640" rtlCol="0">
            <a:spAutoFit/>
          </a:bodyPr>
          <a:lstStyle/>
          <a:p>
            <a:pPr marL="342328" indent="-342328" defTabSz="912807">
              <a:buFont typeface="Arial" pitchFamily="34" charset="0"/>
              <a:buChar char="•"/>
            </a:pPr>
            <a:r>
              <a:rPr lang="en-US" sz="2400" b="1" dirty="0" smtClean="0">
                <a:solidFill>
                  <a:srgbClr val="FF0000"/>
                </a:solidFill>
              </a:rPr>
              <a:t>All students will complete the following:</a:t>
            </a:r>
          </a:p>
          <a:p>
            <a:pPr marL="798724" lvl="1" indent="-342328" defTabSz="912807">
              <a:buFont typeface="Arial" pitchFamily="34" charset="0"/>
              <a:buChar char="•"/>
            </a:pPr>
            <a:r>
              <a:rPr lang="en-US" sz="2400" b="1" dirty="0" smtClean="0">
                <a:solidFill>
                  <a:srgbClr val="FF0000"/>
                </a:solidFill>
              </a:rPr>
              <a:t>Take notes - All in class quizzes and tests</a:t>
            </a:r>
          </a:p>
          <a:p>
            <a:pPr marL="798724" lvl="1" indent="-342328" defTabSz="912807">
              <a:buFont typeface="Arial" pitchFamily="34" charset="0"/>
              <a:buChar char="•"/>
            </a:pPr>
            <a:r>
              <a:rPr lang="en-US" sz="2400" b="1" dirty="0" smtClean="0">
                <a:solidFill>
                  <a:srgbClr val="FF0000"/>
                </a:solidFill>
              </a:rPr>
              <a:t>Private Pilot Syllabus</a:t>
            </a:r>
          </a:p>
          <a:p>
            <a:pPr marL="1255135" lvl="2" indent="-342328" defTabSz="912807">
              <a:buFont typeface="Arial" pitchFamily="34" charset="0"/>
              <a:buChar char="•"/>
            </a:pPr>
            <a:r>
              <a:rPr lang="en-US" sz="2400" b="1" dirty="0" smtClean="0">
                <a:solidFill>
                  <a:srgbClr val="FF0000"/>
                </a:solidFill>
              </a:rPr>
              <a:t>Lessons 1 – 6 (Taxiing through Air Traffic Control)</a:t>
            </a:r>
          </a:p>
          <a:p>
            <a:pPr marL="1255135" lvl="2" indent="-342328" defTabSz="912807">
              <a:buFont typeface="Arial" pitchFamily="34" charset="0"/>
              <a:buChar char="•"/>
            </a:pPr>
            <a:r>
              <a:rPr lang="en-US" sz="2400" b="1" dirty="0" smtClean="0">
                <a:solidFill>
                  <a:srgbClr val="FF0000"/>
                </a:solidFill>
              </a:rPr>
              <a:t>Must pass written with 80%</a:t>
            </a:r>
          </a:p>
          <a:p>
            <a:pPr marL="1255135" lvl="2" indent="-342328" defTabSz="912807">
              <a:buFont typeface="Arial" pitchFamily="34" charset="0"/>
              <a:buChar char="•"/>
            </a:pPr>
            <a:r>
              <a:rPr lang="en-US" sz="2400" b="1" dirty="0" smtClean="0">
                <a:solidFill>
                  <a:srgbClr val="FF0000"/>
                </a:solidFill>
              </a:rPr>
              <a:t>Successfully complete 3 times on small </a:t>
            </a:r>
            <a:r>
              <a:rPr lang="en-US" sz="2400" b="1" dirty="0" err="1" smtClean="0">
                <a:solidFill>
                  <a:srgbClr val="FF0000"/>
                </a:solidFill>
              </a:rPr>
              <a:t>sim</a:t>
            </a:r>
            <a:endParaRPr lang="en-US" sz="2400" b="1" dirty="0" smtClean="0">
              <a:solidFill>
                <a:srgbClr val="FF0000"/>
              </a:solidFill>
            </a:endParaRPr>
          </a:p>
          <a:p>
            <a:pPr marL="1255135" lvl="2" indent="-342328" defTabSz="912807">
              <a:buFont typeface="Arial" pitchFamily="34" charset="0"/>
              <a:buChar char="•"/>
            </a:pPr>
            <a:r>
              <a:rPr lang="en-US" sz="2400" b="1" dirty="0" smtClean="0">
                <a:solidFill>
                  <a:srgbClr val="FF0000"/>
                </a:solidFill>
              </a:rPr>
              <a:t>Successfully complete 1 time on Main </a:t>
            </a:r>
            <a:r>
              <a:rPr lang="en-US" sz="2400" b="1" dirty="0" err="1" smtClean="0">
                <a:solidFill>
                  <a:srgbClr val="FF0000"/>
                </a:solidFill>
              </a:rPr>
              <a:t>sim</a:t>
            </a:r>
            <a:endParaRPr lang="en-US" sz="2400" b="1" dirty="0" smtClean="0">
              <a:solidFill>
                <a:srgbClr val="FF0000"/>
              </a:solidFill>
            </a:endParaRPr>
          </a:p>
          <a:p>
            <a:pPr marL="798724" lvl="1" indent="-342328" defTabSz="912807">
              <a:buFont typeface="Arial" pitchFamily="34" charset="0"/>
              <a:buChar char="•"/>
            </a:pPr>
            <a:r>
              <a:rPr lang="en-US" sz="2400" b="1" dirty="0" smtClean="0">
                <a:solidFill>
                  <a:srgbClr val="FF0000"/>
                </a:solidFill>
              </a:rPr>
              <a:t>Complete ERAU Aviation 101</a:t>
            </a:r>
          </a:p>
          <a:p>
            <a:pPr marL="1255135" lvl="2" indent="-342328" defTabSz="912807">
              <a:buFont typeface="Arial" pitchFamily="34" charset="0"/>
              <a:buChar char="•"/>
            </a:pPr>
            <a:r>
              <a:rPr lang="en-US" sz="2400" b="1" dirty="0" smtClean="0">
                <a:solidFill>
                  <a:srgbClr val="FF0000"/>
                </a:solidFill>
              </a:rPr>
              <a:t>3 quizzes and 1 test </a:t>
            </a:r>
          </a:p>
          <a:p>
            <a:pPr marL="798724" lvl="1" indent="-342328" defTabSz="912807">
              <a:buFont typeface="Arial" pitchFamily="34" charset="0"/>
              <a:buChar char="•"/>
            </a:pPr>
            <a:r>
              <a:rPr lang="en-US" sz="2400" b="1" dirty="0" smtClean="0">
                <a:solidFill>
                  <a:srgbClr val="FF0000"/>
                </a:solidFill>
              </a:rPr>
              <a:t>Student will receive zero points for all incomplete work – NO make-up / extra credit</a:t>
            </a:r>
          </a:p>
          <a:p>
            <a:pPr marL="798724" lvl="1" indent="-342328" defTabSz="912807">
              <a:buFont typeface="Arial" pitchFamily="34" charset="0"/>
              <a:buChar char="•"/>
            </a:pPr>
            <a:endParaRPr lang="en-US" sz="2400" b="1" dirty="0">
              <a:solidFill>
                <a:srgbClr val="FF0000"/>
              </a:solidFill>
            </a:endParaRPr>
          </a:p>
          <a:p>
            <a:pPr marL="342328" indent="-342328" defTabSz="912807">
              <a:buFont typeface="Arial" pitchFamily="34" charset="0"/>
              <a:buChar char="•"/>
            </a:pPr>
            <a:r>
              <a:rPr lang="en-US" sz="2400" b="1" dirty="0" smtClean="0">
                <a:solidFill>
                  <a:srgbClr val="FF0000"/>
                </a:solidFill>
              </a:rPr>
              <a:t>NOTE: All unfinished Student Pilot and ERAU must be complete prior to starting Private Pilot and last 3 quizzes and test for ERAU.</a:t>
            </a:r>
          </a:p>
        </p:txBody>
      </p:sp>
    </p:spTree>
    <p:extLst>
      <p:ext uri="{BB962C8B-B14F-4D97-AF65-F5344CB8AC3E}">
        <p14:creationId xmlns:p14="http://schemas.microsoft.com/office/powerpoint/2010/main" val="1459850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43" y="1752645"/>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010344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69" tIns="50769" rIns="50769" bIns="50769" anchor="ctr"/>
          <a:lstStyle/>
          <a:p>
            <a:pPr defTabSz="409551" fontAlgn="base">
              <a:spcBef>
                <a:spcPct val="0"/>
              </a:spcBef>
              <a:spcAft>
                <a:spcPct val="0"/>
              </a:spcAft>
            </a:pPr>
            <a:endParaRPr lang="en-US" sz="2500">
              <a:solidFill>
                <a:srgbClr val="000000"/>
              </a:solidFill>
              <a:latin typeface="Helvetica Light"/>
              <a:sym typeface="Helvetica Light"/>
            </a:endParaRPr>
          </a:p>
        </p:txBody>
      </p:sp>
      <p:sp>
        <p:nvSpPr>
          <p:cNvPr id="44035"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69" tIns="50769" rIns="50769" bIns="50769" anchor="ctr"/>
          <a:lstStyle/>
          <a:p>
            <a:pPr defTabSz="409551" fontAlgn="base">
              <a:spcBef>
                <a:spcPct val="0"/>
              </a:spcBef>
              <a:spcAft>
                <a:spcPct val="0"/>
              </a:spcAft>
            </a:pPr>
            <a:endParaRPr lang="en-US" sz="2500">
              <a:solidFill>
                <a:srgbClr val="000000"/>
              </a:solidFill>
              <a:latin typeface="Helvetica Light"/>
              <a:sym typeface="Helvetica Light"/>
            </a:endParaRPr>
          </a:p>
        </p:txBody>
      </p:sp>
      <p:sp>
        <p:nvSpPr>
          <p:cNvPr id="5126" name="Rectangle 6"/>
          <p:cNvSpPr>
            <a:spLocks noGrp="1" noChangeArrowheads="1"/>
          </p:cNvSpPr>
          <p:nvPr>
            <p:ph type="title"/>
          </p:nvPr>
        </p:nvSpPr>
        <p:spPr/>
        <p:txBody>
          <a:bodyPr lIns="88839" tIns="50769" rIns="88839" bIns="50769"/>
          <a:lstStyle/>
          <a:p>
            <a:pPr algn="ctr" defTabSz="913582" eaLnBrk="1">
              <a:defRPr/>
            </a:pPr>
            <a:r>
              <a:rPr lang="en-US"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AVIATION ACES</a:t>
            </a:r>
            <a:endParaRPr lang="en-US" dirty="0" smtClean="0"/>
          </a:p>
        </p:txBody>
      </p:sp>
      <p:sp>
        <p:nvSpPr>
          <p:cNvPr id="15364" name="Rectangle 5"/>
          <p:cNvSpPr>
            <a:spLocks noGrp="1" noChangeArrowheads="1"/>
          </p:cNvSpPr>
          <p:nvPr>
            <p:ph type="body" idx="1"/>
          </p:nvPr>
        </p:nvSpPr>
        <p:spPr>
          <a:xfrm>
            <a:off x="491133" y="1364010"/>
            <a:ext cx="4040684" cy="762372"/>
          </a:xfrm>
        </p:spPr>
        <p:txBody>
          <a:bodyPr lIns="88839" tIns="50769" rIns="88839" bIns="50769" anchor="t"/>
          <a:lstStyle/>
          <a:p>
            <a:pPr marL="220866" indent="-169554" defTabSz="913582" eaLnBrk="1">
              <a:lnSpc>
                <a:spcPct val="80000"/>
              </a:lnSpc>
              <a:spcBef>
                <a:spcPts val="281"/>
              </a:spcBef>
              <a:buClr>
                <a:srgbClr val="2DA2BF"/>
              </a:buClr>
              <a:buFont typeface="Wingdings 3" pitchFamily="18" charset="2"/>
              <a:buChar char="•"/>
              <a:defRPr/>
            </a:pPr>
            <a:r>
              <a:rPr lang="en-US" sz="2800" b="1" dirty="0" smtClean="0">
                <a:latin typeface="Helvetica" charset="0"/>
                <a:ea typeface="Helvetica" charset="0"/>
                <a:cs typeface="Helvetica" charset="0"/>
                <a:sym typeface="Helvetica" charset="0"/>
              </a:rPr>
              <a:t>1B</a:t>
            </a:r>
            <a:endParaRPr lang="en-US" sz="2800" b="1" dirty="0">
              <a:latin typeface="Helvetica" charset="0"/>
              <a:ea typeface="Helvetica" charset="0"/>
              <a:cs typeface="Helvetica" charset="0"/>
              <a:sym typeface="Helvetica" charset="0"/>
            </a:endParaRPr>
          </a:p>
          <a:p>
            <a:pPr>
              <a:defRPr/>
            </a:pPr>
            <a:r>
              <a:rPr lang="en-US" sz="2200" b="1" u="sng" dirty="0"/>
              <a:t>Pilots (A – </a:t>
            </a:r>
            <a:r>
              <a:rPr lang="en-US" sz="2200" b="1" u="sng" dirty="0" smtClean="0"/>
              <a:t>90 </a:t>
            </a:r>
            <a:r>
              <a:rPr lang="en-US" sz="2200" b="1" u="sng" dirty="0"/>
              <a:t>&amp; above)</a:t>
            </a:r>
          </a:p>
        </p:txBody>
      </p:sp>
      <p:sp>
        <p:nvSpPr>
          <p:cNvPr id="44038" name="Content Placeholder 1"/>
          <p:cNvSpPr>
            <a:spLocks noGrp="1"/>
          </p:cNvSpPr>
          <p:nvPr>
            <p:ph sz="quarter" idx="2"/>
          </p:nvPr>
        </p:nvSpPr>
        <p:spPr>
          <a:xfrm>
            <a:off x="416347" y="2131967"/>
            <a:ext cx="3916784" cy="4500563"/>
          </a:xfrm>
          <a:ln>
            <a:prstDash val="solid"/>
          </a:ln>
        </p:spPr>
        <p:txBody>
          <a:bodyPr/>
          <a:lstStyle/>
          <a:p>
            <a:r>
              <a:rPr lang="en-US" altLang="en-US" b="1" dirty="0" smtClean="0">
                <a:solidFill>
                  <a:srgbClr val="FF0000"/>
                </a:solidFill>
              </a:rPr>
              <a:t>Donald Duck</a:t>
            </a:r>
          </a:p>
          <a:p>
            <a:r>
              <a:rPr lang="en-US" altLang="en-US" b="1" dirty="0" smtClean="0">
                <a:solidFill>
                  <a:srgbClr val="FF0000"/>
                </a:solidFill>
              </a:rPr>
              <a:t>Joker</a:t>
            </a:r>
          </a:p>
          <a:p>
            <a:r>
              <a:rPr lang="en-US" altLang="en-US" b="1" dirty="0" smtClean="0"/>
              <a:t>TJ</a:t>
            </a:r>
          </a:p>
          <a:p>
            <a:r>
              <a:rPr lang="en-US" altLang="en-US" b="1" dirty="0" smtClean="0"/>
              <a:t>Eagle</a:t>
            </a:r>
          </a:p>
          <a:p>
            <a:r>
              <a:rPr lang="en-US" altLang="en-US" b="1" dirty="0" smtClean="0"/>
              <a:t>Big </a:t>
            </a:r>
            <a:r>
              <a:rPr lang="en-US" altLang="en-US" b="1" dirty="0" err="1" smtClean="0"/>
              <a:t>Papi</a:t>
            </a:r>
            <a:endParaRPr lang="en-US" altLang="en-US" b="1" dirty="0" smtClean="0"/>
          </a:p>
          <a:p>
            <a:r>
              <a:rPr lang="en-US" altLang="en-US" b="1" dirty="0" smtClean="0"/>
              <a:t>Flash</a:t>
            </a:r>
          </a:p>
          <a:p>
            <a:r>
              <a:rPr lang="en-US" altLang="en-US" b="1" dirty="0" smtClean="0"/>
              <a:t>Maverick</a:t>
            </a:r>
          </a:p>
          <a:p>
            <a:r>
              <a:rPr lang="en-US" altLang="en-US" b="1" dirty="0" smtClean="0"/>
              <a:t>Z</a:t>
            </a:r>
          </a:p>
          <a:p>
            <a:r>
              <a:rPr lang="en-US" altLang="en-US" b="1" dirty="0" smtClean="0"/>
              <a:t>Ski</a:t>
            </a:r>
          </a:p>
          <a:p>
            <a:r>
              <a:rPr lang="en-US" altLang="en-US" b="1" dirty="0" smtClean="0">
                <a:solidFill>
                  <a:srgbClr val="FF0000"/>
                </a:solidFill>
              </a:rPr>
              <a:t>Smalls</a:t>
            </a:r>
          </a:p>
          <a:p>
            <a:r>
              <a:rPr lang="en-US" altLang="en-US" b="1" dirty="0" smtClean="0"/>
              <a:t>Mr. Young</a:t>
            </a:r>
            <a:endParaRPr lang="en-US" altLang="en-US" b="1" dirty="0"/>
          </a:p>
        </p:txBody>
      </p:sp>
      <p:sp>
        <p:nvSpPr>
          <p:cNvPr id="12" name="Rectangle 5"/>
          <p:cNvSpPr>
            <a:spLocks noGrp="1" noChangeArrowheads="1"/>
          </p:cNvSpPr>
          <p:nvPr>
            <p:ph type="body" idx="1"/>
          </p:nvPr>
        </p:nvSpPr>
        <p:spPr>
          <a:xfrm>
            <a:off x="4890120" y="1361778"/>
            <a:ext cx="4040684" cy="761256"/>
          </a:xfrm>
        </p:spPr>
        <p:txBody>
          <a:bodyPr lIns="88839" tIns="50769" rIns="88839" bIns="50769" anchor="t"/>
          <a:lstStyle/>
          <a:p>
            <a:pPr marL="220866" indent="-169554" defTabSz="913582" eaLnBrk="1">
              <a:lnSpc>
                <a:spcPct val="80000"/>
              </a:lnSpc>
              <a:spcBef>
                <a:spcPts val="281"/>
              </a:spcBef>
              <a:buClr>
                <a:srgbClr val="2DA2BF"/>
              </a:buClr>
              <a:buFont typeface="Wingdings 3" pitchFamily="18" charset="2"/>
              <a:buChar char="•"/>
              <a:defRPr/>
            </a:pPr>
            <a:r>
              <a:rPr lang="en-US" sz="2800" b="1" dirty="0" smtClean="0">
                <a:latin typeface="Helvetica" charset="0"/>
                <a:ea typeface="Helvetica" charset="0"/>
                <a:cs typeface="Helvetica" charset="0"/>
                <a:sym typeface="Helvetica" charset="0"/>
              </a:rPr>
              <a:t>1B</a:t>
            </a:r>
            <a:endParaRPr lang="en-US" sz="2800" b="1" dirty="0">
              <a:latin typeface="Helvetica" charset="0"/>
              <a:ea typeface="Helvetica" charset="0"/>
              <a:cs typeface="Helvetica" charset="0"/>
              <a:sym typeface="Helvetica" charset="0"/>
            </a:endParaRPr>
          </a:p>
          <a:p>
            <a:pPr>
              <a:defRPr/>
            </a:pPr>
            <a:r>
              <a:rPr lang="en-US" sz="2200" b="1" u="sng" dirty="0"/>
              <a:t>Co-Pilots (B – </a:t>
            </a:r>
            <a:r>
              <a:rPr lang="en-US" sz="2200" b="1" u="sng" dirty="0" smtClean="0"/>
              <a:t>80 </a:t>
            </a:r>
            <a:r>
              <a:rPr lang="en-US" sz="2200" b="1" u="sng" dirty="0"/>
              <a:t>– </a:t>
            </a:r>
            <a:r>
              <a:rPr lang="en-US" sz="2200" b="1" u="sng" dirty="0" smtClean="0"/>
              <a:t>89)</a:t>
            </a:r>
            <a:endParaRPr lang="en-US" sz="2200" b="1" u="sng" dirty="0"/>
          </a:p>
        </p:txBody>
      </p:sp>
      <p:sp>
        <p:nvSpPr>
          <p:cNvPr id="24584" name="Content Placeholder 1"/>
          <p:cNvSpPr>
            <a:spLocks noGrp="1"/>
          </p:cNvSpPr>
          <p:nvPr>
            <p:ph sz="quarter" idx="2"/>
          </p:nvPr>
        </p:nvSpPr>
        <p:spPr>
          <a:xfrm>
            <a:off x="4893473" y="2139780"/>
            <a:ext cx="3916785" cy="4500563"/>
          </a:xfrm>
          <a:ln>
            <a:prstDash val="solid"/>
          </a:ln>
        </p:spPr>
        <p:txBody>
          <a:bodyPr/>
          <a:lstStyle/>
          <a:p>
            <a:pPr marL="364761" indent="-255448">
              <a:defRPr/>
            </a:pPr>
            <a:r>
              <a:rPr lang="en-US" b="1" dirty="0" smtClean="0"/>
              <a:t>Curly Fry</a:t>
            </a:r>
          </a:p>
          <a:p>
            <a:pPr marL="364761" indent="-255448">
              <a:defRPr/>
            </a:pPr>
            <a:r>
              <a:rPr lang="en-US" b="1" dirty="0" smtClean="0"/>
              <a:t>Krutch</a:t>
            </a:r>
          </a:p>
          <a:p>
            <a:pPr marL="364761" indent="-255448">
              <a:defRPr/>
            </a:pPr>
            <a:r>
              <a:rPr lang="en-US" b="1" dirty="0" smtClean="0"/>
              <a:t>Big Daddy</a:t>
            </a:r>
          </a:p>
          <a:p>
            <a:pPr marL="364761" indent="-255448">
              <a:defRPr/>
            </a:pPr>
            <a:r>
              <a:rPr lang="en-US" b="1" dirty="0" smtClean="0"/>
              <a:t>Andy</a:t>
            </a:r>
          </a:p>
          <a:p>
            <a:pPr marL="364761" indent="-255448">
              <a:defRPr/>
            </a:pPr>
            <a:r>
              <a:rPr lang="en-US" b="1" dirty="0" smtClean="0"/>
              <a:t>Rico</a:t>
            </a:r>
          </a:p>
          <a:p>
            <a:pPr marL="364761" indent="-255448">
              <a:defRPr/>
            </a:pPr>
            <a:r>
              <a:rPr lang="en-US" b="1" dirty="0" smtClean="0"/>
              <a:t>Big Daddy Z</a:t>
            </a:r>
            <a:endParaRPr lang="en-US" b="1" dirty="0"/>
          </a:p>
          <a:p>
            <a:pPr marL="109319" indent="0">
              <a:buNone/>
              <a:defRPr/>
            </a:pPr>
            <a:endParaRPr lang="en-US" sz="1700" dirty="0"/>
          </a:p>
        </p:txBody>
      </p:sp>
      <p:sp>
        <p:nvSpPr>
          <p:cNvPr id="44041" name="TextBox 8"/>
          <p:cNvSpPr txBox="1">
            <a:spLocks noChangeArrowheads="1"/>
          </p:cNvSpPr>
          <p:nvPr/>
        </p:nvSpPr>
        <p:spPr bwMode="auto">
          <a:xfrm>
            <a:off x="4902574" y="5947173"/>
            <a:ext cx="4233444" cy="61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51" tIns="32125" rIns="64251" bIns="32125">
            <a:spAutoFit/>
          </a:bodyPr>
          <a:lstStyle>
            <a:lvl1pPr defTabSz="581025" eaLnBrk="0" hangingPunct="0">
              <a:defRPr sz="3600">
                <a:solidFill>
                  <a:srgbClr val="000000"/>
                </a:solidFill>
                <a:latin typeface="Helvetica Light"/>
                <a:ea typeface="Helvetica Light"/>
                <a:cs typeface="Helvetica Light"/>
                <a:sym typeface="Helvetica Light"/>
              </a:defRPr>
            </a:lvl1pPr>
            <a:lvl2pPr marL="742950" indent="-285750" defTabSz="581025" eaLnBrk="0" hangingPunct="0">
              <a:defRPr sz="3600">
                <a:solidFill>
                  <a:srgbClr val="000000"/>
                </a:solidFill>
                <a:latin typeface="Helvetica Light"/>
                <a:ea typeface="Helvetica Light"/>
                <a:cs typeface="Helvetica Light"/>
                <a:sym typeface="Helvetica Light"/>
              </a:defRPr>
            </a:lvl2pPr>
            <a:lvl3pPr marL="1143000" indent="-228600" defTabSz="581025" eaLnBrk="0" hangingPunct="0">
              <a:defRPr sz="3600">
                <a:solidFill>
                  <a:srgbClr val="000000"/>
                </a:solidFill>
                <a:latin typeface="Helvetica Light"/>
                <a:ea typeface="Helvetica Light"/>
                <a:cs typeface="Helvetica Light"/>
                <a:sym typeface="Helvetica Light"/>
              </a:defRPr>
            </a:lvl3pPr>
            <a:lvl4pPr marL="1600200" indent="-228600" defTabSz="581025" eaLnBrk="0" hangingPunct="0">
              <a:defRPr sz="3600">
                <a:solidFill>
                  <a:srgbClr val="000000"/>
                </a:solidFill>
                <a:latin typeface="Helvetica Light"/>
                <a:ea typeface="Helvetica Light"/>
                <a:cs typeface="Helvetica Light"/>
                <a:sym typeface="Helvetica Light"/>
              </a:defRPr>
            </a:lvl4pPr>
            <a:lvl5pPr marL="2057400" indent="-228600" defTabSz="581025" eaLnBrk="0" hangingPunct="0">
              <a:defRPr sz="3600">
                <a:solidFill>
                  <a:srgbClr val="000000"/>
                </a:solidFill>
                <a:latin typeface="Helvetica Light"/>
                <a:ea typeface="Helvetica Light"/>
                <a:cs typeface="Helvetica Light"/>
                <a:sym typeface="Helvetica Light"/>
              </a:defRPr>
            </a:lvl5pPr>
            <a:lvl6pPr marL="2514600" indent="-228600" defTabSz="58102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102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102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102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ctr" eaLnBrk="1" fontAlgn="base">
              <a:spcBef>
                <a:spcPct val="0"/>
              </a:spcBef>
              <a:spcAft>
                <a:spcPct val="0"/>
              </a:spcAft>
            </a:pPr>
            <a:r>
              <a:rPr lang="en-US" altLang="en-US" b="1" dirty="0" smtClean="0">
                <a:solidFill>
                  <a:srgbClr val="C00000"/>
                </a:solidFill>
              </a:rPr>
              <a:t>High </a:t>
            </a:r>
            <a:r>
              <a:rPr lang="en-US" altLang="en-US" b="1" smtClean="0">
                <a:solidFill>
                  <a:srgbClr val="C00000"/>
                </a:solidFill>
              </a:rPr>
              <a:t>Shooter (100)</a:t>
            </a:r>
            <a:endParaRPr lang="en-US" altLang="en-US" b="1" dirty="0" smtClean="0">
              <a:solidFill>
                <a:srgbClr val="C00000"/>
              </a:solidFill>
            </a:endParaRPr>
          </a:p>
        </p:txBody>
      </p:sp>
    </p:spTree>
    <p:extLst>
      <p:ext uri="{BB962C8B-B14F-4D97-AF65-F5344CB8AC3E}">
        <p14:creationId xmlns:p14="http://schemas.microsoft.com/office/powerpoint/2010/main" val="264020742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5" y="1752637"/>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272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21" tIns="50710" rIns="88721" bIns="50710"/>
          <a:lstStyle/>
          <a:p>
            <a:pPr algn="ctr" defTabSz="912414" fontAlgn="base" hangingPunct="0">
              <a:spcBef>
                <a:spcPct val="0"/>
              </a:spcBef>
              <a:spcAft>
                <a:spcPct val="0"/>
              </a:spcAft>
            </a:pPr>
            <a:r>
              <a:rPr lang="en-US" sz="3800" b="1" dirty="0">
                <a:solidFill>
                  <a:srgbClr val="000000"/>
                </a:solidFill>
                <a:latin typeface="Helvetica" pitchFamily="34" charset="0"/>
                <a:cs typeface="Helvetica" pitchFamily="34" charset="0"/>
                <a:sym typeface="Helvetica" pitchFamily="34" charset="0"/>
              </a:rPr>
              <a:t>Chapter 8 – Flight Manuals</a:t>
            </a:r>
          </a:p>
          <a:p>
            <a:pPr algn="ctr" defTabSz="912414"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Knowledge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19201"/>
            <a:ext cx="3937000" cy="5107739"/>
          </a:xfrm>
          <a:prstGeom prst="rect">
            <a:avLst/>
          </a:prstGeom>
        </p:spPr>
      </p:pic>
      <p:sp>
        <p:nvSpPr>
          <p:cNvPr id="3" name="AutoShape 2" descr="data:image/jpeg;base64,/9j/4AAQSkZJRgABAQAAAQABAAD/2wCEAAkGBxMTEhQUEhQUFRUXFRgXFBcYGBUWFBUYGRgWGBYVFhQYHSggGBolHRgVIjEhJSkrLi4uFx8zODMsNygtLisBCgoKDg0OGxAQGy8kICQsLSwsLSwsLC0sLCwvLCwsLCwsLCwsLSwsLCwsLCwsLCwsLCwsLCwsLCwsLCwsLCwsLP/AABEIAQAAxQMBIgACEQEDEQH/xAAcAAACAgMBAQAAAAAAAAAAAAAEBQMGAAIHAQj/xABLEAABAwIEAgcDBwcLBAIDAAABAgMRACEEBRIxQVEGEyJhcYGRMqGxFCNCUsHR8AckU3KCwuEVFjM0Q1Rik6Kz8URzw9KSsjWDhP/EABkBAQEBAQEBAAAAAAAAAAAAAAABAgMEBf/EADERAAICAQIDBgUDBQEAAAAAAAABAhEDEjEhQVEEE3GhsfAiYYGRwTJC0QUUM1LxI//aAAwDAQACEQMRAD8A5G2qvFG9axFeJoAtDBBFWHBYewpvgMh63DodCeyob8O/4H0rRljT2Tw99Qp4xhwLxUykQanU0UwFCJAIniDsaxSZoCJ9rUhSeYrzJ8NoRfc3NTiBcmgcJmhW5pgabxzoBtSHPHJWByHxp6DVazBUuK8Y9KA1wSoWk94ozN09ugmBx5Ufm52PhQAqDenmX+z50kUKc5Yex50AZWq1gCTYVjiwBJ2qt5nmJWYFkj30BtmuYlZ0psn40tipWGSo06w+XjTB4igK/T/IXgpJSd0/DhSXENFKiDwNbYHEdWsK4bHwO/47qAt1C5miWl+E+l6KBmtXkykjmCPdUKVAitTUhrQiqQe9E93f2P36yveie7v7H79ZVIUzHYeDPMVAy1Min+Ow0oSeVeZflZKhNCl9/JZmn5q4goEYcJ1KJ36xatAIj6xNG9JcxLcnQRIB9oggFJuJG0Kn04UuyTL1N4V0N6AX+vEFaErUWMMpbQQgmV/OL+iDG9F/KcOWgXWg4FDCIgrcBHXYPrlaSFC+rnIFCCDFZiHSFBMAJCbGZibk8/urRt8kgRTXJg0MUjBHD2SrBhToU72i9hg66l0lZAUpRUU6QmyFUxyQsPlCiw0hJdw7Kta8QQVLLmoNBBJClJCbrVAKe+oUSY/AL6kK7PziVFCQe3CSpJUREASkjfhQnRzI1nrHFKbQEASVmANRMbA3MH0q04bGjSz8y2YwOMuS7J0rfEGFgQdJn9YxFoWZOuWXS6mWFBKXwCNYknQtE/SSQTyNwbGgIsSyW1rbVGpCilUXEpJBvVUcSVKMAkkk2vzNX5eXpSjErcOpxhb6H1lSu2shKGFmT+kKz3xea0wDbKMQ0prDJSmX09pTwWgjDEqZfbU5KXgZuOypK5HcBRW9j4UwzFILaSOVOU4BjqGpbbC3GUOQn5UXQo4vQZMlpLPVSkSdUxuSCWr+DYUeq+TNgddjmgQt/UkMNBbShLpGqTeQR3CgKQ0klANFYHFBEgzBqxuYNoYVvQzpPzQWSVh1Ky0VKDiFqIIWe2hSQBpBHdS97LhPZoBTm+PBTpSJnckfClDLWpQHM1Zl5Vq3NRfySAdzQGmFwoTTFCYr0Jr2KhRPn2EmFjwV9hpERVzcQCCDsRBqp4tgoUUnh7xwNUg6yHFakaDunbw4fd6Uzqp4HEdWsK4bHwO9WwUBVH0QpQ5Ej31ERTDMWPnVd5kedeIy4n2uyPf6VG0gHdFN3f2P369pp0awqU9ZA+rvf61ZU1ChDgrtg70Yyo/VNAZIrskd9Ng4EglVoE1SmmIzFxPVkFSerJLcbgq3gd9V5TmKI0/OFIU2QNNvmkdU1w+ijsjupvkb/W4tGr2ZMDuro+Hy4EDS6lXeEpINtt/41SpJ7uih9I8TjVIYfacc0pKFQEiUrQkpQonTJgFQEzE0DkmbYthOlvrACUq9mSCmdJuNxJ9a6pgsGfZLwKVGfYTB4QL28v8AmJGVlBCS4DBB9kXHETPGl/IuiP8AsvP+ClZe48NC0KXKAtKezsFlRUmCNiVKMHnU2B+UNJUGypOqx7MgwZEggir60hAIgJv4Xpm0wg8E+6hg5kWHlMvoUFqW+42taoNwjWYI5lSwZ7qIThMYtxKi44dCipHZEgkaSSQLki0qm1dQThE8hRLbKQOHuoDm7eWYko0FZ0ztpG2vrImNtfajaa3GWupVOpU61rmPpOJCXDt9IATXRCE32tvtbjUCynu48uFj8DQHP8fhHlIShS1FCYgEfVEJvEmEki9BON10DH6erO21q5nicUL3oCQgVFiIoFeLFeO4iU7UBsXhI77fdU1JHXjTTDv6kg/iaAnpVnmF1J1jdO/eP4Uzgmp8LhgqQdov3zUbriUowQTYCT3VashQS3CzBTw3McKFx7aGVFIHhFyR3moMJjVpcSfZSbHmRxrNt7CqH2YMgJ1ABMC5N1Efj40lU4Sewn9o/iKsKUp5FU89qU47sKIJ8AOVFHqWz3o4okuySfZ/frK96Nbufs/vV5WzIDk7EICuZ/4obO8RfT6/ZTZoBKByAqsYh3Uoq5mhRt0PP523511JDR3LKAYj2+BERMeArlvQ/wDrbfnXSk4WP+m3Pa7aeRMi/OKGSZWCsghtGoe0LxvMpM2Mje+9FvMdYiSy3rCRCdQMgW5WiE3+6hEo9nSwbXA1ABOo9oQfAE+NGYXCBKtKWOyoJSTqSBA02iZtHuqgjZwZPZ6lvTIKpVsCIM+EC/GPOnTWABKwtltWxBKrn2UoBBFtjHhQLGGhU/JhOnSe2n2dtO+0fGiUNQlSfktjFusTCtKgQd7EG48KgCkYcwofJ0BJ0yesBkDtBQtcT8K1dw4kgYdCkyIJVBMgSYg7EnjwqJxlMH82HG2tImIIm/EzULbUAxh9MgFQCwZIIA2PAavSONATLY1LIcZb09m4VKhAi44xCY291DrSoFMMt9nbt3AJ9oWtu5bjzFaO4MT/AFXzDiAeHfxgeVEPYFokkoBJBBmZIO4N6FF7uG0pPzKE2VcKEgwdhHK1c2xCACZNdMxzLaUKUlMEBRsTxmbT3muPYzGEk0ASt0UVh06wYqtrfvc1ZejhSTQAmIw0GjsCiAR5/fR2OwoCiIrZtsCgIIrdneOcTXpTXqBUZSLM8LKSQACnYncjjVYeeuIvE++raqq5m2B0kkbG4+71qWBjkmOK0aSbpt5cPuqXMsPqTPEfDjVey3E9W4k8NleB/E+VW8J7p58aMAPR1u7n7P71ZRGTgpU536SP9VZW9DM2hFmuIAatuq330hrdxskmTsTUQRUKPeh4/O2/OustIxMCW0EwJ7UDvF+P48KN0DysIdQtQ7R2ngK6CHhokPrjVY9WZsJIjTMdpPpHOoaUq5WClT4IlpM3+kCIEceZv6UfgVukjWhKU6ZMGTqtA329r3eYil6nAA8syCB2ITPAkkenhUTeLsD1yxJsOrExaxABHpzFWiuaa2Xn/I/Lleh6kD+OB2eUJUP7M2EKJABTsY3PKN61TixAPXrgkj2L+5MiJFzG1U5lkCq16yKSNYzV2Q+okkXLcbDh2YvUAxcyoPriJMt7crafsqAfLeodxykqscJEPOCSE/0ZMnw08bn/AIqN9/sz1y4mJ0G0KTJjT5cr91UBec4iGXP1TXz7icxUSYteu049zU2sdapXZMAogG3E6RXGRl6iCeVAQsFSjcmrr0UFxVWwmHqz5MdJqFLdmrcgKHKD9lDJFh4UQ29qBHMe+LV4tqwqAGWmsQmpCK9QmjKaJbvw91QZjg0rRF54CQYI76KeQUjVG1RMHUvT51aVWZbd0U5vArWrSAZm/IcyatziYT4CjdCe8+6o8YBoMCN/HasmiDLmdzzA/erKIy1s6QOOhJPmVx7orK6mCkZ00hAbQi9pUec1FkmE6x1I4C58BUWNwakHmOB51YehjHZWrjIFYNFiwOJ6t5sDdRgVZsBju2nU8s7EgoHGSASkWkTVQLR+V4c8O19lW7A4oDfEA8QdH0YuI40DJHcYNIPXmJIko39nhHCd+/uoRWLvHXqm0gti0pCgdrfea3VmA/vA7MA9iJFvHhWvym5T14kLOrsiwCQSkco3nvqkI04yQfnyYEToEgykTEX3/wBVZh8akEjriZIN0cNRkbeXlNa/KpBIfMXX7FwmCqPIfCtQ/wBlJ68C5MhFlC1o4G/qaAldx2nd89kwodWN9oHZ2FR/KoTd5RkwDomIEnhfcVo1iLn58ERYBF72n1I99eHFwB8+JBNyjcQNIPK3HjNATNYjUTDxgzEI234xOwN6MeWNCgXjM6SerjSSSZsIuLTtagcPiu0UqeBNgBpggkAgg8dwRTVrGJ0kHEAwST2e4EDuA386ATYl8FCh1uqUkAaNMkCSZA7jVG6P4ILMEbyKv2OcspJd1GCQCiCZBsDz3qj5E7pPnNQorxWW9U4pJ4GPuqfDpg096TthSkuD6Sb+I/hFKEptQB+DxPaI/G1WVxMiao6XYX6VcsK+Cn1oCBbdesWJopaah01CkONXCTEzwmhm7KQv6yb9xBIPlEUY+jUUjzPlWYnCkIB4A/GLz5VVxRGbSaGxYJAAkkm1GIFhULphSTEwayisOwGH7SxySgDyBrKOy/SoE847udZW7Zk5YzmYXCVBKRFzwNPOj7yUr0JiFC0VSxVn6HIMrWowhI3O01CltU2NSFkgaDMmwA40xbz0L7CHm4tEJO3Hj6fgDmvSbPS6dCLNg/8AyPM91GdAtClOTuNJHvoDoGOzENABTzYkdnsxECDxjlQq+kLd4fb9q1vo3tvv7N+41V/yh4cFlCx9FUeornLz1qoO1fzja1CX2yniBYk+PvqdXSXDR/Sp9a4SzcimbmC4R7STHiOFCHXz0nwv6VPqKz+c+F/Sp9RXCMQ1pNRRQHe/5z4X9Kn1FWHLc8YWkKStJtvafXyHpXzK2yVbCrf0PxfV9k8ZFAdU6QZ6yELSFiSCN655ljlxSzP3QVzXuXYmoUtOLXKAD5UsKoqVeJ7NKsTiwDQHmIxACx5U5wObwImqRi8XCt68w+NUow2FLPJAKj6JoDo7edDnXn8rid6qWCyjMHPYwmII5qQWx6uaRT7CdB8yWJUhtr9d1Nv8vVXKWXHHeS+5pRfQc5djQtZE8Ld0/wAYpjisT2dBA1HkZ4zJ8eVCZP0NWyuX8UwLXSJJv3qI7+HCrUx0ZbBkqUfQfZXCXbMUefka7uTEjbcAVBjG+I4VcUZU0Poz4k0pznDpDgAhI0C3M6lfwqYu2RyTUYplljaVsXZStHaseHLvrKLwGGAKvL7ayvZ73ORyHLMIXXUI5m/hxq8u4NlZVh0jShCQVaTHaO0xvtSLo0ptltx5Sk69kpkT6V50YcedfWG0LdK7kISVEX3J4DvNUoSjoukpUibkzq4gC/wpT0WSprFqaVZUFJ8QZEfjjXT8ryR5BBeCUGCNJWgrv3JJ4TSnot0NLLzz7q0uK1FKCNR0ySVTqA7UaRbvrdfDZzt6gPHYUYlC2dQ5KiCUEQbjgY5865JmGHU24pChCkkpPl9ldxzHKynF4d9Nplp7/EkgqbJ5lKgQO5Zrl/TJhs4x8oIKdZ9RAV7waUtN/MW9X0Kwg1b8O2XcOCPaTC0/BQpA3g52vVpypfVtMA7aFg+Bdc++smyuZnhZB5g+43H2UpDJNXTE4cao4G33UtXgoJoAPKsLe/GpnBoVbgZohMJvQGZ4uTagNcwxeo1PgX7UnNT4d2KAeOY+1PvycZdh8W8+MSkKS2hKkgrUgSVEGdJE7VRH8RTr8n2EbexiUPNpdRpWdKgSCQkkbd9c8kHKLSdfMqdM687hMoYBIGAbXB0qX1KlA8LqJNAv9MmEJA+XYVu2zLTjgmeEC4jwrMPlLaTbLsKkWvpQriJIlM7SaEyk6MZmPVJbSQrDaQQlKUjq+0IG0idq8i7Cv3Sb9/Ozfe9Ebu9NGFnsYjGOiTZnDlNuABMX2vQ7nSNKUrWcHma0hJ1LelCQkgpJ1Xiyj607GY4j6TuHSIOyuPCQT40qz/MvzPEJcxDLilNwkJWgHvASDKprouyY0vf4J3jI8qxzriEqYywFBHZWt5J1R2SSk6eI9RVrYxeLUkFaG2zxAKTHnqNU/o/mrIwTCFYlpladRu4kKBKnAApBMx2gY4wKNLzS9KRjZVP0VkqVcnZPG/urX9rifFomuRZT8oO7qR5j7EfbS1KyolSiSdpJJ2J2naocE2htWrrXFGI7SXVDvNk7/eedSYTa/wBo4k7VVihBpxSGpvcYYAe15fbWVmAQO1bl9tZXTiQ5hi8pDTSSQCqbmrh0Hz7qcMWm0oBUohR0q1kkKI7SSPopMcr7capnOYBxuUnep+h6VadRBgvJCTBgw0/MHYx/zUyXobQW5eOioSkXVYOGVEyTE3J4k86fZXnmGWpbIUNQWrmFG++k+0O8TVbyj+jc/XV8TQeLycLGqOJIPEGTcEXBr1SdxTOMNy95jh2wguKUNCApZVwASkqk+EV85Z1HWOQdQ1rgjYjUYI8d66YrN32GnEvaX2tBSUuEhatXZCdSfbF7g8JvXMs3UkrWUJKUFSihJM6UkkpTPGBAq4thMteJwaIAS2hNhJCQD4W+FQ4rDwlruQr3uLpd0jzN1t0IQvSNCTEJ3lXMSNhb7ZodWPdWlkBSyoJUHISdy4opuBGxG1ePDwgjtLcJedix8qAexdWXKsMkwXEg/rDvjj32qxfyPlro+fQgd6NSFWMf2e97eNq3rj1JTOf5XkuIxaXFNaAlv2ipWm54JEEk/fVZxiClakq3Bg8q6DmuQlpxTWAxEYZYOorKy4hRlKtISgagYSBeSZE2qnZz0few41qKVokDUkkm8wSCNpBEzcgxMU7yD4JimLEVijUQVW2qtg1NGZaogkgkW4WNCkURgNzUYDm2lLWEi5JAEnjTLDdFMS7HVNBztESCnSkAxJJ28N61yEfneH5F1FjYRI3rtf5ScrZay3EFtASQgxBiCtxKlK8Z91tq8+WbiuBpI4Pj8rcYWEOo0KKQsA6bpV7KhHnUbYrUkm5JJ5m59a2brqrriQPwuBKk6yOz1iEi4urWiBHK4k1Z8t6P4tYQ4yytYCrKSCRKTz5bVnQfK0PtKSsGA6kza+lSF6fAlInnNWHpYx1TKyhS0nSAAlRATAMQNgOJ5xXzp9vjHP3PP/h3WFuOoYMOahcEEEhQNilQJCkkcwQRW57uH8f41XehuPKwtCySqdYJ3M+17/jVlHG8bc++vatzkF5evfy+2srXLkb8TabxzrK2mRxOLhzsEVfsvYPZ7atKENFKLaQVMJJ3H+NXhxrnijvXSMEd/wDtsf7Df4954VjtLaxuhHcdZYpCUlJUZJJPnfj40ewtKAQVCN5Jgd+9U/OHyhpaxugavIXPuv8AHeKQfzutCjvXp7NkWbFx5HGcdEuBv0szkvPK6uzKRoRaOsN9bl+HAdyZ41W0sKdJAgQJUo2SlI3Uo8AKnx2ZIUCb/j8fGnqsMGsG7zLS1LNrnQePdMd3ibb7RmWCCS3ZiEZTlbNMzz9LZQGwFlQmZgBPCCOO8RtfjWmLzlxLSFgJlSSeNoWtNr2sPKTxvQGPyx0pw6QmdCVA3AAJ02ub7GjMXlTimWkwJCDMkcXHDvXHH2TGltZqWV3uNeiuHxGJguKSgHbSmCBw3O8WHKfGrVj+hZWypTT7jZuAqGzBiBKdO3CxkDaKS9HcaEVcMJjW3JHWobtJKyQLRPCDuLEivlzUu8ajEzCblzOJs4rFJOKQ+6vW1oFjABKwiUxFim3gYo3P3CrLgVEqPWJubneAZ4WESbmIEAGZ+mOYJbxS0YdQUFgdY4UCVEbBBULDiY4gXtUGfqJy6T+lTwFpPIQEzHiY4AX+lKPwRdcbR0g239Ckg1vNRit66GiYDY0XgGZXp2kgTykxNDsiUnug/fTBlJAStNiIg8iDY1GU650M6KMowhceKFYjUlTYChKYPYgA3JPC+1F9PMyWvB41M6kQpQ4FP5wEISQb7IWfPbaq90c6YIOAfQ+U/KUJJYcKAtRNygSQfZUTE27Rqu530vxbzfVPFpQeaBcVoCVnQCpPaSQNxy4mvLlg5L4FzV348fL8FvjxKxTvovkK8U+G7pTutR7ISN7ki1pM8h4UiNdP6PZiy6NKCohIScQlADa1tAAOJBCu12oUQACQkxe49FW6uiN0rJsuw7WWOoaddTDyUuIV2ikgkwJKRG3Eca16aZ3h3UOJaeQtUTpSoao8N4rT8qJYOJy/qpnqTbtABrsdT/5OM2vXPHWwnFOBJBAQ4JBMHa4JvFeCf9MxvN/cW7X2Ose0SS0UPsmxnVOoXwBhX6psfv8AKuiqX2VHuFctbq6ZJj9eHIJukaT4X0n0+FeyjFlkyx4X8B9tZQeXOQkd6QfKVVldO6QeVs5E+YrouFP+2x/sN/ju9K5u+a6Kwf8AbY/2G/x3eMVw7V/jYhuLelmL0slsXW52QO76R8h7ze+yrK+iYWz1jqiCqeqbSUghI3cWVbgnZI7zyBPxmC67HNIO3VyrhYFUgd+3/M09ewvV6LglaVKOmyRBWnshJMC09xJ410xR7rBFr9zOM56ptdEcuzpr5OrqnOGqDFiJsQRI8gbVZ2syS9gXSCNSWVpXtYhBE9wPDxgXk15iMjTjcWtC3DDTZ0pCUpIKkgSCFSdJvEQLDxB6LstjD4tKULO6SC4m50kWITABkiZO9tzWc+qeKM5Loag0pNItWIbjRwlIPrWiV3Xfgn96rflGHSpMlKZ6po7A6SQqQJvuIvyoENfPYi36P/6mvo4pVGvH1PLkhcr97FRcaMykqSeMCx8qHxbrgT2lK5cvfFWrFt0rcRwN6kseNvU0YUH1K+0lKrESO+D9lSdKmgnL4AsHU98ST6THeTHAC7BWWGZQD4eU2PhfwoPpmkjAJmQesRvFp1KH6sgTAubEwAmePaZRail1PRgi034HPRUgqMVIKwdg3K0yojmCKb5W1qaWniKT5WqFjyNWTK06XXE8DUexUBYBBKtIBJuABvJsI84orHYbShrrArUWF9XyQUqdQUlPHVpJBG2sG9S4FOjEHuBI8gSL+MVY+lWIHyVlGmSDqB5XM35XNSNu0GB4fIsEcOwpwOoUtpJUtCiRqhO4MgEk7AcDQ2KwQy9TWJwzxcBWUwpI5GZIMKG4IgbmleH6RPtAIBQtCeyApIgAWEEQfU15m2e/KG0oLYRpVqsqUmxFkxb1NTg0CTpT0jXiVNPBKUKbQW0pSOyAm4sSee3dWmd4RKMa6EglIbSpMngtptZJPGCo+6gXcMSEpPCVEctUW8YAppnqJdZVElWDZn9ZLekn/R7q0l/5/cnM1bplleIKXAOCwE+e6ft9aV4ZVHBq6b7X8xesLc0dAwY7Sh9VKE+gP31la5E6FpKuJgnxvPvrK6WZo5fkmWnE4hDQMAmVq+qgXWrxjbvIq9OqT1jhRZEpSjuShKUC/GIiftqh9HseWnzBA1tqQCbATBknl2ac55n7bTRSy4hblkiCFFPNRja0+Z5kkeXtFySguZuPUbZDmCDj0g8UqbSe/wBryFiPMU0xrRQGUndLbgO/Bx4Ta/n323rlGAecS6h2SVJMjlMEbU5T0ixIWVSFAkkJM9md9JFxx9TETXomvgjBcmjlp4t9Sx5Vg+rxisSStYKCAhCJIslN1SBw2E8uFDZZ0eW0844krhxStSFIShIklQghZJIkptEyRbcKWOkj5K+t7QUmEgE9gmZIvMn3Rak7yMQoSp103j2lC4EbAx3VKuCg9vfiKd6l79Dp+BxLrU6FJTq0zJQqZkJMDz25ACACa8xmaKCNS3RAlSlcAkbEwBMwTAjV3AE1QP5w4oACEbAElJlXAk3iTxttawtQmNxuJeTpcXKdyAEpBg3JIEnh6DlXFQklpXBeLN1bt+g+d6cNnZt5X62mDeb3uOOwmwskQRXunSr6WBx9pczPMBN+Z52HsjTQODwCNlIVvFiOUnfupk3lmGN5xInSY0Mq9qyfpiq4Y+fqatgTvTrEH2UNDfcLWb85UJk3NrwJsAKT5xnj+J0h1QITcJAgTxVxJJkySb+lWBeU4XicURCjPVYbZJg367n61j/R/A6UQrG6ipQWAnD9mACJ1ORtOxPfFaj3a2ojsporarSMlwXPH8PoYT6W39pWHKcDzzDj9HCcLfXrprj1M0yu4FULHpVmQqHEK5ge61Rpy3AAj/8AISDywnj9anScPhCEkIx5g27LHxmjlHqhYvxhSl1ClDszCuccweFOc6aCmQQ6CgC08jyI3PdUWL+SKEFGMPkyDQK8LhIj89A3v1R+ArHG+EiOSZXnxJJ5kn1qJIp87gcMr2Xyk/40ge+w99eYvo4sJltQUYuDY/snbyNdljbXAjyRW/ANybABzUNiVWm8RzqfpBgbMwQSlGjusVKHxI8hztD0fxYbbXNlDcQeydr+P43rwuFSQ5cpAJF5EmRA5XrGqkboUtLvw34beVMS5IHuNKArtHbgLbWAFFtO8Kyilp6JYqOtBJtp779qayl/Rlfad/Y/frK2QqD7QNaMYYTUinKxhyFDxoApLN6Pawki4kVo9wo3CvWoAcMgbJA8bmnPSzJi0wkAEEvFPqtQTHl8Km6LY3CNrWrFpSsADQFexMnUSNidonmaddOM0S9hmihQMradYVBUCSsHqykXUCZFuVW2yUkVzLcnIZGrfq8Srv7C8Okb/r0yd6NtlREabu7W/o8U20Byjt7cad5KyteGSp0ALLWKChoU3Gp7DAdhdxZI3+2mz2FlR29p/wD1Y9lX7tWiWUjE9GlIQtQUCkBwE7kDry0tXZmVHTtwoLqTMi11KHZcgGNLY9nYD31cekeG/NMTCtEod7QJBTqxzi5kbVy75If76v8AzXPvrKwwe6I5S5MsAwQ2kwNAshRsm8GY3Vel5yh1Kj1agpB1GFhQKSoyqCAbGl/yU/31f+a599Z8kP8AfV/5rn311UMaVKC8/wAmPivjJ+RacuytgAF9LqlWKtKiEA90QojvonF4bBhPzeGWtUQNSnEpHj2r+FU35If76v8AzXPvrPkh/vq/81z764ywRlLVx8LdeR0U2lX4HjacUieqCGxMwlCbftb++ul5Q87pY1GT1eG195+TvlZ8SdNcVVk6SZOJJJ4lxRJ99di6Pt6EYYJUD8zhUk7yE4R+/dNr1XiindKyJ9CnBBdQFpvPMQZFiCOBBkEd1KsW+to/ONKj6w2+731ecRhmkPkNmQpGpwcEqBCUHxUAqf8Atjnf0tIr5sqxTcUbWVXWWKl5P7r82c0x+KQ42pKE9olPaMWSDJ24khPlNKnGlEdpRUe8k/Grb+UxCW2cOUQkqecClAAEwhEAkbi5qipxSiLkxz+ya9uNtxTR3UsDXCL+9heFxCm1Sn04elG4nN1qTpSNIi8Wn7hSpDoqYLFbcU9zgbtWrZx6owsVo4atAsvQ9Ul79j9+srToZu9+x+/XlaBViusSqtKkS1zoQch2Ug91E5cNZjUhP6ytI9aVMmBFF4B9pKwXkqWjiEmD5XHxoUaP5c6D7OpJI7SCFpv4bedW78qeYBJ1ACA5IUBtofWFJnxRMfeaAy3BZO+62cPjnsM5rR826k6VXHYCiADO3tnej86yN7EvDD4V3CPlKVudop6ooL7pCEwlQ1p6xKf2TetPTyMLVzoHynO1O4YLSSR1ON48W14RfKb7cfKnGNxpQpZUSAFYm5IA7OKZeTM7SNV9joNxxUOdGs4aAQ3gkaAVkJafw6UjWADuEncAmN4FAno3m59rLlmyEmX2JISdSpOr6Rie4RXOUmtl6G6XUbZpmja0OM3VrUps2BHaeW+CQsQRpMkRbyqqDCYeJ6pHshX9Fh/pK0o/s91b08b6K5mQS6wwxIcku4psXcPaV2ArZPZFDYjLilRBxeV6gqdKcU6vTCdKEnQwY07+Ncu8zrkvIOEXzYvOFw1/m27at2WY7NlGQnabbUE9iMOFFKcM25pMKIaZCQYnTKwmTG/Kp3gALYnALACR2X3jZJlW7A9o3Napw6A2kjEYJJV1moKdUgAlQJUk9WSZB4gR312WfJVOK9++hjulf6mM8ryzDPAQnBpJF0lDWsHkQRB8iRRuK6KoSJbbwrn+Hq2gT+ra9VxWHST/AFnLd5/rC+UAf0PCozl6T/1OWnYf1hXD/wDVxrnJ5nK1wXSl68GbShVc/Fmz7TQJCsGAeI6sj3AWrpWR43ssBKSgFvCiIiAWcQ0lMEDZSdp+lXPcKXWxDeOwCRyGKOnn7JbimLWd4tMRjctsQRL6LaSSn+z4aj61q8l7eZkMYxJbRJJUo3UqI1KgXjgIAAHICgMVj8Usw2Utp5nf4H4UItbyrnE5cf8A+of+lRlp4/8AU5env+UT7gmvPHs2Vu5I1HNDH+mKb6y4+W3qCZ2y+Gi4851qUKSNOonSVyNYSYAFgCd+0KRnHII2Phb8RVnXlTKgflGPC0mJQykkGCD7XakSBw4UZjGMuBT1bKVKVEBGpIE7auA8Ir2w7M9NyaX1NP8AqeThGr8I0vwUEIUTITA5CpNChwNWR0NpVdJAgG1wAR60QGG1CRcVxlOuRErKmSa811Y3sCn6oNDLyxP1D5E0U0HFoM6Eru94N/8AkrKYdEstCS7Gq+jlw193fWVvUjJS0mpAsChtVZNUBBerzVzqHVXhVQHrioII3BkeVH4vNkOj51nUrtGQtSU6lKnVpHISAKXTWVlxTLY0GfR7LagJkDrnCI0wE+E376hcznUIU0lVkjtKUqYMk350DWQKmhe2xZKrGjgwwN/oDj93Ctv5Td+jpTsYSkAW23moK9FXRHoLPFvuK3UT7vhUfU0QCK2SRIq1RDdvL+yFSASeNO8JlohMjcIvfjr+4etMstylvTqg3TzJHC8HjRSWSIANpSPTUD7yPSlloUIwKYHZ4Dn+iKuXO1evYMWGie0Rb9VBm4jjRxcUAJ3gT49Qr7UmhMxxaoEA/wBJHKxbaUD76Fo0TgU/o1eqP/aljoIUYUgQSItIg8e+mSXuaj9lTN4UrvpnvIHxNdHBxVtpHLWnwQoDivro91E5etRdbGtEa0zATJuKafyUfqo933Vo3gVJcQoITAWkmybQRcEVjXB819zVPoyZpgKUQoiyG/G6BM1N8mSggpIuYKefePDj3eVB4ll8qAQkRoQLkAAhIB+FFMYQpupQKuJ+wchXHJkilVm9EnsgnSK16sVC6uONDnEnlXFOzLg1uWTIGx2/2f3qyg+jmIJ6yRHs8R/irK6xXAlHL9VZqrNB5H0NZoPI+hruUyayazQrkfQ1mg8j6GgPZryazQrkfQ1mg8j6GgM1V7NeaDyPoazQeR9DQGaqzVWaDyPoazQeR9DQHuqvdda6DyPoazQrkfQ0Axy/NloJBW5BEbk6b2MHh4Uzbzw2+fHDdH+Kf4+cVW9B5H0NZoPI+hrLRpSLJ/LJP9sBt9EW358gY8TUT2Y6hBf5chFhO29gAO+kGg8j6Gs0HkfQ0p9RY2bxWgyh1Mx9LtnafpSN7TRJ6QOj+1bP7B+ykGg8j6Gs0HkfQ0cVLfj9EROth2vpC7+lSPBs/aKiVnjkz1qz4JAFtpE0p0HkfQ1nVnkfQ0UEtl5IWxwvPybwSfIeGxqJeerOw99K+rVyPoazq1cj6GmhECXsxcUfaI7hb30Op1R3Uo+Kia86tXI+hrNCuR9DVoFo6Cbv+Df/AJKyvegqDL8g7N8P+5WVQf/Z">
            <a:hlinkClick r:id="rId4"/>
          </p:cNvPr>
          <p:cNvSpPr>
            <a:spLocks noChangeAspect="1" noChangeArrowheads="1"/>
          </p:cNvSpPr>
          <p:nvPr/>
        </p:nvSpPr>
        <p:spPr bwMode="auto">
          <a:xfrm>
            <a:off x="28578" y="-1951035"/>
            <a:ext cx="3133725"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5" tIns="45713" rIns="91425" bIns="45713" numCol="1" anchor="t" anchorCtr="0" compatLnSpc="1">
            <a:prstTxWarp prst="textNoShape">
              <a:avLst/>
            </a:prstTxWarp>
          </a:bodyPr>
          <a:lstStyle/>
          <a:p>
            <a:endParaRPr lang="en-US"/>
          </a:p>
        </p:txBody>
      </p:sp>
      <p:pic>
        <p:nvPicPr>
          <p:cNvPr id="4" name="Picture 2" descr="https://encrypted-tbn1.gstatic.com/images?q=tbn:ANd9GcSIIzVV-6-2X3Jtn-iBr175wzCoWvHtEUI4Qbr9CvMghy3mjo4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78" y="1224648"/>
            <a:ext cx="3895725" cy="506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6371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10" tIns="50710" rIns="50710" bIns="50710" anchor="ctr"/>
          <a:lstStyle/>
          <a:p>
            <a:pPr defTabSz="409974"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10" tIns="50710" rIns="50710" bIns="50710" anchor="ctr"/>
          <a:lstStyle/>
          <a:p>
            <a:pPr defTabSz="409974"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171" tIns="32081" rIns="64171" bIns="32081"/>
          <a:lstStyle/>
          <a:p>
            <a:pPr defTabSz="409974"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65" y="1219200"/>
            <a:ext cx="8534549" cy="4054078"/>
          </a:xfrm>
        </p:spPr>
        <p:txBody>
          <a:bodyPr lIns="88721" tIns="50710" rIns="88721" bIns="50710" anchor="t"/>
          <a:lstStyle/>
          <a:p>
            <a:pPr marL="370982" indent="-294114" defTabSz="912414"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0982" indent="-294114" defTabSz="912414"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0982" indent="-294114" defTabSz="91241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in writing how AFM/POH and documents such as ADs help a pilot to have ready access to pertinent information needed to safely fly a particular aircraft.</a:t>
            </a:r>
          </a:p>
          <a:p>
            <a:pPr marL="370982" indent="-294114" defTabSz="912414" eaLnBrk="1">
              <a:lnSpc>
                <a:spcPct val="80000"/>
              </a:lnSpc>
              <a:spcBef>
                <a:spcPts val="281"/>
              </a:spcBef>
              <a:buClr>
                <a:srgbClr val="2DA2BF"/>
              </a:buClr>
              <a:buSzPct val="68000"/>
              <a:buFont typeface="Wingdings 3" pitchFamily="18" charset="2"/>
              <a:buChar char="•"/>
            </a:pPr>
            <a:endParaRPr lang="en-US" sz="2000" b="1" dirty="0">
              <a:latin typeface="Helvetica" pitchFamily="34" charset="0"/>
              <a:cs typeface="Helvetica" pitchFamily="34" charset="0"/>
              <a:sym typeface="Helvetica" pitchFamily="34" charset="0"/>
            </a:endParaRPr>
          </a:p>
          <a:p>
            <a:pPr marL="370982" indent="-294114" defTabSz="91241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what information can be found in the AFM/POH to help a pilot make good flight decisions.</a:t>
            </a:r>
          </a:p>
          <a:p>
            <a:pPr marL="370982" indent="-294114" defTabSz="912414" eaLnBrk="1">
              <a:lnSpc>
                <a:spcPct val="80000"/>
              </a:lnSpc>
              <a:spcBef>
                <a:spcPts val="281"/>
              </a:spcBef>
              <a:buClr>
                <a:srgbClr val="2DA2BF"/>
              </a:buClr>
              <a:buSzPct val="68000"/>
              <a:buFont typeface="Wingdings 3" pitchFamily="18" charset="2"/>
              <a:buChar char="•"/>
            </a:pPr>
            <a:endParaRPr lang="en-US" sz="2000" b="1" dirty="0">
              <a:latin typeface="Helvetica" pitchFamily="34" charset="0"/>
              <a:cs typeface="Helvetica" pitchFamily="34" charset="0"/>
              <a:sym typeface="Helvetica" pitchFamily="34" charset="0"/>
            </a:endParaRPr>
          </a:p>
          <a:p>
            <a:pPr marL="370982" indent="-294114" defTabSz="91241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Identify what preventive maintenance is allowed on the aircraft, and how a pilot can maintain his or her aircraft in an airworthy condition. </a:t>
            </a:r>
          </a:p>
          <a:p>
            <a:pPr marL="370982" indent="-294114" defTabSz="912414" eaLnBrk="1">
              <a:lnSpc>
                <a:spcPct val="80000"/>
              </a:lnSpc>
              <a:spcBef>
                <a:spcPts val="281"/>
              </a:spcBef>
              <a:buClr>
                <a:srgbClr val="2DA2BF"/>
              </a:buClr>
              <a:buSzPct val="68000"/>
              <a:buFont typeface="Wingdings 3" pitchFamily="18" charset="2"/>
              <a:buChar char="•"/>
            </a:pPr>
            <a:endParaRPr lang="en-US" sz="2000" b="1" dirty="0">
              <a:latin typeface="Helvetica" pitchFamily="34" charset="0"/>
              <a:cs typeface="Helvetica" pitchFamily="34" charset="0"/>
              <a:sym typeface="Helvetica" pitchFamily="34" charset="0"/>
            </a:endParaRPr>
          </a:p>
          <a:p>
            <a:pPr marL="370982" indent="-294114" defTabSz="91241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why flight manuals and aircraft documentation are essential tools used to reach the goal of safe flight.</a:t>
            </a:r>
          </a:p>
          <a:p>
            <a:pPr marL="76868" indent="0" defTabSz="912414"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0982" indent="-294114" defTabSz="912414"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8912" lvl="1" indent="-153736" defTabSz="912414"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8912" lvl="1" indent="-153736" defTabSz="912414"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b="1" dirty="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b="1" dirty="0"/>
          </a:p>
        </p:txBody>
      </p:sp>
      <p:sp>
        <p:nvSpPr>
          <p:cNvPr id="15366" name="Rectangle 6"/>
          <p:cNvSpPr>
            <a:spLocks noGrp="1" noChangeArrowheads="1"/>
          </p:cNvSpPr>
          <p:nvPr>
            <p:ph type="title"/>
          </p:nvPr>
        </p:nvSpPr>
        <p:spPr>
          <a:xfrm>
            <a:off x="456568" y="274588"/>
            <a:ext cx="8229823" cy="1143000"/>
          </a:xfrm>
        </p:spPr>
        <p:txBody>
          <a:bodyPr lIns="88721" tIns="50710" rIns="88721" bIns="50710"/>
          <a:lstStyle/>
          <a:p>
            <a:pPr algn="l" defTabSz="912414"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37293329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Introduction</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49160" y="1371601"/>
            <a:ext cx="8766240" cy="2246607"/>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t>This chapter covers </a:t>
            </a:r>
            <a:r>
              <a:rPr lang="en-US" sz="2800" b="1" dirty="0">
                <a:solidFill>
                  <a:srgbClr val="FF0000"/>
                </a:solidFill>
              </a:rPr>
              <a:t>airplane flight manuals (AFM), the pilot’s operating handbook (POH), and aircraft documents </a:t>
            </a:r>
            <a:r>
              <a:rPr lang="en-US" sz="2800" b="1" dirty="0"/>
              <a:t>pertaining to ownership, airworthiness, maintenance, and operations with inoperative equipment. </a:t>
            </a:r>
          </a:p>
        </p:txBody>
      </p:sp>
      <p:pic>
        <p:nvPicPr>
          <p:cNvPr id="7" name="Picture 4" descr="http://www.warbirdsnews.com/wp-content/uploads/Aircraft-Manuals-And-Documents-600x19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76" y="3810000"/>
            <a:ext cx="8499976" cy="279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555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Introduction</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78657" y="1605201"/>
            <a:ext cx="8766240" cy="1384833"/>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solidFill>
                  <a:srgbClr val="FF0000"/>
                </a:solidFill>
              </a:rPr>
              <a:t>Knowledge of these required documents and manuals is essential for a pilot to conduct a safe flight.</a:t>
            </a:r>
          </a:p>
        </p:txBody>
      </p:sp>
      <p:pic>
        <p:nvPicPr>
          <p:cNvPr id="8" name="Picture 4" descr="http://www.warbirdsnews.com/wp-content/uploads/Aircraft-Manuals-And-Documents-600x19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76" y="3228976"/>
            <a:ext cx="8499976" cy="279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460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6" tIns="50776" rIns="50776" bIns="50776" anchor="ctr"/>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6" tIns="50776" rIns="50776" bIns="50776" anchor="ctr"/>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61" tIns="32130" rIns="64261" bIns="32130"/>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3" y="685353"/>
            <a:ext cx="8786813" cy="5866805"/>
          </a:xfrm>
        </p:spPr>
        <p:txBody>
          <a:bodyPr lIns="88854" tIns="50776" rIns="88854" bIns="50776" anchor="t"/>
          <a:lstStyle/>
          <a:p>
            <a:pPr marL="550021" indent="-473040" defTabSz="913722"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021" indent="-473040" defTabSz="913722"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021" indent="-473040" defTabSz="913722" eaLnBrk="1">
              <a:spcBef>
                <a:spcPts val="281"/>
              </a:spcBef>
              <a:buClr>
                <a:srgbClr val="0070C0"/>
              </a:buClr>
              <a:buSzPct val="80000"/>
              <a:buFontTx/>
              <a:buAutoNum type="arabicParenR"/>
            </a:pPr>
            <a:r>
              <a:rPr lang="en-US" altLang="en-US" sz="2500" b="1" dirty="0">
                <a:solidFill>
                  <a:schemeClr val="tx1"/>
                </a:solidFill>
              </a:rPr>
              <a:t>What </a:t>
            </a:r>
            <a:r>
              <a:rPr lang="en-US" altLang="en-US" sz="2500" b="1" dirty="0" smtClean="0">
                <a:solidFill>
                  <a:schemeClr val="tx1"/>
                </a:solidFill>
              </a:rPr>
              <a:t>instrument is required to be installed by 14CFR Part 91 during VFR and IFR flight operations? </a:t>
            </a:r>
            <a:endParaRPr lang="en-US" altLang="en-US" sz="2500" b="1" dirty="0">
              <a:solidFill>
                <a:schemeClr val="tx1"/>
              </a:solidFill>
            </a:endParaRPr>
          </a:p>
          <a:p>
            <a:pPr marL="550021" indent="-473040" defTabSz="913722"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are the letters and numbers marked on the magnetic compass and how many degrees apart are they?</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altLang="en-US" sz="2500" b="1" dirty="0" smtClean="0">
                <a:solidFill>
                  <a:schemeClr val="bg1">
                    <a:lumMod val="85000"/>
                  </a:schemeClr>
                </a:solidFill>
              </a:rPr>
              <a:t>The </a:t>
            </a:r>
            <a:r>
              <a:rPr lang="en-US" sz="2400" b="1" dirty="0">
                <a:solidFill>
                  <a:schemeClr val="bg1">
                    <a:lumMod val="85000"/>
                  </a:schemeClr>
                </a:solidFill>
              </a:rPr>
              <a:t>long and short graduation marks </a:t>
            </a:r>
            <a:r>
              <a:rPr lang="en-US" sz="2400" b="1" dirty="0" smtClean="0">
                <a:solidFill>
                  <a:schemeClr val="bg1">
                    <a:lumMod val="85000"/>
                  </a:schemeClr>
                </a:solidFill>
              </a:rPr>
              <a:t>are spaced how many degrees apart on a magnetic compass</a:t>
            </a:r>
            <a:r>
              <a:rPr lang="en-US" altLang="en-US" sz="2500" b="1" dirty="0" smtClean="0">
                <a:solidFill>
                  <a:schemeClr val="bg1">
                    <a:lumMod val="85000"/>
                  </a:schemeClr>
                </a:solidFill>
              </a:rPr>
              <a:t>?</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altLang="en-US" sz="2500" b="1" dirty="0" smtClean="0">
                <a:solidFill>
                  <a:schemeClr val="bg1">
                    <a:lumMod val="85000"/>
                  </a:schemeClr>
                </a:solidFill>
              </a:rPr>
              <a:t>Describe what conditions may cause compass deviation.</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sz="2400" b="1" dirty="0" smtClean="0">
                <a:solidFill>
                  <a:schemeClr val="bg1">
                    <a:lumMod val="85000"/>
                  </a:schemeClr>
                </a:solidFill>
              </a:rPr>
              <a:t>What instrument/gauge provides the </a:t>
            </a:r>
            <a:r>
              <a:rPr lang="en-US" sz="2400" b="1" dirty="0">
                <a:solidFill>
                  <a:schemeClr val="bg1">
                    <a:lumMod val="85000"/>
                  </a:schemeClr>
                </a:solidFill>
              </a:rPr>
              <a:t>pilot with useful information about temperature lapse rate with altitude </a:t>
            </a:r>
            <a:r>
              <a:rPr lang="en-US" sz="2400" b="1" dirty="0" smtClean="0">
                <a:solidFill>
                  <a:schemeClr val="bg1">
                    <a:lumMod val="85000"/>
                  </a:schemeClr>
                </a:solidFill>
              </a:rPr>
              <a:t>change</a:t>
            </a:r>
            <a:r>
              <a:rPr lang="en-US" altLang="en-US" sz="2500" b="1" dirty="0" smtClean="0">
                <a:solidFill>
                  <a:schemeClr val="bg1">
                    <a:lumMod val="85000"/>
                  </a:schemeClr>
                </a:solidFill>
              </a:rPr>
              <a:t>.</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40" y="0"/>
            <a:ext cx="8229823" cy="837158"/>
          </a:xfrm>
        </p:spPr>
        <p:txBody>
          <a:bodyPr lIns="88854" tIns="50776" rIns="88854" bIns="50776"/>
          <a:lstStyle/>
          <a:p>
            <a:pPr algn="l" defTabSz="913722"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3/23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046093019"/>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Pilots Operating Handbook</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49161" y="1442782"/>
            <a:ext cx="5184840" cy="5262818"/>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solidFill>
                  <a:srgbClr val="FF0000"/>
                </a:solidFill>
              </a:rPr>
              <a:t>The POH is a document developed by the aircraft manufacturer </a:t>
            </a:r>
            <a:r>
              <a:rPr lang="en-US" sz="2800" b="1" dirty="0"/>
              <a:t>and contains FAA approved Airplane Flight Manuals (AFM) information. </a:t>
            </a:r>
          </a:p>
          <a:p>
            <a:pPr marL="342277" indent="-342277">
              <a:buFont typeface="Arial" pitchFamily="34" charset="0"/>
              <a:buChar char="•"/>
            </a:pPr>
            <a:endParaRPr lang="en-US" sz="2800" b="1" dirty="0">
              <a:solidFill>
                <a:srgbClr val="FF0000"/>
              </a:solidFill>
            </a:endParaRPr>
          </a:p>
          <a:p>
            <a:pPr marL="342277" indent="-342277">
              <a:buFont typeface="Arial" pitchFamily="34" charset="0"/>
              <a:buChar char="•"/>
            </a:pPr>
            <a:r>
              <a:rPr lang="en-US" sz="2800" b="1" dirty="0">
                <a:solidFill>
                  <a:srgbClr val="FF0000"/>
                </a:solidFill>
              </a:rPr>
              <a:t>The POH </a:t>
            </a:r>
            <a:r>
              <a:rPr lang="en-US" sz="2800" b="1" dirty="0"/>
              <a:t>for most light aircraft built after 1975 </a:t>
            </a:r>
            <a:r>
              <a:rPr lang="en-US" sz="2800" b="1" dirty="0">
                <a:solidFill>
                  <a:srgbClr val="FF0000"/>
                </a:solidFill>
              </a:rPr>
              <a:t>is also designated as the FAA-approved flight manual.</a:t>
            </a:r>
          </a:p>
        </p:txBody>
      </p:sp>
      <p:pic>
        <p:nvPicPr>
          <p:cNvPr id="7" name="Picture 2" descr="http://www.sportys.com/source/images/products/large/1216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52811"/>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555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sz="3600" b="1" dirty="0"/>
              <a:t>Pilots Operating Handbook / Airplane Flight Manual</a:t>
            </a:r>
            <a:endParaRPr lang="en-US" sz="1200" b="1" i="1" dirty="0">
              <a:effectLst>
                <a:outerShdw blurRad="38100" dist="38100" dir="2700000" algn="tl">
                  <a:srgbClr val="000000">
                    <a:alpha val="43137"/>
                  </a:srgbClr>
                </a:outerShdw>
              </a:effectLst>
            </a:endParaRPr>
          </a:p>
        </p:txBody>
      </p:sp>
      <p:sp>
        <p:nvSpPr>
          <p:cNvPr id="5" name="TextBox 4"/>
          <p:cNvSpPr txBox="1"/>
          <p:nvPr/>
        </p:nvSpPr>
        <p:spPr>
          <a:xfrm>
            <a:off x="149161" y="1202514"/>
            <a:ext cx="5184840" cy="4893486"/>
          </a:xfrm>
          <a:prstGeom prst="rect">
            <a:avLst/>
          </a:prstGeom>
          <a:noFill/>
        </p:spPr>
        <p:txBody>
          <a:bodyPr wrap="square" lIns="91264" tIns="45633" rIns="91264" bIns="45633" rtlCol="0">
            <a:spAutoFit/>
          </a:bodyPr>
          <a:lstStyle/>
          <a:p>
            <a:pPr marL="342277" indent="-342277">
              <a:buFont typeface="Arial" pitchFamily="34" charset="0"/>
              <a:buChar char="•"/>
            </a:pPr>
            <a:r>
              <a:rPr lang="en-US" sz="2400" b="1" dirty="0">
                <a:solidFill>
                  <a:srgbClr val="FF0000"/>
                </a:solidFill>
              </a:rPr>
              <a:t>The typical AFM/POH contains the following nine sections: </a:t>
            </a:r>
          </a:p>
          <a:p>
            <a:pPr marL="798601" lvl="1" indent="-342277">
              <a:buFont typeface="Arial" pitchFamily="34" charset="0"/>
              <a:buChar char="•"/>
            </a:pPr>
            <a:r>
              <a:rPr lang="en-US" sz="2400" b="1" dirty="0">
                <a:solidFill>
                  <a:srgbClr val="FF0000"/>
                </a:solidFill>
              </a:rPr>
              <a:t>General; </a:t>
            </a:r>
          </a:p>
          <a:p>
            <a:pPr marL="798601" lvl="1" indent="-342277">
              <a:buFont typeface="Arial" pitchFamily="34" charset="0"/>
              <a:buChar char="•"/>
            </a:pPr>
            <a:r>
              <a:rPr lang="en-US" sz="2400" b="1" dirty="0">
                <a:solidFill>
                  <a:srgbClr val="FF0000"/>
                </a:solidFill>
              </a:rPr>
              <a:t>Limitations; </a:t>
            </a:r>
          </a:p>
          <a:p>
            <a:pPr marL="798601" lvl="1" indent="-342277">
              <a:buFont typeface="Arial" pitchFamily="34" charset="0"/>
              <a:buChar char="•"/>
            </a:pPr>
            <a:r>
              <a:rPr lang="en-US" sz="2400" b="1" dirty="0">
                <a:solidFill>
                  <a:srgbClr val="FF0000"/>
                </a:solidFill>
              </a:rPr>
              <a:t>Emergency Procedures; </a:t>
            </a:r>
          </a:p>
          <a:p>
            <a:pPr marL="798601" lvl="1" indent="-342277">
              <a:buFont typeface="Arial" pitchFamily="34" charset="0"/>
              <a:buChar char="•"/>
            </a:pPr>
            <a:r>
              <a:rPr lang="en-US" sz="2400" b="1" dirty="0">
                <a:solidFill>
                  <a:srgbClr val="FF0000"/>
                </a:solidFill>
              </a:rPr>
              <a:t>Normal Procedures; </a:t>
            </a:r>
          </a:p>
          <a:p>
            <a:pPr marL="798601" lvl="1" indent="-342277">
              <a:buFont typeface="Arial" pitchFamily="34" charset="0"/>
              <a:buChar char="•"/>
            </a:pPr>
            <a:r>
              <a:rPr lang="en-US" sz="2400" b="1" dirty="0">
                <a:solidFill>
                  <a:srgbClr val="FF0000"/>
                </a:solidFill>
              </a:rPr>
              <a:t>Performance; </a:t>
            </a:r>
          </a:p>
          <a:p>
            <a:pPr marL="798601" lvl="1" indent="-342277">
              <a:buFont typeface="Arial" pitchFamily="34" charset="0"/>
              <a:buChar char="•"/>
            </a:pPr>
            <a:r>
              <a:rPr lang="en-US" sz="2400" b="1" dirty="0">
                <a:solidFill>
                  <a:srgbClr val="FF0000"/>
                </a:solidFill>
              </a:rPr>
              <a:t>Weight and Balance/Equipment List; </a:t>
            </a:r>
          </a:p>
          <a:p>
            <a:pPr marL="798601" lvl="1" indent="-342277">
              <a:buFont typeface="Arial" pitchFamily="34" charset="0"/>
              <a:buChar char="•"/>
            </a:pPr>
            <a:r>
              <a:rPr lang="en-US" sz="2400" b="1" dirty="0">
                <a:solidFill>
                  <a:srgbClr val="FF0000"/>
                </a:solidFill>
              </a:rPr>
              <a:t>Systems Description; </a:t>
            </a:r>
          </a:p>
          <a:p>
            <a:pPr marL="798601" lvl="1" indent="-342277">
              <a:buFont typeface="Arial" pitchFamily="34" charset="0"/>
              <a:buChar char="•"/>
            </a:pPr>
            <a:r>
              <a:rPr lang="en-US" sz="2400" b="1" dirty="0">
                <a:solidFill>
                  <a:srgbClr val="FF0000"/>
                </a:solidFill>
              </a:rPr>
              <a:t>Handling, Service, and Maintenance;</a:t>
            </a:r>
          </a:p>
          <a:p>
            <a:pPr marL="798601" lvl="1" indent="-342277">
              <a:buFont typeface="Arial" pitchFamily="34" charset="0"/>
              <a:buChar char="•"/>
            </a:pPr>
            <a:r>
              <a:rPr lang="en-US" sz="2400" b="1" dirty="0">
                <a:solidFill>
                  <a:srgbClr val="FF0000"/>
                </a:solidFill>
              </a:rPr>
              <a:t>Supplements. </a:t>
            </a:r>
          </a:p>
        </p:txBody>
      </p:sp>
      <p:pic>
        <p:nvPicPr>
          <p:cNvPr id="7" name="Picture 2" descr="http://www.sportys.com/source/images/products/large/1216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52811"/>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088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sz="4000" b="1" dirty="0"/>
              <a:t>Aircraft Documents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49161" y="838200"/>
            <a:ext cx="5184840" cy="5693705"/>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solidFill>
                  <a:srgbClr val="FF0000"/>
                </a:solidFill>
              </a:rPr>
              <a:t>Certificate of Aircraft Registration</a:t>
            </a:r>
          </a:p>
          <a:p>
            <a:pPr marL="342277" indent="-342277">
              <a:buFont typeface="Arial" pitchFamily="34" charset="0"/>
              <a:buChar char="•"/>
            </a:pPr>
            <a:r>
              <a:rPr lang="en-US" sz="2800" b="1" dirty="0"/>
              <a:t>Before</a:t>
            </a:r>
            <a:r>
              <a:rPr lang="en-US" sz="2800" b="1" dirty="0">
                <a:solidFill>
                  <a:srgbClr val="FF0000"/>
                </a:solidFill>
              </a:rPr>
              <a:t> an aircraft </a:t>
            </a:r>
            <a:r>
              <a:rPr lang="en-US" sz="2800" b="1" dirty="0"/>
              <a:t>can be flown legally, it </a:t>
            </a:r>
            <a:r>
              <a:rPr lang="en-US" sz="2800" b="1" dirty="0">
                <a:solidFill>
                  <a:srgbClr val="FF0000"/>
                </a:solidFill>
              </a:rPr>
              <a:t>must be registered with the FAA Aircraft Registry. </a:t>
            </a:r>
          </a:p>
          <a:p>
            <a:pPr marL="342277" indent="-342277">
              <a:buFont typeface="Arial" pitchFamily="34" charset="0"/>
              <a:buChar char="•"/>
            </a:pPr>
            <a:r>
              <a:rPr lang="en-US" sz="2800" b="1" dirty="0"/>
              <a:t>The Certificate of Aircraft Registration, which is issued to the owner as evidence of the registration,</a:t>
            </a:r>
            <a:r>
              <a:rPr lang="en-US" sz="2800" b="1" dirty="0">
                <a:solidFill>
                  <a:srgbClr val="FF0000"/>
                </a:solidFill>
              </a:rPr>
              <a:t> must be carried in the aircraft at all times.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826" y="1981200"/>
            <a:ext cx="4070974"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088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000" b="1" dirty="0"/>
              <a:t>Airworthiness Certificate</a:t>
            </a:r>
          </a:p>
        </p:txBody>
      </p:sp>
      <p:sp>
        <p:nvSpPr>
          <p:cNvPr id="5" name="TextBox 4"/>
          <p:cNvSpPr txBox="1"/>
          <p:nvPr/>
        </p:nvSpPr>
        <p:spPr>
          <a:xfrm>
            <a:off x="149161" y="1870933"/>
            <a:ext cx="5184840" cy="3539255"/>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solidFill>
                  <a:srgbClr val="FF0000"/>
                </a:solidFill>
              </a:rPr>
              <a:t>An Airworthiness Certificate is </a:t>
            </a:r>
            <a:r>
              <a:rPr lang="en-US" sz="2800" b="1" dirty="0"/>
              <a:t>issued by a representative of the FAA </a:t>
            </a:r>
            <a:r>
              <a:rPr lang="en-US" sz="2800" b="1" dirty="0">
                <a:solidFill>
                  <a:srgbClr val="FF0000"/>
                </a:solidFill>
              </a:rPr>
              <a:t>after the aircraft has been inspected, is found to meet the requirements of 14 CFR part 21, and is in condition for safe operation.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3" y="2247901"/>
            <a:ext cx="36671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75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000" b="1" dirty="0"/>
              <a:t>Airworthiness Certificate</a:t>
            </a:r>
          </a:p>
        </p:txBody>
      </p:sp>
      <p:sp>
        <p:nvSpPr>
          <p:cNvPr id="5" name="TextBox 4"/>
          <p:cNvSpPr txBox="1"/>
          <p:nvPr/>
        </p:nvSpPr>
        <p:spPr>
          <a:xfrm>
            <a:off x="149161" y="1371600"/>
            <a:ext cx="5184840" cy="5262818"/>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solidFill>
                  <a:srgbClr val="FF0000"/>
                </a:solidFill>
              </a:rPr>
              <a:t>The Airworthiness Certificate must be displayed in the aircraft </a:t>
            </a:r>
            <a:r>
              <a:rPr lang="en-US" sz="2800" b="1" dirty="0"/>
              <a:t>so it is legible to the passengers and crew whenever it is operated. </a:t>
            </a:r>
          </a:p>
          <a:p>
            <a:pPr marL="342277" indent="-342277">
              <a:buFont typeface="Arial" pitchFamily="34" charset="0"/>
              <a:buChar char="•"/>
            </a:pPr>
            <a:endParaRPr lang="en-US" sz="2800" b="1" dirty="0">
              <a:solidFill>
                <a:srgbClr val="FF0000"/>
              </a:solidFill>
            </a:endParaRPr>
          </a:p>
          <a:p>
            <a:pPr marL="342277" indent="-342277">
              <a:buFont typeface="Arial" pitchFamily="34" charset="0"/>
              <a:buChar char="•"/>
            </a:pPr>
            <a:r>
              <a:rPr lang="en-US" sz="2800" b="1" dirty="0">
                <a:solidFill>
                  <a:srgbClr val="FF0000"/>
                </a:solidFill>
              </a:rPr>
              <a:t>The Airworthiness Certificate is transferred with the aircraft </a:t>
            </a:r>
            <a:r>
              <a:rPr lang="en-US" sz="2800" b="1" dirty="0"/>
              <a:t>except when it is sold to a foreign purchaser.</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3" y="2514600"/>
            <a:ext cx="36671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027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Airworthiness Inspections</a:t>
            </a:r>
          </a:p>
        </p:txBody>
      </p:sp>
      <p:sp>
        <p:nvSpPr>
          <p:cNvPr id="5" name="TextBox 4"/>
          <p:cNvSpPr txBox="1"/>
          <p:nvPr/>
        </p:nvSpPr>
        <p:spPr>
          <a:xfrm>
            <a:off x="149161" y="1371603"/>
            <a:ext cx="5184840" cy="4401043"/>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solidFill>
                  <a:srgbClr val="FF0000"/>
                </a:solidFill>
              </a:rPr>
              <a:t>14 CFR part 91, subpart E, requires the inspection of all civil aircraft </a:t>
            </a:r>
            <a:r>
              <a:rPr lang="en-US" sz="2800" b="1" dirty="0"/>
              <a:t>at specific intervals</a:t>
            </a:r>
            <a:r>
              <a:rPr lang="en-US" sz="2800" b="1" dirty="0">
                <a:solidFill>
                  <a:srgbClr val="FF0000"/>
                </a:solidFill>
              </a:rPr>
              <a:t> to determine the overall condition. </a:t>
            </a:r>
          </a:p>
          <a:p>
            <a:pPr marL="342277" indent="-342277">
              <a:buFont typeface="Arial" pitchFamily="34" charset="0"/>
              <a:buChar char="•"/>
            </a:pPr>
            <a:endParaRPr lang="en-US" sz="2800" b="1" dirty="0"/>
          </a:p>
          <a:p>
            <a:pPr marL="342277" indent="-342277">
              <a:buFont typeface="Arial" pitchFamily="34" charset="0"/>
              <a:buChar char="•"/>
            </a:pPr>
            <a:r>
              <a:rPr lang="en-US" sz="2800" b="1" dirty="0"/>
              <a:t>The interval depends upon the type of operations in which the aircraft is engaged. </a:t>
            </a:r>
          </a:p>
        </p:txBody>
      </p:sp>
      <p:pic>
        <p:nvPicPr>
          <p:cNvPr id="9218" name="Picture 2" descr="http://www.qref.com/image/cache/data/product/main/cessna-150-100-hour-inspection-form-inspection-forms-4213-900x9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1695945"/>
            <a:ext cx="40767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89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Airworthiness Inspections</a:t>
            </a:r>
          </a:p>
        </p:txBody>
      </p:sp>
      <p:sp>
        <p:nvSpPr>
          <p:cNvPr id="5" name="TextBox 4"/>
          <p:cNvSpPr txBox="1"/>
          <p:nvPr/>
        </p:nvSpPr>
        <p:spPr>
          <a:xfrm>
            <a:off x="149161" y="1828800"/>
            <a:ext cx="5184840" cy="3108382"/>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solidFill>
                  <a:srgbClr val="FF0000"/>
                </a:solidFill>
              </a:rPr>
              <a:t>All aircraft need to be inspected at least once each 12 calendar months, while inspection is required for others after each 100 hours of operation.</a:t>
            </a:r>
          </a:p>
        </p:txBody>
      </p:sp>
      <p:pic>
        <p:nvPicPr>
          <p:cNvPr id="10242" name="Picture 2" descr="http://www.qref.com/image/cache/data/product/main/cessna-150-100-hour-inspection-form-inspection-forms-4213-900x9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524003"/>
            <a:ext cx="40767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68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Minimum Equipment Lists (MEL)</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49161" y="2514601"/>
            <a:ext cx="5184840" cy="2246607"/>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solidFill>
                  <a:srgbClr val="FF0000"/>
                </a:solidFill>
              </a:rPr>
              <a:t>14 CFR requires that all aircraft instruments and installed equipment be operative prior to each departure. </a:t>
            </a:r>
          </a:p>
        </p:txBody>
      </p:sp>
      <p:pic>
        <p:nvPicPr>
          <p:cNvPr id="11266" name="Picture 2" descr="http://img.docstoccdn.com/thumb/orig/52076639.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3" y="1828803"/>
            <a:ext cx="3152775"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383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Minimum Equipment Lists (MEL)</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49161" y="1794734"/>
            <a:ext cx="5184840" cy="3539269"/>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t>When the FAA adopted </a:t>
            </a:r>
            <a:r>
              <a:rPr lang="en-US" sz="2800" b="1" dirty="0">
                <a:solidFill>
                  <a:srgbClr val="FF0000"/>
                </a:solidFill>
              </a:rPr>
              <a:t>the minimum equipment list (MEL) </a:t>
            </a:r>
            <a:r>
              <a:rPr lang="en-US" sz="2800" b="1" dirty="0"/>
              <a:t>concept for 14 CFR part 91 operations, this </a:t>
            </a:r>
            <a:r>
              <a:rPr lang="en-US" sz="2800" b="1" dirty="0">
                <a:solidFill>
                  <a:srgbClr val="FF0000"/>
                </a:solidFill>
              </a:rPr>
              <a:t>allowed operations with inoperative equipment determined to be nonessential for safe flight. </a:t>
            </a:r>
          </a:p>
        </p:txBody>
      </p:sp>
      <p:pic>
        <p:nvPicPr>
          <p:cNvPr id="7" name="Picture 2" descr="http://img.docstoccdn.com/thumb/orig/52076639.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3" y="1828803"/>
            <a:ext cx="3152775"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778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Maintenance Entries</a:t>
            </a:r>
          </a:p>
        </p:txBody>
      </p:sp>
      <p:sp>
        <p:nvSpPr>
          <p:cNvPr id="5" name="TextBox 4"/>
          <p:cNvSpPr txBox="1"/>
          <p:nvPr/>
        </p:nvSpPr>
        <p:spPr>
          <a:xfrm>
            <a:off x="178657" y="1524002"/>
            <a:ext cx="8766240" cy="1384833"/>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solidFill>
                  <a:srgbClr val="FF0000"/>
                </a:solidFill>
              </a:rPr>
              <a:t>All pilots who maintain or perform preventive maintenance must make an entry in the maintenance record of the aircraft. </a:t>
            </a:r>
          </a:p>
        </p:txBody>
      </p:sp>
      <p:pic>
        <p:nvPicPr>
          <p:cNvPr id="12290" name="Picture 2" descr="http://www.actechbooks.com/images/388-pic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497" y="3238306"/>
            <a:ext cx="6049074" cy="331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193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Magnetic Compass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49161" y="1371600"/>
            <a:ext cx="5184840" cy="4831930"/>
          </a:xfrm>
          <a:prstGeom prst="rect">
            <a:avLst/>
          </a:prstGeom>
          <a:noFill/>
        </p:spPr>
        <p:txBody>
          <a:bodyPr wrap="square" lIns="91255" tIns="45628" rIns="91255" bIns="45628" rtlCol="0">
            <a:spAutoFit/>
          </a:bodyPr>
          <a:lstStyle/>
          <a:p>
            <a:pPr marL="342242" indent="-342242" defTabSz="912573">
              <a:buFont typeface="Arial" pitchFamily="34" charset="0"/>
              <a:buChar char="•"/>
            </a:pPr>
            <a:r>
              <a:rPr lang="en-US" sz="2800" b="1" dirty="0">
                <a:solidFill>
                  <a:srgbClr val="FF0000"/>
                </a:solidFill>
              </a:rPr>
              <a:t>One of the oldest and simplest instruments for indicating direction is the magnetic compass. </a:t>
            </a:r>
          </a:p>
          <a:p>
            <a:pPr marL="342242" indent="-342242" defTabSz="912573">
              <a:buFont typeface="Arial" pitchFamily="34" charset="0"/>
              <a:buChar char="•"/>
            </a:pPr>
            <a:endParaRPr lang="en-US" sz="2800" b="1" dirty="0">
              <a:solidFill>
                <a:srgbClr val="000000"/>
              </a:solidFill>
            </a:endParaRPr>
          </a:p>
          <a:p>
            <a:pPr marL="342242" indent="-342242" defTabSz="912573">
              <a:buFont typeface="Arial" pitchFamily="34" charset="0"/>
              <a:buChar char="•"/>
            </a:pPr>
            <a:r>
              <a:rPr lang="en-US" sz="2800" b="1" dirty="0">
                <a:solidFill>
                  <a:srgbClr val="FF0000"/>
                </a:solidFill>
              </a:rPr>
              <a:t>It is </a:t>
            </a:r>
            <a:r>
              <a:rPr lang="en-US" sz="2800" b="1" dirty="0">
                <a:solidFill>
                  <a:srgbClr val="000000"/>
                </a:solidFill>
              </a:rPr>
              <a:t>also one of the basic instruments </a:t>
            </a:r>
            <a:r>
              <a:rPr lang="en-US" sz="2800" b="1" dirty="0">
                <a:solidFill>
                  <a:srgbClr val="FF0000"/>
                </a:solidFill>
              </a:rPr>
              <a:t>required by Title 14 of the Code of Federal Regulations (14 CFR) part 91 for both VFR and IFR flight.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5" y="2286001"/>
            <a:ext cx="3328987" cy="327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935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Maintenance Entries</a:t>
            </a:r>
          </a:p>
        </p:txBody>
      </p:sp>
      <p:sp>
        <p:nvSpPr>
          <p:cNvPr id="5" name="TextBox 4"/>
          <p:cNvSpPr txBox="1"/>
          <p:nvPr/>
        </p:nvSpPr>
        <p:spPr>
          <a:xfrm>
            <a:off x="149161" y="990601"/>
            <a:ext cx="5413440" cy="5693705"/>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solidFill>
                  <a:srgbClr val="FF0000"/>
                </a:solidFill>
              </a:rPr>
              <a:t>The entry must include:</a:t>
            </a:r>
          </a:p>
          <a:p>
            <a:pPr marL="798601" lvl="1" indent="-342277">
              <a:buFont typeface="Arial" pitchFamily="34" charset="0"/>
              <a:buChar char="•"/>
            </a:pPr>
            <a:r>
              <a:rPr lang="en-US" sz="2800" b="1" dirty="0">
                <a:solidFill>
                  <a:srgbClr val="FF0000"/>
                </a:solidFill>
              </a:rPr>
              <a:t>1. A description of the work, </a:t>
            </a:r>
            <a:r>
              <a:rPr lang="en-US" sz="2800" b="1" dirty="0"/>
              <a:t>such as “changed oil (Shell Aero-50) at 2,345 hours.”</a:t>
            </a:r>
          </a:p>
          <a:p>
            <a:pPr marL="798601" lvl="1" indent="-342277">
              <a:buFont typeface="Arial" pitchFamily="34" charset="0"/>
              <a:buChar char="•"/>
            </a:pPr>
            <a:endParaRPr lang="en-US" sz="2800" b="1" dirty="0"/>
          </a:p>
          <a:p>
            <a:pPr marL="798601" lvl="1" indent="-342277">
              <a:buFont typeface="Arial" pitchFamily="34" charset="0"/>
              <a:buChar char="•"/>
            </a:pPr>
            <a:r>
              <a:rPr lang="en-US" sz="2800" b="1" dirty="0">
                <a:solidFill>
                  <a:srgbClr val="FF0000"/>
                </a:solidFill>
              </a:rPr>
              <a:t>2. The date of completion of the work performed.</a:t>
            </a:r>
          </a:p>
          <a:p>
            <a:pPr marL="798601" lvl="1" indent="-342277">
              <a:buFont typeface="Arial" pitchFamily="34" charset="0"/>
              <a:buChar char="•"/>
            </a:pPr>
            <a:endParaRPr lang="en-US" sz="2800" b="1" dirty="0">
              <a:solidFill>
                <a:srgbClr val="FF0000"/>
              </a:solidFill>
            </a:endParaRPr>
          </a:p>
          <a:p>
            <a:pPr marL="798601" lvl="1" indent="-342277">
              <a:buFont typeface="Arial" pitchFamily="34" charset="0"/>
              <a:buChar char="•"/>
            </a:pPr>
            <a:r>
              <a:rPr lang="en-US" sz="2800" b="1" dirty="0">
                <a:solidFill>
                  <a:srgbClr val="FF0000"/>
                </a:solidFill>
              </a:rPr>
              <a:t>3. The entry of the pilot’s name, signature, certificate number, and type of certificate held.</a:t>
            </a:r>
          </a:p>
        </p:txBody>
      </p:sp>
      <p:pic>
        <p:nvPicPr>
          <p:cNvPr id="7" name="Picture 2" descr="http://www.actechbooks.com/images/388-pic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134" y="2942022"/>
            <a:ext cx="3669666" cy="201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418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Aircraft Owner/Operator Responsibilities</a:t>
            </a:r>
          </a:p>
        </p:txBody>
      </p:sp>
      <p:sp>
        <p:nvSpPr>
          <p:cNvPr id="5" name="TextBox 4"/>
          <p:cNvSpPr txBox="1"/>
          <p:nvPr/>
        </p:nvSpPr>
        <p:spPr>
          <a:xfrm>
            <a:off x="149161" y="1371600"/>
            <a:ext cx="5184840" cy="4831930"/>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solidFill>
                  <a:srgbClr val="FF0000"/>
                </a:solidFill>
              </a:rPr>
              <a:t>The registered owner/operator </a:t>
            </a:r>
            <a:r>
              <a:rPr lang="en-US" sz="2800" b="1" dirty="0"/>
              <a:t>of an aircraft</a:t>
            </a:r>
            <a:r>
              <a:rPr lang="en-US" sz="2800" b="1" dirty="0">
                <a:solidFill>
                  <a:srgbClr val="FF0000"/>
                </a:solidFill>
              </a:rPr>
              <a:t> is responsible for:</a:t>
            </a:r>
          </a:p>
          <a:p>
            <a:endParaRPr lang="en-US" sz="2800" b="1" dirty="0">
              <a:solidFill>
                <a:srgbClr val="FF0000"/>
              </a:solidFill>
            </a:endParaRPr>
          </a:p>
          <a:p>
            <a:pPr marL="798601" lvl="1" indent="-342277">
              <a:buFont typeface="Arial" pitchFamily="34" charset="0"/>
              <a:buChar char="•"/>
            </a:pPr>
            <a:r>
              <a:rPr lang="en-US" sz="2800" b="1" dirty="0">
                <a:solidFill>
                  <a:srgbClr val="FF0000"/>
                </a:solidFill>
              </a:rPr>
              <a:t>Having a current Airworthiness Certificate</a:t>
            </a:r>
          </a:p>
          <a:p>
            <a:pPr lvl="1"/>
            <a:r>
              <a:rPr lang="en-US" sz="2800" b="1" dirty="0">
                <a:solidFill>
                  <a:srgbClr val="FF0000"/>
                </a:solidFill>
              </a:rPr>
              <a:t> </a:t>
            </a:r>
          </a:p>
          <a:p>
            <a:pPr marL="798601" lvl="1" indent="-342277">
              <a:buFont typeface="Arial" pitchFamily="34" charset="0"/>
              <a:buChar char="•"/>
            </a:pPr>
            <a:r>
              <a:rPr lang="en-US" sz="2800" b="1" dirty="0">
                <a:solidFill>
                  <a:srgbClr val="FF0000"/>
                </a:solidFill>
              </a:rPr>
              <a:t>Certificate of Aircraft Registration in the aircraft.</a:t>
            </a:r>
          </a:p>
        </p:txBody>
      </p:sp>
      <p:pic>
        <p:nvPicPr>
          <p:cNvPr id="14338" name="Picture 2" descr="http://www.reviewjournal.com/sites/default/files/field/media/web1_CN-PILOT_003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2971800"/>
            <a:ext cx="3732180" cy="249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250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Aircraft Owner/Operator Responsibilities</a:t>
            </a:r>
          </a:p>
        </p:txBody>
      </p:sp>
      <p:sp>
        <p:nvSpPr>
          <p:cNvPr id="5" name="TextBox 4"/>
          <p:cNvSpPr txBox="1"/>
          <p:nvPr/>
        </p:nvSpPr>
        <p:spPr>
          <a:xfrm>
            <a:off x="149161" y="1371600"/>
            <a:ext cx="5184840" cy="4831930"/>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solidFill>
                  <a:srgbClr val="FF0000"/>
                </a:solidFill>
              </a:rPr>
              <a:t>Maintaining the aircraft in an airworthy condition, including compliance with all applicable ADs, and assuring that maintenance is properly recorded.</a:t>
            </a:r>
          </a:p>
          <a:p>
            <a:pPr marL="342277" indent="-342277">
              <a:buFont typeface="Arial" pitchFamily="34" charset="0"/>
              <a:buChar char="•"/>
            </a:pPr>
            <a:endParaRPr lang="en-US" sz="2800" b="1" dirty="0">
              <a:solidFill>
                <a:srgbClr val="FF0000"/>
              </a:solidFill>
            </a:endParaRPr>
          </a:p>
          <a:p>
            <a:pPr marL="342277" indent="-342277">
              <a:buFont typeface="Arial" pitchFamily="34" charset="0"/>
              <a:buChar char="•"/>
            </a:pPr>
            <a:r>
              <a:rPr lang="en-US" sz="2800" b="1" dirty="0"/>
              <a:t>Keeping abreast of current regulations concerning the operation and maintenance of the aircraft.</a:t>
            </a:r>
          </a:p>
        </p:txBody>
      </p:sp>
      <p:pic>
        <p:nvPicPr>
          <p:cNvPr id="16386" name="Picture 2" descr="http://1.bp.blogspot.com/-2ot1vT1mCSU/UGA_M2cthnI/AAAAAAAAXAs/XIuZEurskd4/s1600/pilot_girl1_t67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068" y="2667003"/>
            <a:ext cx="3656532"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505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Chapter Summary</a:t>
            </a:r>
          </a:p>
        </p:txBody>
      </p:sp>
      <p:sp>
        <p:nvSpPr>
          <p:cNvPr id="5" name="TextBox 4"/>
          <p:cNvSpPr txBox="1"/>
          <p:nvPr/>
        </p:nvSpPr>
        <p:spPr>
          <a:xfrm>
            <a:off x="149161" y="2514601"/>
            <a:ext cx="5184840" cy="2246607"/>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solidFill>
                  <a:srgbClr val="FF0000"/>
                </a:solidFill>
              </a:rPr>
              <a:t>The goal of every pilot is a safe flight; flight manuals and aircraft documentation are essential tools used to reach that goal.</a:t>
            </a:r>
          </a:p>
        </p:txBody>
      </p:sp>
      <p:pic>
        <p:nvPicPr>
          <p:cNvPr id="21506" name="Picture 2" descr="http://www.flighttrainingindianapa.com/yahoo_site_admin/assets/images/Jeremy_Fries_Private_Pilot_April_2008.3155371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133600"/>
            <a:ext cx="3406866" cy="255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50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7" y="175260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256466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a:t>2nd Quarter Requirements</a:t>
            </a:r>
            <a:br>
              <a:rPr lang="en-US" sz="4000" b="1" dirty="0"/>
            </a:br>
            <a:r>
              <a:rPr lang="en-US" sz="4000" b="1" dirty="0"/>
              <a:t>(</a:t>
            </a:r>
            <a:r>
              <a:rPr lang="en-US" sz="4000" b="1" dirty="0" smtClean="0"/>
              <a:t>24 </a:t>
            </a:r>
            <a:r>
              <a:rPr lang="en-US" sz="4000" b="1" dirty="0"/>
              <a:t>Class Meetings – Dec 14)</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1"/>
            <a:ext cx="9067800" cy="5632150"/>
          </a:xfrm>
          <a:prstGeom prst="rect">
            <a:avLst/>
          </a:prstGeom>
          <a:noFill/>
        </p:spPr>
        <p:txBody>
          <a:bodyPr wrap="square" lIns="91227" tIns="45614" rIns="91227" bIns="45614" rtlCol="0">
            <a:spAutoFit/>
          </a:bodyPr>
          <a:lstStyle/>
          <a:p>
            <a:pPr marL="342138" indent="-342138" defTabSz="912293">
              <a:buFont typeface="Arial" pitchFamily="34" charset="0"/>
              <a:buChar char="•"/>
            </a:pPr>
            <a:r>
              <a:rPr lang="en-US" sz="2400" b="1" dirty="0">
                <a:solidFill>
                  <a:srgbClr val="FF0000"/>
                </a:solidFill>
              </a:rPr>
              <a:t>All students will complete the following:</a:t>
            </a:r>
          </a:p>
          <a:p>
            <a:pPr marL="798273" lvl="1" indent="-342138" defTabSz="912293">
              <a:buFont typeface="Arial" pitchFamily="34" charset="0"/>
              <a:buChar char="•"/>
            </a:pPr>
            <a:r>
              <a:rPr lang="en-US" sz="2400" b="1" dirty="0">
                <a:solidFill>
                  <a:srgbClr val="FF0000"/>
                </a:solidFill>
              </a:rPr>
              <a:t>Take notes - All in class quizzes and tests</a:t>
            </a:r>
          </a:p>
          <a:p>
            <a:pPr marL="798273" lvl="1" indent="-342138" defTabSz="912293">
              <a:buFont typeface="Arial" pitchFamily="34" charset="0"/>
              <a:buChar char="•"/>
            </a:pPr>
            <a:r>
              <a:rPr lang="en-US" sz="2400" b="1" dirty="0">
                <a:solidFill>
                  <a:srgbClr val="FF0000"/>
                </a:solidFill>
              </a:rPr>
              <a:t>Private Pilot Syllabus</a:t>
            </a:r>
          </a:p>
          <a:p>
            <a:pPr marL="1254431" lvl="2" indent="-342138" defTabSz="912293">
              <a:buFont typeface="Arial" pitchFamily="34" charset="0"/>
              <a:buChar char="•"/>
            </a:pPr>
            <a:r>
              <a:rPr lang="en-US" sz="2400" b="1" dirty="0">
                <a:solidFill>
                  <a:srgbClr val="FF0000"/>
                </a:solidFill>
              </a:rPr>
              <a:t>Lessons 1 – 6 (Taxiing through Air Traffic Control)</a:t>
            </a:r>
          </a:p>
          <a:p>
            <a:pPr marL="1254431" lvl="2" indent="-342138" defTabSz="912293">
              <a:buFont typeface="Arial" pitchFamily="34" charset="0"/>
              <a:buChar char="•"/>
            </a:pPr>
            <a:r>
              <a:rPr lang="en-US" sz="2400" b="1" dirty="0">
                <a:solidFill>
                  <a:srgbClr val="FF0000"/>
                </a:solidFill>
              </a:rPr>
              <a:t>Must pass written with 80%</a:t>
            </a:r>
          </a:p>
          <a:p>
            <a:pPr marL="1254431" lvl="2" indent="-342138" defTabSz="912293">
              <a:buFont typeface="Arial" pitchFamily="34" charset="0"/>
              <a:buChar char="•"/>
            </a:pPr>
            <a:r>
              <a:rPr lang="en-US" sz="2400" b="1" dirty="0">
                <a:solidFill>
                  <a:srgbClr val="FF0000"/>
                </a:solidFill>
              </a:rPr>
              <a:t>Successfully complete 3 times on small </a:t>
            </a:r>
            <a:r>
              <a:rPr lang="en-US" sz="2400" b="1" dirty="0" err="1">
                <a:solidFill>
                  <a:srgbClr val="FF0000"/>
                </a:solidFill>
              </a:rPr>
              <a:t>sim</a:t>
            </a:r>
            <a:endParaRPr lang="en-US" sz="2400" b="1" dirty="0">
              <a:solidFill>
                <a:srgbClr val="FF0000"/>
              </a:solidFill>
            </a:endParaRPr>
          </a:p>
          <a:p>
            <a:pPr marL="1254431" lvl="2" indent="-342138" defTabSz="912293">
              <a:buFont typeface="Arial" pitchFamily="34" charset="0"/>
              <a:buChar char="•"/>
            </a:pPr>
            <a:r>
              <a:rPr lang="en-US" sz="2400" b="1" dirty="0">
                <a:solidFill>
                  <a:srgbClr val="FF0000"/>
                </a:solidFill>
              </a:rPr>
              <a:t>Successfully complete 1 time on Main </a:t>
            </a:r>
            <a:r>
              <a:rPr lang="en-US" sz="2400" b="1" dirty="0" err="1">
                <a:solidFill>
                  <a:srgbClr val="FF0000"/>
                </a:solidFill>
              </a:rPr>
              <a:t>sim</a:t>
            </a:r>
            <a:endParaRPr lang="en-US" sz="2400" b="1" dirty="0">
              <a:solidFill>
                <a:srgbClr val="FF0000"/>
              </a:solidFill>
            </a:endParaRPr>
          </a:p>
          <a:p>
            <a:pPr marL="798273" lvl="1" indent="-342138" defTabSz="912293">
              <a:buFont typeface="Arial" pitchFamily="34" charset="0"/>
              <a:buChar char="•"/>
            </a:pPr>
            <a:r>
              <a:rPr lang="en-US" sz="2400" b="1" dirty="0">
                <a:solidFill>
                  <a:srgbClr val="FF0000"/>
                </a:solidFill>
              </a:rPr>
              <a:t>Complete ERAU Aviation 101</a:t>
            </a:r>
          </a:p>
          <a:p>
            <a:pPr marL="1254431" lvl="2" indent="-342138" defTabSz="912293">
              <a:buFont typeface="Arial" pitchFamily="34" charset="0"/>
              <a:buChar char="•"/>
            </a:pPr>
            <a:r>
              <a:rPr lang="en-US" sz="2400" b="1" dirty="0">
                <a:solidFill>
                  <a:srgbClr val="FF0000"/>
                </a:solidFill>
              </a:rPr>
              <a:t>3 quizzes and 1 test </a:t>
            </a:r>
          </a:p>
          <a:p>
            <a:pPr marL="798273" lvl="1" indent="-342138" defTabSz="912293">
              <a:buFont typeface="Arial" pitchFamily="34" charset="0"/>
              <a:buChar char="•"/>
            </a:pPr>
            <a:r>
              <a:rPr lang="en-US" sz="2400" b="1" dirty="0">
                <a:solidFill>
                  <a:srgbClr val="FF0000"/>
                </a:solidFill>
              </a:rPr>
              <a:t>Student will receive zero points for all incomplete work – NO make-up / extra credit</a:t>
            </a:r>
          </a:p>
          <a:p>
            <a:pPr marL="798273" lvl="1" indent="-342138" defTabSz="912293">
              <a:buFont typeface="Arial" pitchFamily="34" charset="0"/>
              <a:buChar char="•"/>
            </a:pPr>
            <a:endParaRPr lang="en-US" sz="2400" b="1" dirty="0">
              <a:solidFill>
                <a:srgbClr val="FF0000"/>
              </a:solidFill>
            </a:endParaRPr>
          </a:p>
          <a:p>
            <a:pPr marL="342138" indent="-342138" defTabSz="912293">
              <a:buFont typeface="Arial" pitchFamily="34" charset="0"/>
              <a:buChar char="•"/>
            </a:pPr>
            <a:r>
              <a:rPr lang="en-US" sz="2400" b="1" dirty="0">
                <a:solidFill>
                  <a:srgbClr val="FF0000"/>
                </a:solidFill>
              </a:rPr>
              <a:t>NOTE: All unfinished Student Pilot and ERAU must be complete prior to starting Private Pilot and last 3 quizzes and test for ERAU.</a:t>
            </a:r>
          </a:p>
        </p:txBody>
      </p:sp>
    </p:spTree>
    <p:extLst>
      <p:ext uri="{BB962C8B-B14F-4D97-AF65-F5344CB8AC3E}">
        <p14:creationId xmlns:p14="http://schemas.microsoft.com/office/powerpoint/2010/main" val="2089237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6485590"/>
              </p:ext>
            </p:extLst>
          </p:nvPr>
        </p:nvGraphicFramePr>
        <p:xfrm>
          <a:off x="534989" y="708022"/>
          <a:ext cx="8075612" cy="5727731"/>
        </p:xfrm>
        <a:graphic>
          <a:graphicData uri="http://schemas.openxmlformats.org/drawingml/2006/table">
            <a:tbl>
              <a:tblPr firstRow="1" firstCol="1" bandRow="1"/>
              <a:tblGrid>
                <a:gridCol w="1149806"/>
                <a:gridCol w="1152872"/>
                <a:gridCol w="1155322"/>
                <a:gridCol w="1153484"/>
                <a:gridCol w="1155322"/>
                <a:gridCol w="1155322"/>
                <a:gridCol w="1153484"/>
              </a:tblGrid>
              <a:tr h="239903">
                <a:tc>
                  <a:txBody>
                    <a:bodyPr/>
                    <a:lstStyle/>
                    <a:p>
                      <a:pPr marL="0" marR="0" algn="ctr">
                        <a:spcBef>
                          <a:spcPts val="200"/>
                        </a:spcBef>
                        <a:spcAft>
                          <a:spcPts val="200"/>
                        </a:spcAft>
                      </a:pPr>
                      <a:r>
                        <a:rPr lang="en-US" sz="800" cap="all" spc="50" dirty="0">
                          <a:solidFill>
                            <a:srgbClr val="404040"/>
                          </a:solidFill>
                          <a:effectLst/>
                          <a:latin typeface="Cambria"/>
                          <a:ea typeface="Cambria"/>
                          <a:cs typeface="Times New Roman"/>
                        </a:rPr>
                        <a:t>Sunday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Monday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Tuesday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dirty="0">
                          <a:solidFill>
                            <a:srgbClr val="404040"/>
                          </a:solidFill>
                          <a:effectLst/>
                          <a:latin typeface="Cambria"/>
                          <a:ea typeface="Cambria"/>
                          <a:cs typeface="Times New Roman"/>
                        </a:rPr>
                        <a:t>Wednesday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Thursday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Friday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Saturday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r>
              <a:tr h="1539240">
                <a:tc>
                  <a:txBody>
                    <a:bodyPr/>
                    <a:lstStyle/>
                    <a:p>
                      <a:pPr marL="0" marR="0">
                        <a:spcBef>
                          <a:spcPts val="200"/>
                        </a:spcBef>
                        <a:spcAft>
                          <a:spcPts val="200"/>
                        </a:spcAft>
                      </a:pPr>
                      <a:r>
                        <a:rPr lang="en-US" sz="1300" dirty="0">
                          <a:solidFill>
                            <a:srgbClr val="0D0D0D"/>
                          </a:solidFill>
                          <a:effectLst/>
                          <a:latin typeface="Cambria"/>
                          <a:ea typeface="Cambria"/>
                          <a:cs typeface="Times New Roman"/>
                        </a:rPr>
                        <a:t>1</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0D0D0D"/>
                          </a:solidFill>
                          <a:effectLst/>
                          <a:uLnTx/>
                          <a:uFillTx/>
                          <a:latin typeface="Cambria"/>
                          <a:ea typeface="Cambria"/>
                          <a:cs typeface="Times New Roman"/>
                        </a:rPr>
                        <a:t>Chapter 8</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0D0D0D"/>
                          </a:solidFill>
                          <a:effectLst/>
                          <a:uLnTx/>
                          <a:uFillTx/>
                          <a:latin typeface="Cambria"/>
                          <a:ea typeface="Cambria"/>
                          <a:cs typeface="Times New Roman"/>
                        </a:rPr>
                        <a:t>Flight Manuals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4</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5</a:t>
                      </a:r>
                    </a:p>
                    <a:p>
                      <a:pPr marL="0" marR="0">
                        <a:spcBef>
                          <a:spcPts val="200"/>
                        </a:spcBef>
                        <a:spcAft>
                          <a:spcPts val="200"/>
                        </a:spcAft>
                      </a:pPr>
                      <a:r>
                        <a:rPr lang="en-US" sz="1300" b="1" dirty="0" smtClean="0">
                          <a:solidFill>
                            <a:srgbClr val="FF0000"/>
                          </a:solidFill>
                          <a:effectLst/>
                          <a:latin typeface="Cambria"/>
                          <a:ea typeface="Cambria"/>
                          <a:cs typeface="Times New Roman"/>
                        </a:rPr>
                        <a:t>Chapter 8 </a:t>
                      </a:r>
                    </a:p>
                    <a:p>
                      <a:pPr marL="0" marR="0">
                        <a:spcBef>
                          <a:spcPts val="200"/>
                        </a:spcBef>
                        <a:spcAft>
                          <a:spcPts val="200"/>
                        </a:spcAft>
                      </a:pPr>
                      <a:r>
                        <a:rPr lang="en-US" sz="1300" b="1" dirty="0" smtClean="0">
                          <a:solidFill>
                            <a:srgbClr val="FF0000"/>
                          </a:solidFill>
                          <a:effectLst/>
                          <a:latin typeface="Cambria"/>
                          <a:ea typeface="Cambria"/>
                          <a:cs typeface="Times New Roman"/>
                        </a:rPr>
                        <a:t>Flight Manuals Review</a:t>
                      </a:r>
                      <a:r>
                        <a:rPr lang="en-US" sz="1300" b="1" baseline="0" dirty="0" smtClean="0">
                          <a:solidFill>
                            <a:srgbClr val="FF0000"/>
                          </a:solidFill>
                          <a:effectLst/>
                          <a:latin typeface="Cambria"/>
                          <a:ea typeface="Cambria"/>
                          <a:cs typeface="Times New Roman"/>
                        </a:rPr>
                        <a:t> and Test</a:t>
                      </a:r>
                      <a:endParaRPr lang="en-US" sz="1300" b="1" dirty="0" smtClean="0">
                        <a:solidFill>
                          <a:srgbClr val="FF0000"/>
                        </a:solidFill>
                        <a:effectLst/>
                        <a:latin typeface="Cambria"/>
                        <a:ea typeface="Cambria"/>
                        <a:cs typeface="Times New Roman"/>
                      </a:endParaRPr>
                    </a:p>
                    <a:p>
                      <a:pPr marL="0" marR="0">
                        <a:spcBef>
                          <a:spcPts val="200"/>
                        </a:spcBef>
                        <a:spcAft>
                          <a:spcPts val="200"/>
                        </a:spcAft>
                      </a:pP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6</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7</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07156">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1341120">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8</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9</a:t>
                      </a:r>
                    </a:p>
                    <a:p>
                      <a:pPr marL="0" marR="0">
                        <a:spcBef>
                          <a:spcPts val="200"/>
                        </a:spcBef>
                        <a:spcAft>
                          <a:spcPts val="200"/>
                        </a:spcAft>
                      </a:pPr>
                      <a:r>
                        <a:rPr lang="en-US" sz="1300" b="1" dirty="0" smtClean="0">
                          <a:solidFill>
                            <a:srgbClr val="0D0D0D"/>
                          </a:solidFill>
                          <a:effectLst/>
                          <a:latin typeface="Cambria"/>
                          <a:ea typeface="Cambria"/>
                          <a:cs typeface="Times New Roman"/>
                        </a:rPr>
                        <a:t>Chapter 9 </a:t>
                      </a:r>
                    </a:p>
                    <a:p>
                      <a:pPr marL="0" marR="0">
                        <a:spcBef>
                          <a:spcPts val="200"/>
                        </a:spcBef>
                        <a:spcAft>
                          <a:spcPts val="200"/>
                        </a:spcAft>
                      </a:pPr>
                      <a:r>
                        <a:rPr lang="en-US" sz="1300" b="1" dirty="0" smtClean="0">
                          <a:solidFill>
                            <a:srgbClr val="0D0D0D"/>
                          </a:solidFill>
                          <a:effectLst/>
                          <a:latin typeface="Cambria"/>
                          <a:ea typeface="Cambria"/>
                          <a:cs typeface="Times New Roman"/>
                        </a:rPr>
                        <a:t>Weight and Balance</a:t>
                      </a:r>
                    </a:p>
                    <a:p>
                      <a:pPr marL="0" marR="0">
                        <a:spcBef>
                          <a:spcPts val="200"/>
                        </a:spcBef>
                        <a:spcAft>
                          <a:spcPts val="200"/>
                        </a:spcAft>
                      </a:pP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10</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11</a:t>
                      </a:r>
                    </a:p>
                    <a:p>
                      <a:pPr marL="0" marR="0">
                        <a:spcBef>
                          <a:spcPts val="200"/>
                        </a:spcBef>
                        <a:spcAft>
                          <a:spcPts val="200"/>
                        </a:spcAft>
                      </a:pPr>
                      <a:r>
                        <a:rPr lang="en-US" sz="1300" b="1" dirty="0" smtClean="0">
                          <a:solidFill>
                            <a:srgbClr val="0D0D0D"/>
                          </a:solidFill>
                          <a:effectLst/>
                          <a:latin typeface="Cambria"/>
                          <a:ea typeface="Cambria"/>
                          <a:cs typeface="Times New Roman"/>
                        </a:rPr>
                        <a:t>Chapter 9 </a:t>
                      </a:r>
                    </a:p>
                    <a:p>
                      <a:pPr marL="0" marR="0">
                        <a:spcBef>
                          <a:spcPts val="200"/>
                        </a:spcBef>
                        <a:spcAft>
                          <a:spcPts val="200"/>
                        </a:spcAft>
                      </a:pPr>
                      <a:r>
                        <a:rPr lang="en-US" sz="1300" b="1" dirty="0" smtClean="0">
                          <a:solidFill>
                            <a:srgbClr val="0D0D0D"/>
                          </a:solidFill>
                          <a:effectLst/>
                          <a:latin typeface="Cambria"/>
                          <a:ea typeface="Cambria"/>
                          <a:cs typeface="Times New Roman"/>
                        </a:rPr>
                        <a:t>Weight and Balance</a:t>
                      </a:r>
                    </a:p>
                    <a:p>
                      <a:pPr marL="0" marR="0">
                        <a:spcBef>
                          <a:spcPts val="200"/>
                        </a:spcBef>
                        <a:spcAft>
                          <a:spcPts val="200"/>
                        </a:spcAft>
                      </a:pPr>
                      <a:r>
                        <a:rPr lang="en-US" sz="1300" dirty="0" smtClean="0">
                          <a:solidFill>
                            <a:srgbClr val="FF0000"/>
                          </a:solidFill>
                          <a:effectLst/>
                          <a:latin typeface="Cambria"/>
                          <a:ea typeface="Cambria"/>
                          <a:cs typeface="Times New Roman"/>
                        </a:rPr>
                        <a:t>Worksheets</a:t>
                      </a:r>
                      <a:endParaRPr lang="en-US" sz="1300" dirty="0">
                        <a:solidFill>
                          <a:srgbClr val="FF0000"/>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12</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13</a:t>
                      </a:r>
                    </a:p>
                    <a:p>
                      <a:pPr marL="0" marR="0" indent="0" algn="l" defTabSz="641826" rtl="0" eaLnBrk="1" fontAlgn="auto" latinLnBrk="0" hangingPunct="1">
                        <a:lnSpc>
                          <a:spcPct val="100000"/>
                        </a:lnSpc>
                        <a:spcBef>
                          <a:spcPts val="200"/>
                        </a:spcBef>
                        <a:spcAft>
                          <a:spcPts val="200"/>
                        </a:spcAft>
                        <a:buClrTx/>
                        <a:buSzTx/>
                        <a:buFontTx/>
                        <a:buNone/>
                        <a:tabLst/>
                        <a:defRPr/>
                      </a:pPr>
                      <a:r>
                        <a:rPr lang="en-US" sz="1300" b="1" dirty="0" err="1" smtClean="0">
                          <a:solidFill>
                            <a:srgbClr val="FF0000"/>
                          </a:solidFill>
                          <a:effectLst/>
                          <a:latin typeface="Cambria"/>
                          <a:ea typeface="Cambria"/>
                          <a:cs typeface="Times New Roman"/>
                        </a:rPr>
                        <a:t>FltLine</a:t>
                      </a:r>
                      <a:r>
                        <a:rPr lang="en-US" sz="1300" b="1" dirty="0" smtClean="0">
                          <a:solidFill>
                            <a:srgbClr val="FF0000"/>
                          </a:solidFill>
                          <a:effectLst/>
                          <a:latin typeface="Cambria"/>
                          <a:ea typeface="Cambria"/>
                          <a:cs typeface="Times New Roman"/>
                        </a:rPr>
                        <a:t> Friday</a:t>
                      </a:r>
                    </a:p>
                    <a:p>
                      <a:pPr marL="0" marR="0">
                        <a:spcBef>
                          <a:spcPts val="200"/>
                        </a:spcBef>
                        <a:spcAft>
                          <a:spcPts val="200"/>
                        </a:spcAft>
                      </a:pPr>
                      <a:r>
                        <a:rPr lang="en-US" sz="1300" b="1" dirty="0" smtClean="0">
                          <a:solidFill>
                            <a:srgbClr val="FF0000"/>
                          </a:solidFill>
                          <a:effectLst/>
                          <a:latin typeface="Cambria"/>
                          <a:ea typeface="Cambria"/>
                          <a:cs typeface="Times New Roman"/>
                        </a:rPr>
                        <a:t>Weight and Balance</a:t>
                      </a:r>
                    </a:p>
                    <a:p>
                      <a:pPr marL="0" marR="0">
                        <a:spcBef>
                          <a:spcPts val="200"/>
                        </a:spcBef>
                        <a:spcAft>
                          <a:spcPts val="200"/>
                        </a:spcAft>
                      </a:pPr>
                      <a:r>
                        <a:rPr lang="en-US" sz="1300" dirty="0" smtClean="0">
                          <a:solidFill>
                            <a:srgbClr val="FF0000"/>
                          </a:solidFill>
                          <a:effectLst/>
                          <a:latin typeface="Cambria"/>
                          <a:ea typeface="Cambria"/>
                          <a:cs typeface="Times New Roman"/>
                        </a:rPr>
                        <a:t>Worksheets</a:t>
                      </a:r>
                      <a:endParaRPr lang="en-US" sz="1300" b="1" dirty="0" smtClean="0">
                        <a:solidFill>
                          <a:srgbClr val="FF0000"/>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14</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07156">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894080">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15</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16</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17</a:t>
                      </a:r>
                    </a:p>
                    <a:p>
                      <a:pPr marL="0" marR="0">
                        <a:spcBef>
                          <a:spcPts val="200"/>
                        </a:spcBef>
                        <a:spcAft>
                          <a:spcPts val="200"/>
                        </a:spcAft>
                      </a:pPr>
                      <a:r>
                        <a:rPr lang="en-US" sz="1300" b="1" dirty="0" smtClean="0">
                          <a:solidFill>
                            <a:srgbClr val="0D0D0D"/>
                          </a:solidFill>
                          <a:effectLst/>
                          <a:latin typeface="Cambria"/>
                          <a:ea typeface="Cambria"/>
                          <a:cs typeface="Times New Roman"/>
                        </a:rPr>
                        <a:t>Chapter 10</a:t>
                      </a:r>
                    </a:p>
                    <a:p>
                      <a:pPr marL="0" marR="0">
                        <a:spcBef>
                          <a:spcPts val="200"/>
                        </a:spcBef>
                        <a:spcAft>
                          <a:spcPts val="200"/>
                        </a:spcAft>
                      </a:pPr>
                      <a:r>
                        <a:rPr lang="en-US" sz="1300" b="1" dirty="0" smtClean="0">
                          <a:solidFill>
                            <a:srgbClr val="0D0D0D"/>
                          </a:solidFill>
                          <a:effectLst/>
                          <a:latin typeface="Cambria"/>
                          <a:ea typeface="Cambria"/>
                          <a:cs typeface="Times New Roman"/>
                        </a:rPr>
                        <a:t>Aircraft Performance</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18</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19</a:t>
                      </a:r>
                    </a:p>
                    <a:p>
                      <a:pPr marL="0" marR="0">
                        <a:spcBef>
                          <a:spcPts val="200"/>
                        </a:spcBef>
                        <a:spcAft>
                          <a:spcPts val="200"/>
                        </a:spcAft>
                      </a:pPr>
                      <a:r>
                        <a:rPr lang="en-US" sz="1300" b="1" dirty="0" smtClean="0">
                          <a:solidFill>
                            <a:srgbClr val="0D0D0D"/>
                          </a:solidFill>
                          <a:effectLst/>
                          <a:latin typeface="Cambria"/>
                          <a:ea typeface="Cambria"/>
                          <a:cs typeface="Times New Roman"/>
                        </a:rPr>
                        <a:t>Chapter 10 </a:t>
                      </a:r>
                    </a:p>
                    <a:p>
                      <a:pPr marL="0" marR="0">
                        <a:spcBef>
                          <a:spcPts val="200"/>
                        </a:spcBef>
                        <a:spcAft>
                          <a:spcPts val="200"/>
                        </a:spcAft>
                      </a:pPr>
                      <a:r>
                        <a:rPr lang="en-US" sz="1300" b="1" dirty="0" smtClean="0">
                          <a:solidFill>
                            <a:srgbClr val="0D0D0D"/>
                          </a:solidFill>
                          <a:effectLst/>
                          <a:latin typeface="Cambria"/>
                          <a:ea typeface="Cambria"/>
                          <a:cs typeface="Times New Roman"/>
                        </a:rPr>
                        <a:t>Aircraft Performance</a:t>
                      </a:r>
                      <a:endParaRPr lang="en-US" sz="1300" b="1" dirty="0" smtClean="0">
                        <a:solidFill>
                          <a:srgbClr val="FF0000"/>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20</a:t>
                      </a:r>
                    </a:p>
                    <a:p>
                      <a:pPr marL="0" marR="0" indent="0" algn="l" defTabSz="641826" rtl="0" eaLnBrk="1" fontAlgn="auto" latinLnBrk="0" hangingPunct="1">
                        <a:lnSpc>
                          <a:spcPct val="100000"/>
                        </a:lnSpc>
                        <a:spcBef>
                          <a:spcPts val="200"/>
                        </a:spcBef>
                        <a:spcAft>
                          <a:spcPts val="200"/>
                        </a:spcAft>
                        <a:buClrTx/>
                        <a:buSzTx/>
                        <a:buFontTx/>
                        <a:buNone/>
                        <a:tabLst/>
                        <a:defRPr/>
                      </a:pPr>
                      <a:r>
                        <a:rPr lang="en-US" sz="1300" b="1" dirty="0" smtClean="0">
                          <a:solidFill>
                            <a:srgbClr val="FF0000"/>
                          </a:solidFill>
                          <a:effectLst/>
                          <a:latin typeface="Cambria"/>
                          <a:ea typeface="Cambria"/>
                          <a:cs typeface="Times New Roman"/>
                        </a:rPr>
                        <a:t>NO SCHOOL</a:t>
                      </a:r>
                    </a:p>
                    <a:p>
                      <a:pPr marL="0" marR="0">
                        <a:spcBef>
                          <a:spcPts val="200"/>
                        </a:spcBef>
                        <a:spcAft>
                          <a:spcPts val="200"/>
                        </a:spcAft>
                      </a:pP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21</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07156">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1143000">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22</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23</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24</a:t>
                      </a:r>
                    </a:p>
                    <a:p>
                      <a:pPr marL="0" marR="0">
                        <a:spcBef>
                          <a:spcPts val="200"/>
                        </a:spcBef>
                        <a:spcAft>
                          <a:spcPts val="200"/>
                        </a:spcAft>
                      </a:pPr>
                      <a:r>
                        <a:rPr lang="en-US" sz="1300" b="1" dirty="0" smtClean="0">
                          <a:solidFill>
                            <a:srgbClr val="0D0D0D"/>
                          </a:solidFill>
                          <a:effectLst/>
                          <a:latin typeface="Cambria"/>
                          <a:ea typeface="Cambria"/>
                          <a:cs typeface="Times New Roman"/>
                        </a:rPr>
                        <a:t>Chapter 10</a:t>
                      </a:r>
                    </a:p>
                    <a:p>
                      <a:pPr marL="0" marR="0">
                        <a:spcBef>
                          <a:spcPts val="200"/>
                        </a:spcBef>
                        <a:spcAft>
                          <a:spcPts val="200"/>
                        </a:spcAft>
                      </a:pPr>
                      <a:r>
                        <a:rPr lang="en-US" sz="1300" b="1" dirty="0" smtClean="0">
                          <a:solidFill>
                            <a:srgbClr val="0D0D0D"/>
                          </a:solidFill>
                          <a:effectLst/>
                          <a:latin typeface="Cambria"/>
                          <a:ea typeface="Cambria"/>
                          <a:cs typeface="Times New Roman"/>
                        </a:rPr>
                        <a:t>Aircraft Performance</a:t>
                      </a:r>
                    </a:p>
                    <a:p>
                      <a:pPr marL="0" marR="0">
                        <a:spcBef>
                          <a:spcPts val="200"/>
                        </a:spcBef>
                        <a:spcAft>
                          <a:spcPts val="200"/>
                        </a:spcAft>
                      </a:pP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25</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26</a:t>
                      </a:r>
                    </a:p>
                    <a:p>
                      <a:pPr marL="0" marR="0">
                        <a:spcBef>
                          <a:spcPts val="200"/>
                        </a:spcBef>
                        <a:spcAft>
                          <a:spcPts val="200"/>
                        </a:spcAft>
                      </a:pPr>
                      <a:r>
                        <a:rPr lang="en-US" sz="1300" b="1" dirty="0" smtClean="0">
                          <a:solidFill>
                            <a:srgbClr val="0D0D0D"/>
                          </a:solidFill>
                          <a:effectLst/>
                          <a:latin typeface="Cambria"/>
                          <a:ea typeface="Cambria"/>
                          <a:cs typeface="Times New Roman"/>
                        </a:rPr>
                        <a:t>Chapter 10</a:t>
                      </a:r>
                    </a:p>
                    <a:p>
                      <a:pPr marL="0" marR="0">
                        <a:spcBef>
                          <a:spcPts val="200"/>
                        </a:spcBef>
                        <a:spcAft>
                          <a:spcPts val="200"/>
                        </a:spcAft>
                      </a:pPr>
                      <a:r>
                        <a:rPr lang="en-US" sz="1300" b="1" dirty="0" smtClean="0">
                          <a:solidFill>
                            <a:srgbClr val="0D0D0D"/>
                          </a:solidFill>
                          <a:effectLst/>
                          <a:latin typeface="Cambria"/>
                          <a:ea typeface="Cambria"/>
                          <a:cs typeface="Times New Roman"/>
                        </a:rPr>
                        <a:t>Aircraft Performance</a:t>
                      </a:r>
                    </a:p>
                    <a:p>
                      <a:pPr marL="0" marR="0">
                        <a:spcBef>
                          <a:spcPts val="200"/>
                        </a:spcBef>
                        <a:spcAft>
                          <a:spcPts val="200"/>
                        </a:spcAft>
                      </a:pP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27</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28</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248920">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3031484" y="-55840"/>
            <a:ext cx="3081036"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5" tIns="45713" rIns="91425" bIns="45713" numCol="1" anchor="ctr" anchorCtr="0" compatLnSpc="1">
            <a:prstTxWarp prst="textNoShape">
              <a:avLst/>
            </a:prstTxWarp>
            <a:spAutoFit/>
          </a:bodyPr>
          <a:lstStyle/>
          <a:p>
            <a:pPr algn="ctr" defTabSz="914259" fontAlgn="base">
              <a:spcBef>
                <a:spcPct val="0"/>
              </a:spcBef>
              <a:spcAft>
                <a:spcPct val="0"/>
              </a:spcAft>
            </a:pPr>
            <a:r>
              <a:rPr lang="en-US" altLang="en-US" sz="4400" dirty="0">
                <a:solidFill>
                  <a:srgbClr val="0D0D0D"/>
                </a:solidFill>
                <a:latin typeface="Cambria" pitchFamily="18" charset="0"/>
                <a:ea typeface="Cambria" pitchFamily="18" charset="0"/>
                <a:cs typeface="Times New Roman" pitchFamily="18" charset="0"/>
              </a:rPr>
              <a:t>March 2015</a:t>
            </a:r>
            <a:endParaRPr lang="en-US" altLang="en-US" sz="800" dirty="0">
              <a:solidFill>
                <a:srgbClr val="000000"/>
              </a:solidFill>
              <a:latin typeface="Arial" pitchFamily="34" charset="0"/>
              <a:cs typeface="Arial" pitchFamily="34" charset="0"/>
            </a:endParaRPr>
          </a:p>
          <a:p>
            <a:pPr algn="ctr" defTabSz="914259" eaLnBrk="0" fontAlgn="base" hangingPunct="0">
              <a:spcBef>
                <a:spcPct val="0"/>
              </a:spcBef>
              <a:spcAft>
                <a:spcPct val="0"/>
              </a:spcAft>
            </a:pPr>
            <a:endParaRPr lang="en-US" altLang="en-US" dirty="0" smtClean="0">
              <a:solidFill>
                <a:srgbClr val="000000"/>
              </a:solidFill>
              <a:latin typeface="Arial" pitchFamily="34" charset="0"/>
              <a:cs typeface="Arial" pitchFamily="34" charset="0"/>
            </a:endParaRPr>
          </a:p>
        </p:txBody>
      </p:sp>
      <p:sp>
        <p:nvSpPr>
          <p:cNvPr id="4" name="Oval 3"/>
          <p:cNvSpPr>
            <a:spLocks noChangeArrowheads="1"/>
          </p:cNvSpPr>
          <p:nvPr/>
        </p:nvSpPr>
        <p:spPr bwMode="auto">
          <a:xfrm>
            <a:off x="2590803" y="762001"/>
            <a:ext cx="1446609" cy="1691059"/>
          </a:xfrm>
          <a:prstGeom prst="ellipse">
            <a:avLst/>
          </a:prstGeom>
          <a:noFill/>
          <a:ln w="44450" algn="ctr">
            <a:solidFill>
              <a:srgbClr val="0070C0"/>
            </a:solidFill>
            <a:miter lim="0"/>
            <a:headEnd/>
            <a:tailEnd/>
          </a:ln>
          <a:extLst>
            <a:ext uri="{909E8E84-426E-40DD-AFC4-6F175D3DCCD1}">
              <a14:hiddenFill xmlns:a14="http://schemas.microsoft.com/office/drawing/2010/main">
                <a:solidFill>
                  <a:srgbClr val="FFFFFF"/>
                </a:solidFill>
              </a14:hiddenFill>
            </a:ext>
          </a:extLst>
        </p:spPr>
        <p:txBody>
          <a:bodyPr lIns="64277" tIns="32139" rIns="64277" bIns="32139"/>
          <a:lstStyle>
            <a:lvl1pPr defTabSz="584200" eaLnBrk="0">
              <a:defRPr sz="3600">
                <a:solidFill>
                  <a:srgbClr val="000000"/>
                </a:solidFill>
                <a:latin typeface="Helvetica Light" charset="0"/>
                <a:ea typeface="Helvetica Light" charset="0"/>
                <a:cs typeface="Helvetica Light" charset="0"/>
                <a:sym typeface="Helvetica Light" charset="0"/>
              </a:defRPr>
            </a:lvl1pPr>
            <a:lvl2pPr defTabSz="584200" eaLnBrk="0">
              <a:defRPr sz="3600">
                <a:solidFill>
                  <a:srgbClr val="000000"/>
                </a:solidFill>
                <a:latin typeface="Helvetica Light" charset="0"/>
                <a:ea typeface="Helvetica Light" charset="0"/>
                <a:cs typeface="Helvetica Light" charset="0"/>
                <a:sym typeface="Helvetica Light" charset="0"/>
              </a:defRPr>
            </a:lvl2pPr>
            <a:lvl3pPr defTabSz="584200" eaLnBrk="0">
              <a:defRPr sz="3600">
                <a:solidFill>
                  <a:srgbClr val="000000"/>
                </a:solidFill>
                <a:latin typeface="Helvetica Light" charset="0"/>
                <a:ea typeface="Helvetica Light" charset="0"/>
                <a:cs typeface="Helvetica Light" charset="0"/>
                <a:sym typeface="Helvetica Light" charset="0"/>
              </a:defRPr>
            </a:lvl3pPr>
            <a:lvl4pPr defTabSz="584200" eaLnBrk="0">
              <a:defRPr sz="3600">
                <a:solidFill>
                  <a:srgbClr val="000000"/>
                </a:solidFill>
                <a:latin typeface="Helvetica Light" charset="0"/>
                <a:ea typeface="Helvetica Light" charset="0"/>
                <a:cs typeface="Helvetica Light" charset="0"/>
                <a:sym typeface="Helvetica Light" charset="0"/>
              </a:defRPr>
            </a:lvl4pPr>
            <a:lvl5pPr defTabSz="584200" eaLnBrk="0">
              <a:defRPr sz="3600">
                <a:solidFill>
                  <a:srgbClr val="000000"/>
                </a:solidFill>
                <a:latin typeface="Helvetica Light" charset="0"/>
                <a:ea typeface="Helvetica Light" charset="0"/>
                <a:cs typeface="Helvetica Light" charset="0"/>
                <a:sym typeface="Helvetica Light" charset="0"/>
              </a:defRPr>
            </a:lvl5pPr>
            <a:lvl6pPr marL="18272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44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16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1988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fontAlgn="base" hangingPunct="0">
              <a:spcBef>
                <a:spcPct val="0"/>
              </a:spcBef>
              <a:spcAft>
                <a:spcPct val="0"/>
              </a:spcAft>
            </a:pPr>
            <a:endParaRPr lang="en-US" altLang="en-US" smtClean="0"/>
          </a:p>
        </p:txBody>
      </p:sp>
    </p:spTree>
    <p:extLst>
      <p:ext uri="{BB962C8B-B14F-4D97-AF65-F5344CB8AC3E}">
        <p14:creationId xmlns:p14="http://schemas.microsoft.com/office/powerpoint/2010/main" val="12735451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a:t>3</a:t>
            </a:r>
            <a:r>
              <a:rPr lang="en-US" sz="4000" b="1" baseline="30000" dirty="0"/>
              <a:t>rd</a:t>
            </a:r>
            <a:r>
              <a:rPr lang="en-US" sz="4000" b="1" dirty="0"/>
              <a:t> Semester Requirements</a:t>
            </a:r>
            <a:br>
              <a:rPr lang="en-US" sz="4000" b="1" dirty="0"/>
            </a:br>
            <a:r>
              <a:rPr lang="en-US" sz="4000" b="1" dirty="0"/>
              <a:t>(8 Class Meetings)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9067800" cy="5693705"/>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solidFill>
                  <a:srgbClr val="FF0000"/>
                </a:solidFill>
              </a:rPr>
              <a:t>All students will complete the following:</a:t>
            </a:r>
          </a:p>
          <a:p>
            <a:pPr marL="798601" lvl="1" indent="-342277">
              <a:buFont typeface="Arial" pitchFamily="34" charset="0"/>
              <a:buChar char="•"/>
            </a:pPr>
            <a:r>
              <a:rPr lang="en-US" sz="2800" b="1" dirty="0">
                <a:solidFill>
                  <a:srgbClr val="FF0000"/>
                </a:solidFill>
              </a:rPr>
              <a:t>Take notes - All In class quizzes and tests</a:t>
            </a:r>
          </a:p>
          <a:p>
            <a:pPr marL="798601" lvl="1" indent="-342277">
              <a:buFont typeface="Arial" pitchFamily="34" charset="0"/>
              <a:buChar char="•"/>
            </a:pPr>
            <a:r>
              <a:rPr lang="en-US" sz="2800" b="1" dirty="0">
                <a:solidFill>
                  <a:srgbClr val="FF0000"/>
                </a:solidFill>
              </a:rPr>
              <a:t>Complete Flight </a:t>
            </a:r>
            <a:r>
              <a:rPr lang="en-US" sz="2800" b="1" dirty="0" err="1">
                <a:solidFill>
                  <a:srgbClr val="FF0000"/>
                </a:solidFill>
              </a:rPr>
              <a:t>Sim</a:t>
            </a:r>
            <a:r>
              <a:rPr lang="en-US" sz="2800" b="1" dirty="0">
                <a:solidFill>
                  <a:srgbClr val="FF0000"/>
                </a:solidFill>
              </a:rPr>
              <a:t>. Student Pilot Syllabus</a:t>
            </a:r>
          </a:p>
          <a:p>
            <a:pPr marL="1254943" lvl="2" indent="-342277">
              <a:buFont typeface="Arial" pitchFamily="34" charset="0"/>
              <a:buChar char="•"/>
            </a:pPr>
            <a:r>
              <a:rPr lang="en-US" sz="2800" b="1" dirty="0">
                <a:solidFill>
                  <a:srgbClr val="FF0000"/>
                </a:solidFill>
              </a:rPr>
              <a:t>Lessons 1 – 7 (Straight &amp; Level Flight through First Solo)</a:t>
            </a:r>
          </a:p>
          <a:p>
            <a:pPr marL="1254943" lvl="2" indent="-342277">
              <a:buFont typeface="Arial" pitchFamily="34" charset="0"/>
              <a:buChar char="•"/>
            </a:pPr>
            <a:r>
              <a:rPr lang="en-US" sz="2800" b="1" dirty="0">
                <a:solidFill>
                  <a:srgbClr val="FF0000"/>
                </a:solidFill>
              </a:rPr>
              <a:t>Must pass written with 80%</a:t>
            </a:r>
          </a:p>
          <a:p>
            <a:pPr marL="1254943" lvl="2" indent="-342277">
              <a:buFont typeface="Arial" pitchFamily="34" charset="0"/>
              <a:buChar char="•"/>
            </a:pPr>
            <a:r>
              <a:rPr lang="en-US" sz="2800" b="1" dirty="0">
                <a:solidFill>
                  <a:srgbClr val="FF0000"/>
                </a:solidFill>
              </a:rPr>
              <a:t>Successfully complete 3 times on small </a:t>
            </a:r>
            <a:r>
              <a:rPr lang="en-US" sz="2800" b="1" dirty="0" err="1">
                <a:solidFill>
                  <a:srgbClr val="FF0000"/>
                </a:solidFill>
              </a:rPr>
              <a:t>sim</a:t>
            </a:r>
            <a:endParaRPr lang="en-US" sz="2800" b="1" dirty="0">
              <a:solidFill>
                <a:srgbClr val="FF0000"/>
              </a:solidFill>
            </a:endParaRPr>
          </a:p>
          <a:p>
            <a:pPr marL="1254943" lvl="2" indent="-342277">
              <a:buFont typeface="Arial" pitchFamily="34" charset="0"/>
              <a:buChar char="•"/>
            </a:pPr>
            <a:r>
              <a:rPr lang="en-US" sz="2800" b="1" dirty="0">
                <a:solidFill>
                  <a:srgbClr val="FF0000"/>
                </a:solidFill>
              </a:rPr>
              <a:t>Successfully complete 1 time on Main </a:t>
            </a:r>
            <a:r>
              <a:rPr lang="en-US" sz="2800" b="1" dirty="0" err="1">
                <a:solidFill>
                  <a:srgbClr val="FF0000"/>
                </a:solidFill>
              </a:rPr>
              <a:t>sim</a:t>
            </a:r>
            <a:endParaRPr lang="en-US" sz="2800" b="1" dirty="0">
              <a:solidFill>
                <a:srgbClr val="FF0000"/>
              </a:solidFill>
            </a:endParaRPr>
          </a:p>
          <a:p>
            <a:pPr marL="798601" lvl="1" indent="-342277">
              <a:buFont typeface="Arial" pitchFamily="34" charset="0"/>
              <a:buChar char="•"/>
            </a:pPr>
            <a:r>
              <a:rPr lang="en-US" sz="2800" b="1" dirty="0">
                <a:solidFill>
                  <a:srgbClr val="FF0000"/>
                </a:solidFill>
              </a:rPr>
              <a:t>Complete ERAU Aviation 101</a:t>
            </a:r>
          </a:p>
          <a:p>
            <a:pPr marL="1254943" lvl="2" indent="-342277">
              <a:buFont typeface="Arial" pitchFamily="34" charset="0"/>
              <a:buChar char="•"/>
            </a:pPr>
            <a:r>
              <a:rPr lang="en-US" sz="2800" b="1" dirty="0">
                <a:solidFill>
                  <a:srgbClr val="FF0000"/>
                </a:solidFill>
              </a:rPr>
              <a:t>9 quizzes and 3 </a:t>
            </a:r>
            <a:r>
              <a:rPr lang="en-US" sz="2800" b="1">
                <a:solidFill>
                  <a:srgbClr val="FF0000"/>
                </a:solidFill>
              </a:rPr>
              <a:t>tests </a:t>
            </a:r>
          </a:p>
          <a:p>
            <a:pPr marL="798601" lvl="1" indent="-342277">
              <a:buFont typeface="Arial" pitchFamily="34" charset="0"/>
              <a:buChar char="•"/>
            </a:pPr>
            <a:r>
              <a:rPr lang="en-US" sz="2800" b="1">
                <a:solidFill>
                  <a:srgbClr val="FF0000"/>
                </a:solidFill>
              </a:rPr>
              <a:t>Student </a:t>
            </a:r>
            <a:r>
              <a:rPr lang="en-US" sz="2800" b="1" dirty="0">
                <a:solidFill>
                  <a:srgbClr val="FF0000"/>
                </a:solidFill>
              </a:rPr>
              <a:t>will receive zero points for all incomplete work</a:t>
            </a:r>
          </a:p>
          <a:p>
            <a:pPr marL="342277" indent="-342277">
              <a:buFont typeface="Arial" pitchFamily="34" charset="0"/>
              <a:buChar char="•"/>
            </a:pPr>
            <a:endParaRPr lang="en-US" sz="2800" b="1" dirty="0">
              <a:solidFill>
                <a:srgbClr val="FF0000"/>
              </a:solidFill>
            </a:endParaRPr>
          </a:p>
        </p:txBody>
      </p:sp>
    </p:spTree>
    <p:extLst>
      <p:ext uri="{BB962C8B-B14F-4D97-AF65-F5344CB8AC3E}">
        <p14:creationId xmlns:p14="http://schemas.microsoft.com/office/powerpoint/2010/main" val="3050858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Introduction</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41789" y="1371601"/>
            <a:ext cx="8849813" cy="1384833"/>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t>Each aircraft comes with documentation and a set of manuals with which a pilot must be familiar in order to fly that aircraft.</a:t>
            </a:r>
          </a:p>
        </p:txBody>
      </p:sp>
      <p:pic>
        <p:nvPicPr>
          <p:cNvPr id="3076" name="Picture 4" descr="http://www.warbirdsnews.com/wp-content/uploads/Aircraft-Manuals-And-Documents-600x19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76" y="3089785"/>
            <a:ext cx="8499976" cy="279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975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Aircraft Owner/Operator Responsibilities</a:t>
            </a:r>
          </a:p>
        </p:txBody>
      </p:sp>
      <p:sp>
        <p:nvSpPr>
          <p:cNvPr id="5" name="TextBox 4"/>
          <p:cNvSpPr txBox="1"/>
          <p:nvPr/>
        </p:nvSpPr>
        <p:spPr>
          <a:xfrm>
            <a:off x="149161" y="2099534"/>
            <a:ext cx="5184840" cy="3539269"/>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t>Notifying the FAA Aircraft Registry immediately of any change of permanent mailing address, or of the sale or export of the aircraft, or of the loss of the eligibility to register an aircraft.</a:t>
            </a:r>
          </a:p>
        </p:txBody>
      </p:sp>
      <p:pic>
        <p:nvPicPr>
          <p:cNvPr id="17410" name="Picture 2" descr="http://media.cmgdigital.com/shared/lt/lt_cache/thumbnail/960/img/photos/2012/05/06/49/8f/sns012812youngpilo_1076671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628" y="2514601"/>
            <a:ext cx="3437279"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899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6" tIns="50776" rIns="50776" bIns="50776" anchor="ctr"/>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6" tIns="50776" rIns="50776" bIns="50776" anchor="ctr"/>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61" tIns="32130" rIns="64261" bIns="32130"/>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3" y="685353"/>
            <a:ext cx="8786813" cy="5866805"/>
          </a:xfrm>
        </p:spPr>
        <p:txBody>
          <a:bodyPr lIns="88854" tIns="50776" rIns="88854" bIns="50776" anchor="t"/>
          <a:lstStyle/>
          <a:p>
            <a:pPr marL="550021" indent="-473040" defTabSz="913722"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021" indent="-473040" defTabSz="913722"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021" indent="-473040" defTabSz="913722"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instrument is required to be installed by 14CFR Part 91 during VFR and IFR flight operations? </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altLang="en-US" sz="2500" b="1" dirty="0">
                <a:solidFill>
                  <a:srgbClr val="0070C0"/>
                </a:solidFill>
              </a:rPr>
              <a:t>What </a:t>
            </a:r>
            <a:r>
              <a:rPr lang="en-US" altLang="en-US" sz="2500" b="1" dirty="0" smtClean="0">
                <a:solidFill>
                  <a:srgbClr val="0070C0"/>
                </a:solidFill>
              </a:rPr>
              <a:t>are the letters and numbers marked on the magnetic compass and how many degrees apart are they?</a:t>
            </a:r>
            <a:endParaRPr lang="en-US" altLang="en-US" sz="2500" b="1" dirty="0">
              <a:solidFill>
                <a:srgbClr val="0070C0"/>
              </a:solidFill>
            </a:endParaRPr>
          </a:p>
          <a:p>
            <a:pPr marL="550021" indent="-473040" defTabSz="913722" eaLnBrk="1">
              <a:spcBef>
                <a:spcPts val="281"/>
              </a:spcBef>
              <a:buClr>
                <a:srgbClr val="0070C0"/>
              </a:buClr>
              <a:buSzPct val="80000"/>
              <a:buFontTx/>
              <a:buAutoNum type="arabicParenR"/>
            </a:pPr>
            <a:r>
              <a:rPr lang="en-US" altLang="en-US" sz="2500" b="1" dirty="0" smtClean="0">
                <a:solidFill>
                  <a:schemeClr val="bg1">
                    <a:lumMod val="85000"/>
                  </a:schemeClr>
                </a:solidFill>
              </a:rPr>
              <a:t>The </a:t>
            </a:r>
            <a:r>
              <a:rPr lang="en-US" sz="2400" b="1" dirty="0">
                <a:solidFill>
                  <a:schemeClr val="bg1">
                    <a:lumMod val="85000"/>
                  </a:schemeClr>
                </a:solidFill>
              </a:rPr>
              <a:t>long and short graduation marks </a:t>
            </a:r>
            <a:r>
              <a:rPr lang="en-US" sz="2400" b="1" dirty="0" smtClean="0">
                <a:solidFill>
                  <a:schemeClr val="bg1">
                    <a:lumMod val="85000"/>
                  </a:schemeClr>
                </a:solidFill>
              </a:rPr>
              <a:t>are spaced how many degrees apart on a magnetic compass</a:t>
            </a:r>
            <a:r>
              <a:rPr lang="en-US" altLang="en-US" sz="2500" b="1" dirty="0" smtClean="0">
                <a:solidFill>
                  <a:schemeClr val="bg1">
                    <a:lumMod val="85000"/>
                  </a:schemeClr>
                </a:solidFill>
              </a:rPr>
              <a:t>?</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altLang="en-US" sz="2500" b="1" dirty="0" smtClean="0">
                <a:solidFill>
                  <a:schemeClr val="bg1">
                    <a:lumMod val="85000"/>
                  </a:schemeClr>
                </a:solidFill>
              </a:rPr>
              <a:t>Describe what conditions may cause compass deviation.</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sz="2400" b="1" dirty="0" smtClean="0">
                <a:solidFill>
                  <a:schemeClr val="bg1">
                    <a:lumMod val="85000"/>
                  </a:schemeClr>
                </a:solidFill>
              </a:rPr>
              <a:t>What instrument/gauge provides the </a:t>
            </a:r>
            <a:r>
              <a:rPr lang="en-US" sz="2400" b="1" dirty="0">
                <a:solidFill>
                  <a:schemeClr val="bg1">
                    <a:lumMod val="85000"/>
                  </a:schemeClr>
                </a:solidFill>
              </a:rPr>
              <a:t>pilot with useful information about temperature lapse rate with altitude </a:t>
            </a:r>
            <a:r>
              <a:rPr lang="en-US" sz="2400" b="1" dirty="0" smtClean="0">
                <a:solidFill>
                  <a:schemeClr val="bg1">
                    <a:lumMod val="85000"/>
                  </a:schemeClr>
                </a:solidFill>
              </a:rPr>
              <a:t>change</a:t>
            </a:r>
            <a:r>
              <a:rPr lang="en-US" altLang="en-US" sz="2500" b="1" dirty="0" smtClean="0">
                <a:solidFill>
                  <a:schemeClr val="bg1">
                    <a:lumMod val="85000"/>
                  </a:schemeClr>
                </a:solidFill>
              </a:rPr>
              <a:t>.</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40" y="0"/>
            <a:ext cx="8229823" cy="837158"/>
          </a:xfrm>
        </p:spPr>
        <p:txBody>
          <a:bodyPr lIns="88854" tIns="50776" rIns="88854" bIns="50776"/>
          <a:lstStyle/>
          <a:p>
            <a:pPr algn="l" defTabSz="913722"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3/23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046093019"/>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Aircraft Owner/Operator Responsibilities</a:t>
            </a:r>
          </a:p>
        </p:txBody>
      </p:sp>
      <p:sp>
        <p:nvSpPr>
          <p:cNvPr id="5" name="TextBox 4"/>
          <p:cNvSpPr txBox="1"/>
          <p:nvPr/>
        </p:nvSpPr>
        <p:spPr>
          <a:xfrm>
            <a:off x="149161" y="2301818"/>
            <a:ext cx="5184840" cy="3108382"/>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t>Having a current Federal Communications Commission (FCC) radio station license if equipped with radios, including emergency locator transmitter</a:t>
            </a:r>
          </a:p>
        </p:txBody>
      </p:sp>
      <p:pic>
        <p:nvPicPr>
          <p:cNvPr id="18434" name="Picture 2" descr="http://ww4.hdnux.com/photos/10/76/41/2353255/5/628x47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405" y="2667003"/>
            <a:ext cx="3907395" cy="247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884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Chapter Summary</a:t>
            </a:r>
          </a:p>
        </p:txBody>
      </p:sp>
      <p:sp>
        <p:nvSpPr>
          <p:cNvPr id="5" name="TextBox 4"/>
          <p:cNvSpPr txBox="1"/>
          <p:nvPr/>
        </p:nvSpPr>
        <p:spPr>
          <a:xfrm>
            <a:off x="75420" y="1524000"/>
            <a:ext cx="8994840" cy="1815720"/>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t>Knowledge of an aircraft’s AFM/POH and documents such as ADs help a pilot to have ready access to pertinent information needed to safely fly a particular aircraft. </a:t>
            </a:r>
          </a:p>
        </p:txBody>
      </p:sp>
      <p:pic>
        <p:nvPicPr>
          <p:cNvPr id="7" name="Picture 4" descr="http://www.warbirdsnews.com/wp-content/uploads/Aircraft-Manuals-And-Documents-600x19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76" y="3686176"/>
            <a:ext cx="8499976" cy="279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318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Chapter Summary</a:t>
            </a:r>
          </a:p>
        </p:txBody>
      </p:sp>
      <p:sp>
        <p:nvSpPr>
          <p:cNvPr id="5" name="TextBox 4"/>
          <p:cNvSpPr txBox="1"/>
          <p:nvPr/>
        </p:nvSpPr>
        <p:spPr>
          <a:xfrm>
            <a:off x="149161" y="1066800"/>
            <a:ext cx="5184840" cy="5693705"/>
          </a:xfrm>
          <a:prstGeom prst="rect">
            <a:avLst/>
          </a:prstGeom>
          <a:noFill/>
        </p:spPr>
        <p:txBody>
          <a:bodyPr wrap="square" lIns="91264" tIns="45633" rIns="91264" bIns="45633" rtlCol="0">
            <a:spAutoFit/>
          </a:bodyPr>
          <a:lstStyle/>
          <a:p>
            <a:pPr marL="342277" indent="-342277">
              <a:buFont typeface="Arial" pitchFamily="34" charset="0"/>
              <a:buChar char="•"/>
            </a:pPr>
            <a:r>
              <a:rPr lang="en-US" sz="2800" b="1" dirty="0"/>
              <a:t>By understanding the operations, limitations, and performance characteristics of the aircraft, the pilot can make good flight decisions.</a:t>
            </a:r>
          </a:p>
          <a:p>
            <a:r>
              <a:rPr lang="en-US" sz="2800" b="1" dirty="0"/>
              <a:t> </a:t>
            </a:r>
          </a:p>
          <a:p>
            <a:pPr marL="342277" indent="-342277">
              <a:buFont typeface="Arial" pitchFamily="34" charset="0"/>
              <a:buChar char="•"/>
            </a:pPr>
            <a:r>
              <a:rPr lang="en-US" sz="2800" b="1" dirty="0"/>
              <a:t>By learning what preventive maintenance is allowed on the aircraft, a pilot can maintain his or her aircraft in an airworthy condition. </a:t>
            </a:r>
          </a:p>
        </p:txBody>
      </p:sp>
      <p:pic>
        <p:nvPicPr>
          <p:cNvPr id="19458" name="Picture 2" descr="http://flycecil.com/wp-content/uploads/2012/08/Private-Pilot-Airplane-Single-Engine-Land-C17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3" y="2514600"/>
            <a:ext cx="3687353" cy="244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049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Magnetic Compass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49161" y="1076575"/>
            <a:ext cx="5184840" cy="5693705"/>
          </a:xfrm>
          <a:prstGeom prst="rect">
            <a:avLst/>
          </a:prstGeom>
          <a:noFill/>
        </p:spPr>
        <p:txBody>
          <a:bodyPr wrap="square" lIns="91255" tIns="45628" rIns="91255" bIns="45628" rtlCol="0">
            <a:spAutoFit/>
          </a:bodyPr>
          <a:lstStyle/>
          <a:p>
            <a:pPr marL="342242" indent="-342242" defTabSz="912573">
              <a:buFont typeface="Arial" pitchFamily="34" charset="0"/>
              <a:buChar char="•"/>
            </a:pPr>
            <a:r>
              <a:rPr lang="en-US" sz="2800" b="1" dirty="0">
                <a:solidFill>
                  <a:srgbClr val="000000"/>
                </a:solidFill>
              </a:rPr>
              <a:t>An </a:t>
            </a:r>
            <a:r>
              <a:rPr lang="en-US" sz="2800" b="1" dirty="0">
                <a:solidFill>
                  <a:srgbClr val="FF0000"/>
                </a:solidFill>
              </a:rPr>
              <a:t>aircraft magnetic compass is marked with letters representing </a:t>
            </a:r>
            <a:r>
              <a:rPr lang="en-US" sz="2800" b="1" dirty="0">
                <a:solidFill>
                  <a:srgbClr val="000000"/>
                </a:solidFill>
              </a:rPr>
              <a:t>the cardinal directions, </a:t>
            </a:r>
            <a:r>
              <a:rPr lang="en-US" sz="2800" b="1" dirty="0">
                <a:solidFill>
                  <a:srgbClr val="FF0000"/>
                </a:solidFill>
              </a:rPr>
              <a:t>north, east, south, and west, and a number for each 30° between these letters</a:t>
            </a:r>
            <a:r>
              <a:rPr lang="en-US" sz="2800" b="1" dirty="0">
                <a:solidFill>
                  <a:srgbClr val="000000"/>
                </a:solidFill>
              </a:rPr>
              <a:t>. </a:t>
            </a:r>
          </a:p>
          <a:p>
            <a:pPr marL="342242" indent="-342242" defTabSz="912573">
              <a:buFont typeface="Arial" pitchFamily="34" charset="0"/>
              <a:buChar char="•"/>
            </a:pPr>
            <a:endParaRPr lang="en-US" sz="2800" b="1" dirty="0">
              <a:solidFill>
                <a:srgbClr val="000000"/>
              </a:solidFill>
            </a:endParaRPr>
          </a:p>
          <a:p>
            <a:pPr marL="342242" indent="-342242" defTabSz="912573">
              <a:buFont typeface="Arial" pitchFamily="34" charset="0"/>
              <a:buChar char="•"/>
            </a:pPr>
            <a:r>
              <a:rPr lang="en-US" sz="2800" b="1" dirty="0">
                <a:solidFill>
                  <a:srgbClr val="FF0000"/>
                </a:solidFill>
              </a:rPr>
              <a:t>The final “0” is omitted </a:t>
            </a:r>
            <a:r>
              <a:rPr lang="en-US" sz="2800" b="1" dirty="0">
                <a:solidFill>
                  <a:srgbClr val="000000"/>
                </a:solidFill>
              </a:rPr>
              <a:t>from these directions.</a:t>
            </a:r>
          </a:p>
          <a:p>
            <a:pPr defTabSz="912573"/>
            <a:r>
              <a:rPr lang="en-US" sz="2800" b="1" dirty="0">
                <a:solidFill>
                  <a:srgbClr val="000000"/>
                </a:solidFill>
              </a:rPr>
              <a:t> </a:t>
            </a:r>
          </a:p>
          <a:p>
            <a:pPr marL="342242" indent="-342242" defTabSz="912573">
              <a:buFont typeface="Arial" pitchFamily="34" charset="0"/>
              <a:buChar char="•"/>
            </a:pPr>
            <a:r>
              <a:rPr lang="en-US" sz="2800" b="1" dirty="0">
                <a:solidFill>
                  <a:srgbClr val="000000"/>
                </a:solidFill>
              </a:rPr>
              <a:t>For example, 3 = 30°, 6 = 60°, and 33 = 330°.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5" y="2286001"/>
            <a:ext cx="3328987" cy="327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024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6" tIns="50776" rIns="50776" bIns="50776" anchor="ctr"/>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6" tIns="50776" rIns="50776" bIns="50776" anchor="ctr"/>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61" tIns="32130" rIns="64261" bIns="32130"/>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3" y="685353"/>
            <a:ext cx="8786813" cy="5866805"/>
          </a:xfrm>
        </p:spPr>
        <p:txBody>
          <a:bodyPr lIns="88854" tIns="50776" rIns="88854" bIns="50776" anchor="t"/>
          <a:lstStyle/>
          <a:p>
            <a:pPr marL="550021" indent="-473040" defTabSz="913722"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021" indent="-473040" defTabSz="913722"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021" indent="-473040" defTabSz="913722"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instrument is required to be installed by 14CFR Part 91 during VFR and IFR flight operations? </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are the letters and numbers marked on the magnetic compass and how many degrees apart are they?</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altLang="en-US" sz="2500" b="1" dirty="0" smtClean="0">
                <a:solidFill>
                  <a:schemeClr val="tx1"/>
                </a:solidFill>
              </a:rPr>
              <a:t>The </a:t>
            </a:r>
            <a:r>
              <a:rPr lang="en-US" sz="2400" b="1" dirty="0">
                <a:solidFill>
                  <a:schemeClr val="tx1"/>
                </a:solidFill>
              </a:rPr>
              <a:t>long and short graduation marks </a:t>
            </a:r>
            <a:r>
              <a:rPr lang="en-US" sz="2400" b="1" dirty="0" smtClean="0">
                <a:solidFill>
                  <a:schemeClr val="tx1"/>
                </a:solidFill>
              </a:rPr>
              <a:t>are spaced how many degrees apart on a magnetic compass</a:t>
            </a:r>
            <a:r>
              <a:rPr lang="en-US" altLang="en-US" sz="2500" b="1" dirty="0" smtClean="0">
                <a:solidFill>
                  <a:schemeClr val="tx1"/>
                </a:solidFill>
              </a:rPr>
              <a:t>?</a:t>
            </a:r>
            <a:endParaRPr lang="en-US" altLang="en-US" sz="2500" b="1" dirty="0">
              <a:solidFill>
                <a:schemeClr val="tx1"/>
              </a:solidFill>
            </a:endParaRPr>
          </a:p>
          <a:p>
            <a:pPr marL="550021" indent="-473040" defTabSz="913722" eaLnBrk="1">
              <a:spcBef>
                <a:spcPts val="281"/>
              </a:spcBef>
              <a:buClr>
                <a:srgbClr val="0070C0"/>
              </a:buClr>
              <a:buSzPct val="80000"/>
              <a:buFontTx/>
              <a:buAutoNum type="arabicParenR"/>
            </a:pPr>
            <a:r>
              <a:rPr lang="en-US" altLang="en-US" sz="2500" b="1" dirty="0" smtClean="0">
                <a:solidFill>
                  <a:schemeClr val="bg1">
                    <a:lumMod val="85000"/>
                  </a:schemeClr>
                </a:solidFill>
              </a:rPr>
              <a:t>Describe what conditions may cause compass deviation.</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sz="2400" b="1" dirty="0" smtClean="0">
                <a:solidFill>
                  <a:schemeClr val="bg1">
                    <a:lumMod val="85000"/>
                  </a:schemeClr>
                </a:solidFill>
              </a:rPr>
              <a:t>What instrument/gauge provides the </a:t>
            </a:r>
            <a:r>
              <a:rPr lang="en-US" sz="2400" b="1" dirty="0">
                <a:solidFill>
                  <a:schemeClr val="bg1">
                    <a:lumMod val="85000"/>
                  </a:schemeClr>
                </a:solidFill>
              </a:rPr>
              <a:t>pilot with useful information about temperature lapse rate with altitude </a:t>
            </a:r>
            <a:r>
              <a:rPr lang="en-US" sz="2400" b="1" dirty="0" smtClean="0">
                <a:solidFill>
                  <a:schemeClr val="bg1">
                    <a:lumMod val="85000"/>
                  </a:schemeClr>
                </a:solidFill>
              </a:rPr>
              <a:t>change</a:t>
            </a:r>
            <a:r>
              <a:rPr lang="en-US" altLang="en-US" sz="2500" b="1" dirty="0" smtClean="0">
                <a:solidFill>
                  <a:schemeClr val="bg1">
                    <a:lumMod val="85000"/>
                  </a:schemeClr>
                </a:solidFill>
              </a:rPr>
              <a:t>.</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40" y="0"/>
            <a:ext cx="8229823" cy="837158"/>
          </a:xfrm>
        </p:spPr>
        <p:txBody>
          <a:bodyPr lIns="88854" tIns="50776" rIns="88854" bIns="50776"/>
          <a:lstStyle/>
          <a:p>
            <a:pPr algn="l" defTabSz="913722"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3/23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04609301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Magnetic Compass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49160" y="1794731"/>
            <a:ext cx="4118040" cy="3970156"/>
          </a:xfrm>
          <a:prstGeom prst="rect">
            <a:avLst/>
          </a:prstGeom>
          <a:noFill/>
        </p:spPr>
        <p:txBody>
          <a:bodyPr wrap="square" lIns="91255" tIns="45628" rIns="91255" bIns="45628" rtlCol="0">
            <a:spAutoFit/>
          </a:bodyPr>
          <a:lstStyle/>
          <a:p>
            <a:pPr marL="342242" indent="-342242" defTabSz="912573">
              <a:buFont typeface="Arial" pitchFamily="34" charset="0"/>
              <a:buChar char="•"/>
            </a:pPr>
            <a:r>
              <a:rPr lang="en-US" sz="2800" b="1" dirty="0">
                <a:solidFill>
                  <a:srgbClr val="FF0000"/>
                </a:solidFill>
              </a:rPr>
              <a:t>There are long and short graduation marks </a:t>
            </a:r>
            <a:r>
              <a:rPr lang="en-US" sz="2800" b="1" dirty="0">
                <a:solidFill>
                  <a:srgbClr val="000000"/>
                </a:solidFill>
              </a:rPr>
              <a:t>between the letters and numbers. </a:t>
            </a:r>
          </a:p>
          <a:p>
            <a:pPr marL="342242" indent="-342242" defTabSz="912573">
              <a:buFont typeface="Arial" pitchFamily="34" charset="0"/>
              <a:buChar char="•"/>
            </a:pPr>
            <a:endParaRPr lang="en-US" sz="2800" b="1" dirty="0">
              <a:solidFill>
                <a:srgbClr val="000000"/>
              </a:solidFill>
            </a:endParaRPr>
          </a:p>
          <a:p>
            <a:pPr marL="342242" indent="-342242" defTabSz="912573">
              <a:buFont typeface="Arial" pitchFamily="34" charset="0"/>
              <a:buChar char="•"/>
            </a:pPr>
            <a:r>
              <a:rPr lang="en-US" sz="2800" b="1" dirty="0">
                <a:solidFill>
                  <a:srgbClr val="FF0000"/>
                </a:solidFill>
              </a:rPr>
              <a:t>Each long mark representing 10° and each short mark representing 5°.</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5" y="2286001"/>
            <a:ext cx="3328987" cy="327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375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6" tIns="50776" rIns="50776" bIns="50776" anchor="ctr"/>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6" tIns="50776" rIns="50776" bIns="50776" anchor="ctr"/>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61" tIns="32130" rIns="64261" bIns="32130"/>
          <a:lstStyle/>
          <a:p>
            <a:pPr algn="ctr" defTabSz="409446"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3" y="685353"/>
            <a:ext cx="8786813" cy="5866805"/>
          </a:xfrm>
        </p:spPr>
        <p:txBody>
          <a:bodyPr lIns="88854" tIns="50776" rIns="88854" bIns="50776" anchor="t"/>
          <a:lstStyle/>
          <a:p>
            <a:pPr marL="550021" indent="-473040" defTabSz="913722"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021" indent="-473040" defTabSz="913722"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021" indent="-473040" defTabSz="913722"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instrument is required to be installed by 14CFR Part 91 during VFR and IFR flight operations? </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are the letters and numbers marked on the magnetic compass and how many degrees apart are they?</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altLang="en-US" sz="2500" b="1" dirty="0" smtClean="0">
                <a:solidFill>
                  <a:schemeClr val="bg1">
                    <a:lumMod val="85000"/>
                  </a:schemeClr>
                </a:solidFill>
              </a:rPr>
              <a:t>The </a:t>
            </a:r>
            <a:r>
              <a:rPr lang="en-US" sz="2400" b="1" dirty="0">
                <a:solidFill>
                  <a:schemeClr val="bg1">
                    <a:lumMod val="85000"/>
                  </a:schemeClr>
                </a:solidFill>
              </a:rPr>
              <a:t>long and short graduation marks </a:t>
            </a:r>
            <a:r>
              <a:rPr lang="en-US" sz="2400" b="1" dirty="0" smtClean="0">
                <a:solidFill>
                  <a:schemeClr val="bg1">
                    <a:lumMod val="85000"/>
                  </a:schemeClr>
                </a:solidFill>
              </a:rPr>
              <a:t>are spaced how many degrees apart on a magnetic compass</a:t>
            </a:r>
            <a:r>
              <a:rPr lang="en-US" altLang="en-US" sz="2500" b="1" dirty="0" smtClean="0">
                <a:solidFill>
                  <a:schemeClr val="bg1">
                    <a:lumMod val="85000"/>
                  </a:schemeClr>
                </a:solidFill>
              </a:rPr>
              <a:t>?</a:t>
            </a:r>
            <a:endParaRPr lang="en-US" altLang="en-US" sz="2500" b="1" dirty="0">
              <a:solidFill>
                <a:schemeClr val="bg1">
                  <a:lumMod val="85000"/>
                </a:schemeClr>
              </a:solidFill>
            </a:endParaRPr>
          </a:p>
          <a:p>
            <a:pPr marL="550021" indent="-473040" defTabSz="913722" eaLnBrk="1">
              <a:spcBef>
                <a:spcPts val="281"/>
              </a:spcBef>
              <a:buClr>
                <a:srgbClr val="0070C0"/>
              </a:buClr>
              <a:buSzPct val="80000"/>
              <a:buFontTx/>
              <a:buAutoNum type="arabicParenR"/>
            </a:pPr>
            <a:r>
              <a:rPr lang="en-US" altLang="en-US" sz="2500" b="1" dirty="0" smtClean="0">
                <a:solidFill>
                  <a:srgbClr val="0070C0"/>
                </a:solidFill>
              </a:rPr>
              <a:t>Describe what conditions may cause compass deviation.</a:t>
            </a:r>
            <a:endParaRPr lang="en-US" altLang="en-US" sz="2500" b="1" dirty="0">
              <a:solidFill>
                <a:srgbClr val="0070C0"/>
              </a:solidFill>
            </a:endParaRPr>
          </a:p>
          <a:p>
            <a:pPr marL="550021" indent="-473040" defTabSz="913722" eaLnBrk="1">
              <a:spcBef>
                <a:spcPts val="281"/>
              </a:spcBef>
              <a:buClr>
                <a:srgbClr val="0070C0"/>
              </a:buClr>
              <a:buSzPct val="80000"/>
              <a:buFontTx/>
              <a:buAutoNum type="arabicParenR"/>
            </a:pPr>
            <a:r>
              <a:rPr lang="en-US" sz="2400" b="1" dirty="0" smtClean="0">
                <a:solidFill>
                  <a:schemeClr val="bg1">
                    <a:lumMod val="85000"/>
                  </a:schemeClr>
                </a:solidFill>
              </a:rPr>
              <a:t>What instrument/gauge provides the </a:t>
            </a:r>
            <a:r>
              <a:rPr lang="en-US" sz="2400" b="1" dirty="0">
                <a:solidFill>
                  <a:schemeClr val="bg1">
                    <a:lumMod val="85000"/>
                  </a:schemeClr>
                </a:solidFill>
              </a:rPr>
              <a:t>pilot with useful information about temperature lapse rate with altitude </a:t>
            </a:r>
            <a:r>
              <a:rPr lang="en-US" sz="2400" b="1" dirty="0" smtClean="0">
                <a:solidFill>
                  <a:schemeClr val="bg1">
                    <a:lumMod val="85000"/>
                  </a:schemeClr>
                </a:solidFill>
              </a:rPr>
              <a:t>change</a:t>
            </a:r>
            <a:r>
              <a:rPr lang="en-US" altLang="en-US" sz="2500" b="1" dirty="0" smtClean="0">
                <a:solidFill>
                  <a:schemeClr val="bg1">
                    <a:lumMod val="85000"/>
                  </a:schemeClr>
                </a:solidFill>
              </a:rPr>
              <a:t>.</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40" y="0"/>
            <a:ext cx="8229823" cy="837158"/>
          </a:xfrm>
        </p:spPr>
        <p:txBody>
          <a:bodyPr lIns="88854" tIns="50776" rIns="88854" bIns="50776"/>
          <a:lstStyle/>
          <a:p>
            <a:pPr algn="l" defTabSz="913722"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3/23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046093019"/>
      </p:ext>
    </p:extLst>
  </p:cSld>
  <p:clrMapOvr>
    <a:masterClrMapping/>
  </p:clrMapOvr>
  <p:transition spd="med"/>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0.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2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2.xml><?xml version="1.0" encoding="utf-8"?>
<a:theme xmlns:a="http://schemas.openxmlformats.org/drawingml/2006/main" name="7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3.xml><?xml version="1.0" encoding="utf-8"?>
<a:theme xmlns:a="http://schemas.openxmlformats.org/drawingml/2006/main" name="5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4.xml><?xml version="1.0" encoding="utf-8"?>
<a:theme xmlns:a="http://schemas.openxmlformats.org/drawingml/2006/main" name="8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5.xml><?xml version="1.0" encoding="utf-8"?>
<a:theme xmlns:a="http://schemas.openxmlformats.org/drawingml/2006/main" name="1_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9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10831</TotalTime>
  <Words>2447</Words>
  <Application>Microsoft Office PowerPoint</Application>
  <PresentationFormat>On-screen Show (4:3)</PresentationFormat>
  <Paragraphs>434</Paragraphs>
  <Slides>52</Slides>
  <Notes>14</Notes>
  <HiddenSlides>0</HiddenSlides>
  <MMClips>0</MMClips>
  <ScaleCrop>false</ScaleCrop>
  <HeadingPairs>
    <vt:vector size="6" baseType="variant">
      <vt:variant>
        <vt:lpstr>Fonts Used</vt:lpstr>
      </vt:variant>
      <vt:variant>
        <vt:i4>12</vt:i4>
      </vt:variant>
      <vt:variant>
        <vt:lpstr>Theme</vt:lpstr>
      </vt:variant>
      <vt:variant>
        <vt:i4>16</vt:i4>
      </vt:variant>
      <vt:variant>
        <vt:lpstr>Slide Titles</vt:lpstr>
      </vt:variant>
      <vt:variant>
        <vt:i4>52</vt:i4>
      </vt:variant>
    </vt:vector>
  </HeadingPairs>
  <TitlesOfParts>
    <vt:vector size="80" baseType="lpstr">
      <vt:lpstr>Arial</vt:lpstr>
      <vt:lpstr>Calibri</vt:lpstr>
      <vt:lpstr>Cambria</vt:lpstr>
      <vt:lpstr>Candara</vt:lpstr>
      <vt:lpstr>Helvetica</vt:lpstr>
      <vt:lpstr>Helvetica Light</vt:lpstr>
      <vt:lpstr>Lucida Sans Unicode</vt:lpstr>
      <vt:lpstr>Noteworthy Bold</vt:lpstr>
      <vt:lpstr>Times New Roman</vt:lpstr>
      <vt:lpstr>Verdana</vt:lpstr>
      <vt:lpstr>Wingdings 2</vt:lpstr>
      <vt:lpstr>Wingdings 3</vt:lpstr>
      <vt:lpstr>1_Office Theme</vt:lpstr>
      <vt:lpstr>6_Office Theme</vt:lpstr>
      <vt:lpstr>CurriculumTemplate</vt:lpstr>
      <vt:lpstr>1_Custom Design</vt:lpstr>
      <vt:lpstr>2_Custom Design</vt:lpstr>
      <vt:lpstr>PowerPointTemplateAE_2009_1217_NEW NEW Template</vt:lpstr>
      <vt:lpstr>3_Custom Design</vt:lpstr>
      <vt:lpstr>4_Custom Design</vt:lpstr>
      <vt:lpstr>5_Custom Design</vt:lpstr>
      <vt:lpstr>1_Concourse</vt:lpstr>
      <vt:lpstr>2_Office Theme</vt:lpstr>
      <vt:lpstr>7_Office Theme</vt:lpstr>
      <vt:lpstr>5_Office Theme</vt:lpstr>
      <vt:lpstr>8_Office Theme</vt:lpstr>
      <vt:lpstr>1_PowerPointTemplateAE_2009_1217_NEW NEW Template</vt:lpstr>
      <vt:lpstr>19_Office Theme</vt:lpstr>
      <vt:lpstr>Warm-Up – 3/23 – 10 minutes</vt:lpstr>
      <vt:lpstr>Questions / Comments</vt:lpstr>
      <vt:lpstr>Warm-Up – 3/23 – 10 minutes</vt:lpstr>
      <vt:lpstr>Magnetic Compass</vt:lpstr>
      <vt:lpstr>Warm-Up – 3/23 – 10 minutes</vt:lpstr>
      <vt:lpstr>Magnetic Compass</vt:lpstr>
      <vt:lpstr>Warm-Up – 3/23 – 10 minutes</vt:lpstr>
      <vt:lpstr>Magnetic Compass</vt:lpstr>
      <vt:lpstr>Warm-Up – 3/23 – 10 minutes</vt:lpstr>
      <vt:lpstr>Magnetic Compass Deviation</vt:lpstr>
      <vt:lpstr>Warm-Up – 3/23 – 10 minutes</vt:lpstr>
      <vt:lpstr>Outside Air Temperature (OAT) Gauge</vt:lpstr>
      <vt:lpstr>Questions / Comments</vt:lpstr>
      <vt:lpstr>THIS DAY IN AVIATION</vt:lpstr>
      <vt:lpstr>THIS DAY IN AVIATION</vt:lpstr>
      <vt:lpstr>THIS DAY IN AVIATION</vt:lpstr>
      <vt:lpstr>THIS DAY IN AVIATION</vt:lpstr>
      <vt:lpstr>THIS DAY IN AVIATION</vt:lpstr>
      <vt:lpstr>Questions / Comments</vt:lpstr>
      <vt:lpstr>PowerPoint Presentation</vt:lpstr>
      <vt:lpstr>Questions / Comments</vt:lpstr>
      <vt:lpstr>2nd Quarter Requirements (9 weeks – May 24)</vt:lpstr>
      <vt:lpstr>Questions / Comments</vt:lpstr>
      <vt:lpstr>AVIATION ACES</vt:lpstr>
      <vt:lpstr>Questions / Comments</vt:lpstr>
      <vt:lpstr>PowerPoint Presentation</vt:lpstr>
      <vt:lpstr>Today’s Mission Requirements</vt:lpstr>
      <vt:lpstr>Introduction</vt:lpstr>
      <vt:lpstr>Introduction</vt:lpstr>
      <vt:lpstr>Pilots Operating Handbook</vt:lpstr>
      <vt:lpstr>Pilots Operating Handbook / Airplane Flight Manual</vt:lpstr>
      <vt:lpstr>Aircraft Documents</vt:lpstr>
      <vt:lpstr>Airworthiness Certificate</vt:lpstr>
      <vt:lpstr>Airworthiness Certificate</vt:lpstr>
      <vt:lpstr>Airworthiness Inspections</vt:lpstr>
      <vt:lpstr>Airworthiness Inspections</vt:lpstr>
      <vt:lpstr>Minimum Equipment Lists (MEL)</vt:lpstr>
      <vt:lpstr>Minimum Equipment Lists (MEL)</vt:lpstr>
      <vt:lpstr>Maintenance Entries</vt:lpstr>
      <vt:lpstr>Maintenance Entries</vt:lpstr>
      <vt:lpstr>Aircraft Owner/Operator Responsibilities</vt:lpstr>
      <vt:lpstr>Aircraft Owner/Operator Responsibilities</vt:lpstr>
      <vt:lpstr>Chapter Summary</vt:lpstr>
      <vt:lpstr>Questions / Comments</vt:lpstr>
      <vt:lpstr>2nd Quarter Requirements (24 Class Meetings – Dec 14)</vt:lpstr>
      <vt:lpstr>PowerPoint Presentation</vt:lpstr>
      <vt:lpstr>3rd Semester Requirements (8 Class Meetings)</vt:lpstr>
      <vt:lpstr>Introduction</vt:lpstr>
      <vt:lpstr>Aircraft Owner/Operator Responsibilities</vt:lpstr>
      <vt:lpstr>Aircraft Owner/Operator Responsibilities</vt:lpstr>
      <vt:lpstr>Chapter Summary</vt:lpstr>
      <vt:lpstr>Chapter Summary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626</cp:revision>
  <cp:lastPrinted>2013-10-17T15:17:33Z</cp:lastPrinted>
  <dcterms:created xsi:type="dcterms:W3CDTF">2011-08-16T23:18:18Z</dcterms:created>
  <dcterms:modified xsi:type="dcterms:W3CDTF">2017-03-12T21:07:28Z</dcterms:modified>
</cp:coreProperties>
</file>