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924" r:id="rId2"/>
    <p:sldMasterId id="2147483936" r:id="rId3"/>
    <p:sldMasterId id="2147484008" r:id="rId4"/>
    <p:sldMasterId id="2147484020" r:id="rId5"/>
    <p:sldMasterId id="2147484032" r:id="rId6"/>
    <p:sldMasterId id="2147484068" r:id="rId7"/>
    <p:sldMasterId id="2147484128" r:id="rId8"/>
    <p:sldMasterId id="2147484380" r:id="rId9"/>
    <p:sldMasterId id="2147484404" r:id="rId10"/>
    <p:sldMasterId id="2147484416" r:id="rId11"/>
    <p:sldMasterId id="2147484440" r:id="rId12"/>
    <p:sldMasterId id="2147484452" r:id="rId13"/>
    <p:sldMasterId id="2147484464" r:id="rId14"/>
  </p:sldMasterIdLst>
  <p:notesMasterIdLst>
    <p:notesMasterId r:id="rId39"/>
  </p:notesMasterIdLst>
  <p:handoutMasterIdLst>
    <p:handoutMasterId r:id="rId40"/>
  </p:handoutMasterIdLst>
  <p:sldIdLst>
    <p:sldId id="1924" r:id="rId15"/>
    <p:sldId id="1925" r:id="rId16"/>
    <p:sldId id="1926" r:id="rId17"/>
    <p:sldId id="1927" r:id="rId18"/>
    <p:sldId id="1928" r:id="rId19"/>
    <p:sldId id="1929" r:id="rId20"/>
    <p:sldId id="1930" r:id="rId21"/>
    <p:sldId id="1931" r:id="rId22"/>
    <p:sldId id="1932" r:id="rId23"/>
    <p:sldId id="1933" r:id="rId24"/>
    <p:sldId id="1934" r:id="rId25"/>
    <p:sldId id="1935" r:id="rId26"/>
    <p:sldId id="1052" r:id="rId27"/>
    <p:sldId id="1947" r:id="rId28"/>
    <p:sldId id="1948" r:id="rId29"/>
    <p:sldId id="1949" r:id="rId30"/>
    <p:sldId id="1618" r:id="rId31"/>
    <p:sldId id="1944" r:id="rId32"/>
    <p:sldId id="1945" r:id="rId33"/>
    <p:sldId id="1946" r:id="rId34"/>
    <p:sldId id="353" r:id="rId35"/>
    <p:sldId id="1265" r:id="rId36"/>
    <p:sldId id="1942" r:id="rId37"/>
    <p:sldId id="1943" r:id="rId38"/>
  </p:sldIdLst>
  <p:sldSz cx="9144000" cy="6858000" type="screen4x3"/>
  <p:notesSz cx="6858000" cy="9144000"/>
  <p:defaultTextStyle>
    <a:defPPr>
      <a:defRPr lang="en-US"/>
    </a:defPPr>
    <a:lvl1pPr marL="0" algn="l" defTabSz="912293" rtl="0" eaLnBrk="1" latinLnBrk="0" hangingPunct="1">
      <a:defRPr sz="1800" kern="1200">
        <a:solidFill>
          <a:schemeClr val="tx1"/>
        </a:solidFill>
        <a:latin typeface="+mn-lt"/>
        <a:ea typeface="+mn-ea"/>
        <a:cs typeface="+mn-cs"/>
      </a:defRPr>
    </a:lvl1pPr>
    <a:lvl2pPr marL="456135" algn="l" defTabSz="912293" rtl="0" eaLnBrk="1" latinLnBrk="0" hangingPunct="1">
      <a:defRPr sz="1800" kern="1200">
        <a:solidFill>
          <a:schemeClr val="tx1"/>
        </a:solidFill>
        <a:latin typeface="+mn-lt"/>
        <a:ea typeface="+mn-ea"/>
        <a:cs typeface="+mn-cs"/>
      </a:defRPr>
    </a:lvl2pPr>
    <a:lvl3pPr marL="912293" algn="l" defTabSz="912293" rtl="0" eaLnBrk="1" latinLnBrk="0" hangingPunct="1">
      <a:defRPr sz="1800" kern="1200">
        <a:solidFill>
          <a:schemeClr val="tx1"/>
        </a:solidFill>
        <a:latin typeface="+mn-lt"/>
        <a:ea typeface="+mn-ea"/>
        <a:cs typeface="+mn-cs"/>
      </a:defRPr>
    </a:lvl3pPr>
    <a:lvl4pPr marL="1368450" algn="l" defTabSz="912293" rtl="0" eaLnBrk="1" latinLnBrk="0" hangingPunct="1">
      <a:defRPr sz="1800" kern="1200">
        <a:solidFill>
          <a:schemeClr val="tx1"/>
        </a:solidFill>
        <a:latin typeface="+mn-lt"/>
        <a:ea typeface="+mn-ea"/>
        <a:cs typeface="+mn-cs"/>
      </a:defRPr>
    </a:lvl4pPr>
    <a:lvl5pPr marL="1824594" algn="l" defTabSz="912293" rtl="0" eaLnBrk="1" latinLnBrk="0" hangingPunct="1">
      <a:defRPr sz="1800" kern="1200">
        <a:solidFill>
          <a:schemeClr val="tx1"/>
        </a:solidFill>
        <a:latin typeface="+mn-lt"/>
        <a:ea typeface="+mn-ea"/>
        <a:cs typeface="+mn-cs"/>
      </a:defRPr>
    </a:lvl5pPr>
    <a:lvl6pPr marL="2280738" algn="l" defTabSz="912293" rtl="0" eaLnBrk="1" latinLnBrk="0" hangingPunct="1">
      <a:defRPr sz="1800" kern="1200">
        <a:solidFill>
          <a:schemeClr val="tx1"/>
        </a:solidFill>
        <a:latin typeface="+mn-lt"/>
        <a:ea typeface="+mn-ea"/>
        <a:cs typeface="+mn-cs"/>
      </a:defRPr>
    </a:lvl6pPr>
    <a:lvl7pPr marL="2736895" algn="l" defTabSz="912293" rtl="0" eaLnBrk="1" latinLnBrk="0" hangingPunct="1">
      <a:defRPr sz="1800" kern="1200">
        <a:solidFill>
          <a:schemeClr val="tx1"/>
        </a:solidFill>
        <a:latin typeface="+mn-lt"/>
        <a:ea typeface="+mn-ea"/>
        <a:cs typeface="+mn-cs"/>
      </a:defRPr>
    </a:lvl7pPr>
    <a:lvl8pPr marL="3193039" algn="l" defTabSz="912293" rtl="0" eaLnBrk="1" latinLnBrk="0" hangingPunct="1">
      <a:defRPr sz="1800" kern="1200">
        <a:solidFill>
          <a:schemeClr val="tx1"/>
        </a:solidFill>
        <a:latin typeface="+mn-lt"/>
        <a:ea typeface="+mn-ea"/>
        <a:cs typeface="+mn-cs"/>
      </a:defRPr>
    </a:lvl8pPr>
    <a:lvl9pPr marL="3649185" algn="l" defTabSz="912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17" autoAdjust="0"/>
    <p:restoredTop sz="94660"/>
  </p:normalViewPr>
  <p:slideViewPr>
    <p:cSldViewPr showGuides="1">
      <p:cViewPr>
        <p:scale>
          <a:sx n="72" d="100"/>
          <a:sy n="72" d="100"/>
        </p:scale>
        <p:origin x="2268" y="834"/>
      </p:cViewPr>
      <p:guideLst>
        <p:guide orient="horz" pos="2160"/>
        <p:guide pos="2880"/>
      </p:guideLst>
    </p:cSldViewPr>
  </p:slideViewPr>
  <p:notesTextViewPr>
    <p:cViewPr>
      <p:scale>
        <a:sx n="1" d="1"/>
        <a:sy n="1" d="1"/>
      </p:scale>
      <p:origin x="0" y="0"/>
    </p:cViewPr>
  </p:notesTextViewPr>
  <p:sorterViewPr>
    <p:cViewPr varScale="1">
      <p:scale>
        <a:sx n="1" d="1"/>
        <a:sy n="1" d="1"/>
      </p:scale>
      <p:origin x="0" y="-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3/12/2017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3/12/2017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293" rtl="0" eaLnBrk="1" latinLnBrk="0" hangingPunct="1">
      <a:defRPr sz="1200" kern="1200">
        <a:solidFill>
          <a:schemeClr val="tx1"/>
        </a:solidFill>
        <a:latin typeface="+mn-lt"/>
        <a:ea typeface="+mn-ea"/>
        <a:cs typeface="+mn-cs"/>
      </a:defRPr>
    </a:lvl1pPr>
    <a:lvl2pPr marL="456135" algn="l" defTabSz="912293" rtl="0" eaLnBrk="1" latinLnBrk="0" hangingPunct="1">
      <a:defRPr sz="1200" kern="1200">
        <a:solidFill>
          <a:schemeClr val="tx1"/>
        </a:solidFill>
        <a:latin typeface="+mn-lt"/>
        <a:ea typeface="+mn-ea"/>
        <a:cs typeface="+mn-cs"/>
      </a:defRPr>
    </a:lvl2pPr>
    <a:lvl3pPr marL="912293" algn="l" defTabSz="912293" rtl="0" eaLnBrk="1" latinLnBrk="0" hangingPunct="1">
      <a:defRPr sz="1200" kern="1200">
        <a:solidFill>
          <a:schemeClr val="tx1"/>
        </a:solidFill>
        <a:latin typeface="+mn-lt"/>
        <a:ea typeface="+mn-ea"/>
        <a:cs typeface="+mn-cs"/>
      </a:defRPr>
    </a:lvl3pPr>
    <a:lvl4pPr marL="1368450" algn="l" defTabSz="912293" rtl="0" eaLnBrk="1" latinLnBrk="0" hangingPunct="1">
      <a:defRPr sz="1200" kern="1200">
        <a:solidFill>
          <a:schemeClr val="tx1"/>
        </a:solidFill>
        <a:latin typeface="+mn-lt"/>
        <a:ea typeface="+mn-ea"/>
        <a:cs typeface="+mn-cs"/>
      </a:defRPr>
    </a:lvl4pPr>
    <a:lvl5pPr marL="1824594" algn="l" defTabSz="912293" rtl="0" eaLnBrk="1" latinLnBrk="0" hangingPunct="1">
      <a:defRPr sz="1200" kern="1200">
        <a:solidFill>
          <a:schemeClr val="tx1"/>
        </a:solidFill>
        <a:latin typeface="+mn-lt"/>
        <a:ea typeface="+mn-ea"/>
        <a:cs typeface="+mn-cs"/>
      </a:defRPr>
    </a:lvl5pPr>
    <a:lvl6pPr marL="2280738" algn="l" defTabSz="912293" rtl="0" eaLnBrk="1" latinLnBrk="0" hangingPunct="1">
      <a:defRPr sz="1200" kern="1200">
        <a:solidFill>
          <a:schemeClr val="tx1"/>
        </a:solidFill>
        <a:latin typeface="+mn-lt"/>
        <a:ea typeface="+mn-ea"/>
        <a:cs typeface="+mn-cs"/>
      </a:defRPr>
    </a:lvl6pPr>
    <a:lvl7pPr marL="2736895" algn="l" defTabSz="912293" rtl="0" eaLnBrk="1" latinLnBrk="0" hangingPunct="1">
      <a:defRPr sz="1200" kern="1200">
        <a:solidFill>
          <a:schemeClr val="tx1"/>
        </a:solidFill>
        <a:latin typeface="+mn-lt"/>
        <a:ea typeface="+mn-ea"/>
        <a:cs typeface="+mn-cs"/>
      </a:defRPr>
    </a:lvl7pPr>
    <a:lvl8pPr marL="3193039" algn="l" defTabSz="912293" rtl="0" eaLnBrk="1" latinLnBrk="0" hangingPunct="1">
      <a:defRPr sz="1200" kern="1200">
        <a:solidFill>
          <a:schemeClr val="tx1"/>
        </a:solidFill>
        <a:latin typeface="+mn-lt"/>
        <a:ea typeface="+mn-ea"/>
        <a:cs typeface="+mn-cs"/>
      </a:defRPr>
    </a:lvl8pPr>
    <a:lvl9pPr marL="3649185" algn="l" defTabSz="912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49235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355511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30939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25144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06314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56282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7449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153682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224054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221367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91"/>
            <a:ext cx="6400354" cy="1752451"/>
          </a:xfrm>
        </p:spPr>
        <p:txBody>
          <a:bodyPr/>
          <a:lstStyle>
            <a:lvl1pPr marL="0" indent="0" algn="ctr">
              <a:buNone/>
              <a:defRPr/>
            </a:lvl1pPr>
            <a:lvl2pPr marL="320728" indent="0" algn="ctr">
              <a:buNone/>
              <a:defRPr/>
            </a:lvl2pPr>
            <a:lvl3pPr marL="641463" indent="0" algn="ctr">
              <a:buNone/>
              <a:defRPr/>
            </a:lvl3pPr>
            <a:lvl4pPr marL="962200" indent="0" algn="ctr">
              <a:buNone/>
              <a:defRPr/>
            </a:lvl4pPr>
            <a:lvl5pPr marL="1282935" indent="0" algn="ctr">
              <a:buNone/>
              <a:defRPr/>
            </a:lvl5pPr>
            <a:lvl6pPr marL="1603674" indent="0" algn="ctr">
              <a:buNone/>
              <a:defRPr/>
            </a:lvl6pPr>
            <a:lvl7pPr marL="1924402" indent="0" algn="ctr">
              <a:buNone/>
              <a:defRPr/>
            </a:lvl7pPr>
            <a:lvl8pPr marL="2245141" indent="0" algn="ctr">
              <a:buNone/>
              <a:defRPr/>
            </a:lvl8pPr>
            <a:lvl9pPr marL="256587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8"/>
            <a:ext cx="6400354" cy="1752451"/>
          </a:xfrm>
        </p:spPr>
        <p:txBody>
          <a:bodyPr/>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28716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6830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extLst>
      <p:ext uri="{BB962C8B-B14F-4D97-AF65-F5344CB8AC3E}">
        <p14:creationId xmlns:p14="http://schemas.microsoft.com/office/powerpoint/2010/main" val="23277258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658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783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14215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716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8" y="27348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8" y="1435448"/>
            <a:ext cx="3008189" cy="469031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10674979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6" y="612800"/>
            <a:ext cx="5486177" cy="4114354"/>
          </a:xfrm>
        </p:spPr>
        <p:txBody>
          <a:bodyPr/>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6" y="5367860"/>
            <a:ext cx="5486177" cy="80478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20990859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120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1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80"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7189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6"/>
            <a:ext cx="6400354" cy="1752451"/>
          </a:xfrm>
        </p:spPr>
        <p:txBody>
          <a:bodyPr/>
          <a:lstStyle>
            <a:lvl1pPr marL="0" indent="0" algn="ctr">
              <a:buNone/>
              <a:defRPr/>
            </a:lvl1pPr>
            <a:lvl2pPr marL="320810" indent="0" algn="ctr">
              <a:buNone/>
              <a:defRPr/>
            </a:lvl2pPr>
            <a:lvl3pPr marL="641628" indent="0" algn="ctr">
              <a:buNone/>
              <a:defRPr/>
            </a:lvl3pPr>
            <a:lvl4pPr marL="962445" indent="0" algn="ctr">
              <a:buNone/>
              <a:defRPr/>
            </a:lvl4pPr>
            <a:lvl5pPr marL="1283264" indent="0" algn="ctr">
              <a:buNone/>
              <a:defRPr/>
            </a:lvl5pPr>
            <a:lvl6pPr marL="1604084" indent="0" algn="ctr">
              <a:buNone/>
              <a:defRPr/>
            </a:lvl6pPr>
            <a:lvl7pPr marL="1924895" indent="0" algn="ctr">
              <a:buNone/>
              <a:defRPr/>
            </a:lvl7pPr>
            <a:lvl8pPr marL="2245716" indent="0" algn="ctr">
              <a:buNone/>
              <a:defRPr/>
            </a:lvl8pPr>
            <a:lvl9pPr marL="256652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950504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797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10" indent="0">
              <a:buNone/>
              <a:defRPr sz="1300"/>
            </a:lvl2pPr>
            <a:lvl3pPr marL="641628" indent="0">
              <a:buNone/>
              <a:defRPr sz="1100"/>
            </a:lvl3pPr>
            <a:lvl4pPr marL="962445" indent="0">
              <a:buNone/>
              <a:defRPr sz="1000"/>
            </a:lvl4pPr>
            <a:lvl5pPr marL="1283264" indent="0">
              <a:buNone/>
              <a:defRPr sz="1000"/>
            </a:lvl5pPr>
            <a:lvl6pPr marL="1604084" indent="0">
              <a:buNone/>
              <a:defRPr sz="1000"/>
            </a:lvl6pPr>
            <a:lvl7pPr marL="1924895" indent="0">
              <a:buNone/>
              <a:defRPr sz="1000"/>
            </a:lvl7pPr>
            <a:lvl8pPr marL="2245716" indent="0">
              <a:buNone/>
              <a:defRPr sz="1000"/>
            </a:lvl8pPr>
            <a:lvl9pPr marL="2566529" indent="0">
              <a:buNone/>
              <a:defRPr sz="1000"/>
            </a:lvl9pPr>
          </a:lstStyle>
          <a:p>
            <a:pPr lvl="0"/>
            <a:r>
              <a:rPr lang="en-US" smtClean="0"/>
              <a:t>Click to edit Master text styles</a:t>
            </a:r>
          </a:p>
        </p:txBody>
      </p:sp>
    </p:spTree>
    <p:extLst>
      <p:ext uri="{BB962C8B-B14F-4D97-AF65-F5344CB8AC3E}">
        <p14:creationId xmlns:p14="http://schemas.microsoft.com/office/powerpoint/2010/main" val="31932304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1"/>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1"/>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1950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10" indent="0">
              <a:buNone/>
              <a:defRPr sz="1400" b="1"/>
            </a:lvl2pPr>
            <a:lvl3pPr marL="641628" indent="0">
              <a:buNone/>
              <a:defRPr sz="1300" b="1"/>
            </a:lvl3pPr>
            <a:lvl4pPr marL="962445" indent="0">
              <a:buNone/>
              <a:defRPr sz="1100" b="1"/>
            </a:lvl4pPr>
            <a:lvl5pPr marL="1283264" indent="0">
              <a:buNone/>
              <a:defRPr sz="1100" b="1"/>
            </a:lvl5pPr>
            <a:lvl6pPr marL="1604084" indent="0">
              <a:buNone/>
              <a:defRPr sz="1100" b="1"/>
            </a:lvl6pPr>
            <a:lvl7pPr marL="1924895" indent="0">
              <a:buNone/>
              <a:defRPr sz="1100" b="1"/>
            </a:lvl7pPr>
            <a:lvl8pPr marL="2245716" indent="0">
              <a:buNone/>
              <a:defRPr sz="1100" b="1"/>
            </a:lvl8pPr>
            <a:lvl9pPr marL="256652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10" indent="0">
              <a:buNone/>
              <a:defRPr sz="1400" b="1"/>
            </a:lvl2pPr>
            <a:lvl3pPr marL="641628" indent="0">
              <a:buNone/>
              <a:defRPr sz="1300" b="1"/>
            </a:lvl3pPr>
            <a:lvl4pPr marL="962445" indent="0">
              <a:buNone/>
              <a:defRPr sz="1100" b="1"/>
            </a:lvl4pPr>
            <a:lvl5pPr marL="1283264" indent="0">
              <a:buNone/>
              <a:defRPr sz="1100" b="1"/>
            </a:lvl5pPr>
            <a:lvl6pPr marL="1604084" indent="0">
              <a:buNone/>
              <a:defRPr sz="1100" b="1"/>
            </a:lvl6pPr>
            <a:lvl7pPr marL="1924895" indent="0">
              <a:buNone/>
              <a:defRPr sz="1100" b="1"/>
            </a:lvl7pPr>
            <a:lvl8pPr marL="2245716" indent="0">
              <a:buNone/>
              <a:defRPr sz="1100" b="1"/>
            </a:lvl8pPr>
            <a:lvl9pPr marL="256652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3811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97047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8044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6" y="27351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6" y="1435448"/>
            <a:ext cx="3008189" cy="4690318"/>
          </a:xfrm>
        </p:spPr>
        <p:txBody>
          <a:bodyPr/>
          <a:lstStyle>
            <a:lvl1pPr marL="0" indent="0">
              <a:buNone/>
              <a:defRPr sz="1000"/>
            </a:lvl1pPr>
            <a:lvl2pPr marL="320810" indent="0">
              <a:buNone/>
              <a:defRPr sz="800"/>
            </a:lvl2pPr>
            <a:lvl3pPr marL="641628" indent="0">
              <a:buNone/>
              <a:defRPr sz="700"/>
            </a:lvl3pPr>
            <a:lvl4pPr marL="962445" indent="0">
              <a:buNone/>
              <a:defRPr sz="600"/>
            </a:lvl4pPr>
            <a:lvl5pPr marL="1283264" indent="0">
              <a:buNone/>
              <a:defRPr sz="600"/>
            </a:lvl5pPr>
            <a:lvl6pPr marL="1604084" indent="0">
              <a:buNone/>
              <a:defRPr sz="600"/>
            </a:lvl6pPr>
            <a:lvl7pPr marL="1924895" indent="0">
              <a:buNone/>
              <a:defRPr sz="600"/>
            </a:lvl7pPr>
            <a:lvl8pPr marL="2245716" indent="0">
              <a:buNone/>
              <a:defRPr sz="600"/>
            </a:lvl8pPr>
            <a:lvl9pPr marL="2566529" indent="0">
              <a:buNone/>
              <a:defRPr sz="600"/>
            </a:lvl9pPr>
          </a:lstStyle>
          <a:p>
            <a:pPr lvl="0"/>
            <a:r>
              <a:rPr lang="en-US" smtClean="0"/>
              <a:t>Click to edit Master text styles</a:t>
            </a:r>
          </a:p>
        </p:txBody>
      </p:sp>
    </p:spTree>
    <p:extLst>
      <p:ext uri="{BB962C8B-B14F-4D97-AF65-F5344CB8AC3E}">
        <p14:creationId xmlns:p14="http://schemas.microsoft.com/office/powerpoint/2010/main" val="4093578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4" y="612800"/>
            <a:ext cx="5486177" cy="4114354"/>
          </a:xfrm>
        </p:spPr>
        <p:txBody>
          <a:bodyPr/>
          <a:lstStyle>
            <a:lvl1pPr marL="0" indent="0">
              <a:buNone/>
              <a:defRPr sz="2200"/>
            </a:lvl1pPr>
            <a:lvl2pPr marL="320810" indent="0">
              <a:buNone/>
              <a:defRPr sz="2000"/>
            </a:lvl2pPr>
            <a:lvl3pPr marL="641628" indent="0">
              <a:buNone/>
              <a:defRPr sz="1700"/>
            </a:lvl3pPr>
            <a:lvl4pPr marL="962445" indent="0">
              <a:buNone/>
              <a:defRPr sz="1400"/>
            </a:lvl4pPr>
            <a:lvl5pPr marL="1283264" indent="0">
              <a:buNone/>
              <a:defRPr sz="1400"/>
            </a:lvl5pPr>
            <a:lvl6pPr marL="1604084" indent="0">
              <a:buNone/>
              <a:defRPr sz="1400"/>
            </a:lvl6pPr>
            <a:lvl7pPr marL="1924895" indent="0">
              <a:buNone/>
              <a:defRPr sz="1400"/>
            </a:lvl7pPr>
            <a:lvl8pPr marL="2245716" indent="0">
              <a:buNone/>
              <a:defRPr sz="1400"/>
            </a:lvl8pPr>
            <a:lvl9pPr marL="256652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4" y="5367860"/>
            <a:ext cx="5486177" cy="804788"/>
          </a:xfrm>
        </p:spPr>
        <p:txBody>
          <a:bodyPr/>
          <a:lstStyle>
            <a:lvl1pPr marL="0" indent="0">
              <a:buNone/>
              <a:defRPr sz="1000"/>
            </a:lvl1pPr>
            <a:lvl2pPr marL="320810" indent="0">
              <a:buNone/>
              <a:defRPr sz="800"/>
            </a:lvl2pPr>
            <a:lvl3pPr marL="641628" indent="0">
              <a:buNone/>
              <a:defRPr sz="700"/>
            </a:lvl3pPr>
            <a:lvl4pPr marL="962445" indent="0">
              <a:buNone/>
              <a:defRPr sz="600"/>
            </a:lvl4pPr>
            <a:lvl5pPr marL="1283264" indent="0">
              <a:buNone/>
              <a:defRPr sz="600"/>
            </a:lvl5pPr>
            <a:lvl6pPr marL="1604084" indent="0">
              <a:buNone/>
              <a:defRPr sz="600"/>
            </a:lvl6pPr>
            <a:lvl7pPr marL="1924895" indent="0">
              <a:buNone/>
              <a:defRPr sz="600"/>
            </a:lvl7pPr>
            <a:lvl8pPr marL="2245716" indent="0">
              <a:buNone/>
              <a:defRPr sz="600"/>
            </a:lvl8pPr>
            <a:lvl9pPr marL="2566529" indent="0">
              <a:buNone/>
              <a:defRPr sz="600"/>
            </a:lvl9pPr>
          </a:lstStyle>
          <a:p>
            <a:pPr lvl="0"/>
            <a:r>
              <a:rPr lang="en-US" smtClean="0"/>
              <a:t>Click to edit Master text styles</a:t>
            </a:r>
          </a:p>
        </p:txBody>
      </p:sp>
    </p:spTree>
    <p:extLst>
      <p:ext uri="{BB962C8B-B14F-4D97-AF65-F5344CB8AC3E}">
        <p14:creationId xmlns:p14="http://schemas.microsoft.com/office/powerpoint/2010/main" val="161674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16"/>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64" tIns="45683" rIns="91364" bIns="45683"/>
          <a:lstStyle>
            <a:lvl1pPr marL="0" indent="0" algn="ctr">
              <a:buNone/>
              <a:defRPr>
                <a:solidFill>
                  <a:srgbClr val="00386B"/>
                </a:solidFill>
              </a:defRPr>
            </a:lvl1pPr>
            <a:lvl2pPr marL="456822" indent="0" algn="ctr">
              <a:buNone/>
              <a:defRPr/>
            </a:lvl2pPr>
            <a:lvl3pPr marL="913649" indent="0" algn="ctr">
              <a:buNone/>
              <a:defRPr/>
            </a:lvl3pPr>
            <a:lvl4pPr marL="1370480" indent="0" algn="ctr">
              <a:buNone/>
              <a:defRPr/>
            </a:lvl4pPr>
            <a:lvl5pPr marL="1827304" indent="0" algn="ctr">
              <a:buNone/>
              <a:defRPr/>
            </a:lvl5pPr>
            <a:lvl6pPr marL="2284128" indent="0" algn="ctr">
              <a:buNone/>
              <a:defRPr/>
            </a:lvl6pPr>
            <a:lvl7pPr marL="2740958" indent="0" algn="ctr">
              <a:buNone/>
              <a:defRPr/>
            </a:lvl7pPr>
            <a:lvl8pPr marL="3197778" indent="0" algn="ctr">
              <a:buNone/>
              <a:defRPr/>
            </a:lvl8pPr>
            <a:lvl9pPr marL="3654608"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16"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0652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8"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659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198924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799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4592316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54889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9021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89427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3407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41655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16"/>
            <a:ext cx="8229600" cy="4525963"/>
          </a:xfrm>
          <a:prstGeom prst="rect">
            <a:avLst/>
          </a:prstGeom>
        </p:spPr>
        <p:txBody>
          <a:bodyPr lIns="91364" tIns="45683" rIns="91364" bIns="4568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1470922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18161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30543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371731122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98568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787279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63202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613431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0906243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a:prstGeom prst="rect">
            <a:avLst/>
          </a:prstGeom>
        </p:spPr>
        <p:txBody>
          <a:bodyPr lIns="91364" tIns="45683" rIns="91364" bIns="45683" anchor="b"/>
          <a:lstStyle>
            <a:lvl1pPr marL="0" indent="0">
              <a:buNone/>
              <a:defRPr sz="2000"/>
            </a:lvl1pPr>
            <a:lvl2pPr marL="456822" indent="0">
              <a:buNone/>
              <a:defRPr sz="1800"/>
            </a:lvl2pPr>
            <a:lvl3pPr marL="913649" indent="0">
              <a:buNone/>
              <a:defRPr sz="1600"/>
            </a:lvl3pPr>
            <a:lvl4pPr marL="1370480" indent="0">
              <a:buNone/>
              <a:defRPr sz="1400"/>
            </a:lvl4pPr>
            <a:lvl5pPr marL="1827304" indent="0">
              <a:buNone/>
              <a:defRPr sz="1400"/>
            </a:lvl5pPr>
            <a:lvl6pPr marL="2284128" indent="0">
              <a:buNone/>
              <a:defRPr sz="1400"/>
            </a:lvl6pPr>
            <a:lvl7pPr marL="2740958" indent="0">
              <a:buNone/>
              <a:defRPr sz="1400"/>
            </a:lvl7pPr>
            <a:lvl8pPr marL="3197778" indent="0">
              <a:buNone/>
              <a:defRPr sz="1400"/>
            </a:lvl8pPr>
            <a:lvl9pPr marL="3654608"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683611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789764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1944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3496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960"/>
            <a:ext cx="6400354" cy="1752451"/>
          </a:xfrm>
        </p:spPr>
        <p:txBody>
          <a:bodyPr/>
          <a:lstStyle>
            <a:lvl1pPr marL="0" indent="0" algn="ctr">
              <a:buNone/>
              <a:defRPr/>
            </a:lvl1pPr>
            <a:lvl2pPr marL="316333" indent="0" algn="ctr">
              <a:buNone/>
              <a:defRPr/>
            </a:lvl2pPr>
            <a:lvl3pPr marL="632660" indent="0" algn="ctr">
              <a:buNone/>
              <a:defRPr/>
            </a:lvl3pPr>
            <a:lvl4pPr marL="949051" indent="0" algn="ctr">
              <a:buNone/>
              <a:defRPr/>
            </a:lvl4pPr>
            <a:lvl5pPr marL="1265378" indent="0" algn="ctr">
              <a:buNone/>
              <a:defRPr/>
            </a:lvl5pPr>
            <a:lvl6pPr marL="1581759" indent="0" algn="ctr">
              <a:buNone/>
              <a:defRPr/>
            </a:lvl6pPr>
            <a:lvl7pPr marL="1898118" indent="0" algn="ctr">
              <a:buNone/>
              <a:defRPr/>
            </a:lvl7pPr>
            <a:lvl8pPr marL="2214439" indent="0" algn="ctr">
              <a:buNone/>
              <a:defRPr/>
            </a:lvl8pPr>
            <a:lvl9pPr marL="253079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54177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4251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16333" indent="0">
              <a:buNone/>
              <a:defRPr sz="1300"/>
            </a:lvl2pPr>
            <a:lvl3pPr marL="632660" indent="0">
              <a:buNone/>
              <a:defRPr sz="1100"/>
            </a:lvl3pPr>
            <a:lvl4pPr marL="949051" indent="0">
              <a:buNone/>
              <a:defRPr sz="1000"/>
            </a:lvl4pPr>
            <a:lvl5pPr marL="1265378" indent="0">
              <a:buNone/>
              <a:defRPr sz="1000"/>
            </a:lvl5pPr>
            <a:lvl6pPr marL="1581759" indent="0">
              <a:buNone/>
              <a:defRPr sz="1000"/>
            </a:lvl6pPr>
            <a:lvl7pPr marL="1898118" indent="0">
              <a:buNone/>
              <a:defRPr sz="1000"/>
            </a:lvl7pPr>
            <a:lvl8pPr marL="2214439" indent="0">
              <a:buNone/>
              <a:defRPr sz="1000"/>
            </a:lvl8pPr>
            <a:lvl9pPr marL="2530792" indent="0">
              <a:buNone/>
              <a:defRPr sz="1000"/>
            </a:lvl9pPr>
          </a:lstStyle>
          <a:p>
            <a:pPr lvl="0"/>
            <a:r>
              <a:rPr lang="en-US" smtClean="0"/>
              <a:t>Click to edit Master text styles</a:t>
            </a:r>
          </a:p>
        </p:txBody>
      </p:sp>
    </p:spTree>
    <p:extLst>
      <p:ext uri="{BB962C8B-B14F-4D97-AF65-F5344CB8AC3E}">
        <p14:creationId xmlns:p14="http://schemas.microsoft.com/office/powerpoint/2010/main" val="42675896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98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98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7081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16333" indent="0">
              <a:buNone/>
              <a:defRPr sz="1400" b="1"/>
            </a:lvl2pPr>
            <a:lvl3pPr marL="632660" indent="0">
              <a:buNone/>
              <a:defRPr sz="1300" b="1"/>
            </a:lvl3pPr>
            <a:lvl4pPr marL="949051" indent="0">
              <a:buNone/>
              <a:defRPr sz="1100" b="1"/>
            </a:lvl4pPr>
            <a:lvl5pPr marL="1265378" indent="0">
              <a:buNone/>
              <a:defRPr sz="1100" b="1"/>
            </a:lvl5pPr>
            <a:lvl6pPr marL="1581759" indent="0">
              <a:buNone/>
              <a:defRPr sz="1100" b="1"/>
            </a:lvl6pPr>
            <a:lvl7pPr marL="1898118" indent="0">
              <a:buNone/>
              <a:defRPr sz="1100" b="1"/>
            </a:lvl7pPr>
            <a:lvl8pPr marL="2214439" indent="0">
              <a:buNone/>
              <a:defRPr sz="1100" b="1"/>
            </a:lvl8pPr>
            <a:lvl9pPr marL="253079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16333" indent="0">
              <a:buNone/>
              <a:defRPr sz="1400" b="1"/>
            </a:lvl2pPr>
            <a:lvl3pPr marL="632660" indent="0">
              <a:buNone/>
              <a:defRPr sz="1300" b="1"/>
            </a:lvl3pPr>
            <a:lvl4pPr marL="949051" indent="0">
              <a:buNone/>
              <a:defRPr sz="1100" b="1"/>
            </a:lvl4pPr>
            <a:lvl5pPr marL="1265378" indent="0">
              <a:buNone/>
              <a:defRPr sz="1100" b="1"/>
            </a:lvl5pPr>
            <a:lvl6pPr marL="1581759" indent="0">
              <a:buNone/>
              <a:defRPr sz="1100" b="1"/>
            </a:lvl6pPr>
            <a:lvl7pPr marL="1898118" indent="0">
              <a:buNone/>
              <a:defRPr sz="1100" b="1"/>
            </a:lvl7pPr>
            <a:lvl8pPr marL="2214439" indent="0">
              <a:buNone/>
              <a:defRPr sz="1100" b="1"/>
            </a:lvl8pPr>
            <a:lvl9pPr marL="253079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00666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863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a:prstGeom prst="rect">
            <a:avLst/>
          </a:prstGeom>
        </p:spPr>
        <p:txBody>
          <a:bodyPr lIns="91364" tIns="45683" rIns="91364" bIns="4568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a:prstGeom prst="rect">
            <a:avLst/>
          </a:prstGeom>
        </p:spPr>
        <p:txBody>
          <a:bodyPr lIns="91364" tIns="45683" rIns="91364" bIns="4568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74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60" y="27378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60" y="1435448"/>
            <a:ext cx="3008189" cy="4690318"/>
          </a:xfrm>
        </p:spPr>
        <p:txBody>
          <a:bodyPr/>
          <a:lstStyle>
            <a:lvl1pPr marL="0" indent="0">
              <a:buNone/>
              <a:defRPr sz="1000"/>
            </a:lvl1pPr>
            <a:lvl2pPr marL="316333" indent="0">
              <a:buNone/>
              <a:defRPr sz="800"/>
            </a:lvl2pPr>
            <a:lvl3pPr marL="632660" indent="0">
              <a:buNone/>
              <a:defRPr sz="700"/>
            </a:lvl3pPr>
            <a:lvl4pPr marL="949051" indent="0">
              <a:buNone/>
              <a:defRPr sz="600"/>
            </a:lvl4pPr>
            <a:lvl5pPr marL="1265378" indent="0">
              <a:buNone/>
              <a:defRPr sz="600"/>
            </a:lvl5pPr>
            <a:lvl6pPr marL="1581759" indent="0">
              <a:buNone/>
              <a:defRPr sz="600"/>
            </a:lvl6pPr>
            <a:lvl7pPr marL="1898118" indent="0">
              <a:buNone/>
              <a:defRPr sz="600"/>
            </a:lvl7pPr>
            <a:lvl8pPr marL="2214439" indent="0">
              <a:buNone/>
              <a:defRPr sz="600"/>
            </a:lvl8pPr>
            <a:lvl9pPr marL="2530792" indent="0">
              <a:buNone/>
              <a:defRPr sz="600"/>
            </a:lvl9pPr>
          </a:lstStyle>
          <a:p>
            <a:pPr lvl="0"/>
            <a:r>
              <a:rPr lang="en-US" smtClean="0"/>
              <a:t>Click to edit Master text styles</a:t>
            </a:r>
          </a:p>
        </p:txBody>
      </p:sp>
    </p:spTree>
    <p:extLst>
      <p:ext uri="{BB962C8B-B14F-4D97-AF65-F5344CB8AC3E}">
        <p14:creationId xmlns:p14="http://schemas.microsoft.com/office/powerpoint/2010/main" val="12002629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94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948" y="612800"/>
            <a:ext cx="5486177" cy="4114354"/>
          </a:xfrm>
        </p:spPr>
        <p:txBody>
          <a:bodyPr/>
          <a:lstStyle>
            <a:lvl1pPr marL="0" indent="0">
              <a:buNone/>
              <a:defRPr sz="2200"/>
            </a:lvl1pPr>
            <a:lvl2pPr marL="316333" indent="0">
              <a:buNone/>
              <a:defRPr sz="2000"/>
            </a:lvl2pPr>
            <a:lvl3pPr marL="632660" indent="0">
              <a:buNone/>
              <a:defRPr sz="1700"/>
            </a:lvl3pPr>
            <a:lvl4pPr marL="949051" indent="0">
              <a:buNone/>
              <a:defRPr sz="1400"/>
            </a:lvl4pPr>
            <a:lvl5pPr marL="1265378" indent="0">
              <a:buNone/>
              <a:defRPr sz="1400"/>
            </a:lvl5pPr>
            <a:lvl6pPr marL="1581759" indent="0">
              <a:buNone/>
              <a:defRPr sz="1400"/>
            </a:lvl6pPr>
            <a:lvl7pPr marL="1898118" indent="0">
              <a:buNone/>
              <a:defRPr sz="1400"/>
            </a:lvl7pPr>
            <a:lvl8pPr marL="2214439" indent="0">
              <a:buNone/>
              <a:defRPr sz="1400"/>
            </a:lvl8pPr>
            <a:lvl9pPr marL="2530792"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948" y="5367860"/>
            <a:ext cx="5486177" cy="804788"/>
          </a:xfrm>
        </p:spPr>
        <p:txBody>
          <a:bodyPr/>
          <a:lstStyle>
            <a:lvl1pPr marL="0" indent="0">
              <a:buNone/>
              <a:defRPr sz="1000"/>
            </a:lvl1pPr>
            <a:lvl2pPr marL="316333" indent="0">
              <a:buNone/>
              <a:defRPr sz="800"/>
            </a:lvl2pPr>
            <a:lvl3pPr marL="632660" indent="0">
              <a:buNone/>
              <a:defRPr sz="700"/>
            </a:lvl3pPr>
            <a:lvl4pPr marL="949051" indent="0">
              <a:buNone/>
              <a:defRPr sz="600"/>
            </a:lvl4pPr>
            <a:lvl5pPr marL="1265378" indent="0">
              <a:buNone/>
              <a:defRPr sz="600"/>
            </a:lvl5pPr>
            <a:lvl6pPr marL="1581759" indent="0">
              <a:buNone/>
              <a:defRPr sz="600"/>
            </a:lvl6pPr>
            <a:lvl7pPr marL="1898118" indent="0">
              <a:buNone/>
              <a:defRPr sz="600"/>
            </a:lvl7pPr>
            <a:lvl8pPr marL="2214439" indent="0">
              <a:buNone/>
              <a:defRPr sz="600"/>
            </a:lvl8pPr>
            <a:lvl9pPr marL="2530792" indent="0">
              <a:buNone/>
              <a:defRPr sz="600"/>
            </a:lvl9pPr>
          </a:lstStyle>
          <a:p>
            <a:pPr lvl="0"/>
            <a:r>
              <a:rPr lang="en-US" smtClean="0"/>
              <a:t>Click to edit Master text styles</a:t>
            </a:r>
          </a:p>
        </p:txBody>
      </p:sp>
    </p:spTree>
    <p:extLst>
      <p:ext uri="{BB962C8B-B14F-4D97-AF65-F5344CB8AC3E}">
        <p14:creationId xmlns:p14="http://schemas.microsoft.com/office/powerpoint/2010/main" val="9517307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1438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28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81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64" tIns="45683" rIns="91364" bIns="45683"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64" tIns="45683" rIns="91364" bIns="4568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64" tIns="45683" rIns="91364" bIns="45683"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64" tIns="45683" rIns="91364" bIns="4568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a:prstGeom prst="rect">
            <a:avLst/>
          </a:prstGeom>
        </p:spPr>
        <p:txBody>
          <a:bodyPr lIns="91364" tIns="45683" rIns="91364" bIns="4568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64" tIns="45683" rIns="91364" bIns="45683"/>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64" tIns="45683" rIns="91364" bIns="45683"/>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64" tIns="45683" rIns="91364" bIns="45683"/>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6"/>
            <a:ext cx="8229600" cy="4525963"/>
          </a:xfrm>
          <a:prstGeom prst="rect">
            <a:avLst/>
          </a:prstGeom>
        </p:spPr>
        <p:txBody>
          <a:bodyPr vert="eaVert" lIns="91364" tIns="45683" rIns="91364" bIns="4568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a:prstGeom prst="rect">
            <a:avLst/>
          </a:prstGeom>
        </p:spPr>
        <p:txBody>
          <a:bodyPr vert="eaVert" lIns="91364" tIns="45683" rIns="91364" bIns="4568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822" indent="0" algn="ctr">
              <a:buNone/>
              <a:defRPr/>
            </a:lvl2pPr>
            <a:lvl3pPr marL="913649" indent="0" algn="ctr">
              <a:buNone/>
              <a:defRPr/>
            </a:lvl3pPr>
            <a:lvl4pPr marL="1370480" indent="0" algn="ctr">
              <a:buNone/>
              <a:defRPr/>
            </a:lvl4pPr>
            <a:lvl5pPr marL="1827304" indent="0" algn="ctr">
              <a:buNone/>
              <a:defRPr/>
            </a:lvl5pPr>
            <a:lvl6pPr marL="2284128" indent="0" algn="ctr">
              <a:buNone/>
              <a:defRPr/>
            </a:lvl6pPr>
            <a:lvl7pPr marL="2740958" indent="0" algn="ctr">
              <a:buNone/>
              <a:defRPr/>
            </a:lvl7pPr>
            <a:lvl8pPr marL="3197778" indent="0" algn="ctr">
              <a:buNone/>
              <a:defRPr/>
            </a:lvl8pPr>
            <a:lvl9pPr marL="3654608"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22" indent="0">
              <a:buNone/>
              <a:defRPr sz="1800"/>
            </a:lvl2pPr>
            <a:lvl3pPr marL="913649" indent="0">
              <a:buNone/>
              <a:defRPr sz="1600"/>
            </a:lvl3pPr>
            <a:lvl4pPr marL="1370480" indent="0">
              <a:buNone/>
              <a:defRPr sz="1400"/>
            </a:lvl4pPr>
            <a:lvl5pPr marL="1827304" indent="0">
              <a:buNone/>
              <a:defRPr sz="1400"/>
            </a:lvl5pPr>
            <a:lvl6pPr marL="2284128" indent="0">
              <a:buNone/>
              <a:defRPr sz="1400"/>
            </a:lvl6pPr>
            <a:lvl7pPr marL="2740958" indent="0">
              <a:buNone/>
              <a:defRPr sz="1400"/>
            </a:lvl7pPr>
            <a:lvl8pPr marL="3197778" indent="0">
              <a:buNone/>
              <a:defRPr sz="1400"/>
            </a:lvl8pPr>
            <a:lvl9pPr marL="36546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728" indent="0">
              <a:buNone/>
              <a:defRPr sz="1300"/>
            </a:lvl2pPr>
            <a:lvl3pPr marL="641463" indent="0">
              <a:buNone/>
              <a:defRPr sz="1100"/>
            </a:lvl3pPr>
            <a:lvl4pPr marL="962200" indent="0">
              <a:buNone/>
              <a:defRPr sz="1000"/>
            </a:lvl4pPr>
            <a:lvl5pPr marL="1282935" indent="0">
              <a:buNone/>
              <a:defRPr sz="1000"/>
            </a:lvl5pPr>
            <a:lvl6pPr marL="1603674" indent="0">
              <a:buNone/>
              <a:defRPr sz="1000"/>
            </a:lvl6pPr>
            <a:lvl7pPr marL="1924402" indent="0">
              <a:buNone/>
              <a:defRPr sz="1000"/>
            </a:lvl7pPr>
            <a:lvl8pPr marL="2245141" indent="0">
              <a:buNone/>
              <a:defRPr sz="1000"/>
            </a:lvl8pPr>
            <a:lvl9pPr marL="2565873"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822" indent="0" algn="ctr">
              <a:buNone/>
              <a:defRPr/>
            </a:lvl2pPr>
            <a:lvl3pPr marL="913649" indent="0" algn="ctr">
              <a:buNone/>
              <a:defRPr/>
            </a:lvl3pPr>
            <a:lvl4pPr marL="1370480" indent="0" algn="ctr">
              <a:buNone/>
              <a:defRPr/>
            </a:lvl4pPr>
            <a:lvl5pPr marL="1827304" indent="0" algn="ctr">
              <a:buNone/>
              <a:defRPr/>
            </a:lvl5pPr>
            <a:lvl6pPr marL="2284128" indent="0" algn="ctr">
              <a:buNone/>
              <a:defRPr/>
            </a:lvl6pPr>
            <a:lvl7pPr marL="2740958" indent="0" algn="ctr">
              <a:buNone/>
              <a:defRPr/>
            </a:lvl7pPr>
            <a:lvl8pPr marL="3197778" indent="0" algn="ctr">
              <a:buNone/>
              <a:defRPr/>
            </a:lvl8pPr>
            <a:lvl9pPr marL="3654608"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22" indent="0">
              <a:buNone/>
              <a:defRPr sz="1800"/>
            </a:lvl2pPr>
            <a:lvl3pPr marL="913649" indent="0">
              <a:buNone/>
              <a:defRPr sz="1600"/>
            </a:lvl3pPr>
            <a:lvl4pPr marL="1370480" indent="0">
              <a:buNone/>
              <a:defRPr sz="1400"/>
            </a:lvl4pPr>
            <a:lvl5pPr marL="1827304" indent="0">
              <a:buNone/>
              <a:defRPr sz="1400"/>
            </a:lvl5pPr>
            <a:lvl6pPr marL="2284128" indent="0">
              <a:buNone/>
              <a:defRPr sz="1400"/>
            </a:lvl6pPr>
            <a:lvl7pPr marL="2740958" indent="0">
              <a:buNone/>
              <a:defRPr sz="1400"/>
            </a:lvl7pPr>
            <a:lvl8pPr marL="3197778" indent="0">
              <a:buNone/>
              <a:defRPr sz="1400"/>
            </a:lvl8pPr>
            <a:lvl9pPr marL="36546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16"/>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64" tIns="45683" rIns="91364" bIns="45683"/>
          <a:lstStyle>
            <a:lvl1pPr marL="0" indent="0" algn="ctr">
              <a:buNone/>
              <a:defRPr>
                <a:solidFill>
                  <a:srgbClr val="00386B"/>
                </a:solidFill>
              </a:defRPr>
            </a:lvl1pPr>
            <a:lvl2pPr marL="456822" indent="0" algn="ctr">
              <a:buNone/>
              <a:defRPr/>
            </a:lvl2pPr>
            <a:lvl3pPr marL="913649" indent="0" algn="ctr">
              <a:buNone/>
              <a:defRPr/>
            </a:lvl3pPr>
            <a:lvl4pPr marL="1370480" indent="0" algn="ctr">
              <a:buNone/>
              <a:defRPr/>
            </a:lvl4pPr>
            <a:lvl5pPr marL="1827304" indent="0" algn="ctr">
              <a:buNone/>
              <a:defRPr/>
            </a:lvl5pPr>
            <a:lvl6pPr marL="2284128" indent="0" algn="ctr">
              <a:buNone/>
              <a:defRPr/>
            </a:lvl6pPr>
            <a:lvl7pPr marL="2740958" indent="0" algn="ctr">
              <a:buNone/>
              <a:defRPr/>
            </a:lvl7pPr>
            <a:lvl8pPr marL="3197778" indent="0" algn="ctr">
              <a:buNone/>
              <a:defRPr/>
            </a:lvl8pPr>
            <a:lvl9pPr marL="3654608"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16"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16"/>
            <a:ext cx="8229600" cy="4525963"/>
          </a:xfrm>
          <a:prstGeom prst="rect">
            <a:avLst/>
          </a:prstGeom>
        </p:spPr>
        <p:txBody>
          <a:bodyPr lIns="91364" tIns="45683" rIns="91364" bIns="4568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a:prstGeom prst="rect">
            <a:avLst/>
          </a:prstGeom>
        </p:spPr>
        <p:txBody>
          <a:bodyPr lIns="91364" tIns="45683" rIns="91364" bIns="45683" anchor="b"/>
          <a:lstStyle>
            <a:lvl1pPr marL="0" indent="0">
              <a:buNone/>
              <a:defRPr sz="2000"/>
            </a:lvl1pPr>
            <a:lvl2pPr marL="456822" indent="0">
              <a:buNone/>
              <a:defRPr sz="1800"/>
            </a:lvl2pPr>
            <a:lvl3pPr marL="913649" indent="0">
              <a:buNone/>
              <a:defRPr sz="1600"/>
            </a:lvl3pPr>
            <a:lvl4pPr marL="1370480" indent="0">
              <a:buNone/>
              <a:defRPr sz="1400"/>
            </a:lvl4pPr>
            <a:lvl5pPr marL="1827304" indent="0">
              <a:buNone/>
              <a:defRPr sz="1400"/>
            </a:lvl5pPr>
            <a:lvl6pPr marL="2284128" indent="0">
              <a:buNone/>
              <a:defRPr sz="1400"/>
            </a:lvl6pPr>
            <a:lvl7pPr marL="2740958" indent="0">
              <a:buNone/>
              <a:defRPr sz="1400"/>
            </a:lvl7pPr>
            <a:lvl8pPr marL="3197778" indent="0">
              <a:buNone/>
              <a:defRPr sz="1400"/>
            </a:lvl8pPr>
            <a:lvl9pPr marL="3654608"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a:prstGeom prst="rect">
            <a:avLst/>
          </a:prstGeom>
        </p:spPr>
        <p:txBody>
          <a:bodyPr lIns="91364" tIns="45683" rIns="91364" bIns="4568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a:prstGeom prst="rect">
            <a:avLst/>
          </a:prstGeom>
        </p:spPr>
        <p:txBody>
          <a:bodyPr lIns="91364" tIns="45683" rIns="91364" bIns="4568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64" tIns="45683" rIns="91364" bIns="45683"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64" tIns="45683" rIns="91364" bIns="4568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64" tIns="45683" rIns="91364" bIns="45683"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64" tIns="45683" rIns="91364" bIns="4568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728" indent="0">
              <a:buNone/>
              <a:defRPr sz="1400" b="1"/>
            </a:lvl2pPr>
            <a:lvl3pPr marL="641463" indent="0">
              <a:buNone/>
              <a:defRPr sz="1300" b="1"/>
            </a:lvl3pPr>
            <a:lvl4pPr marL="962200" indent="0">
              <a:buNone/>
              <a:defRPr sz="1100" b="1"/>
            </a:lvl4pPr>
            <a:lvl5pPr marL="1282935" indent="0">
              <a:buNone/>
              <a:defRPr sz="1100" b="1"/>
            </a:lvl5pPr>
            <a:lvl6pPr marL="1603674" indent="0">
              <a:buNone/>
              <a:defRPr sz="1100" b="1"/>
            </a:lvl6pPr>
            <a:lvl7pPr marL="1924402" indent="0">
              <a:buNone/>
              <a:defRPr sz="1100" b="1"/>
            </a:lvl7pPr>
            <a:lvl8pPr marL="2245141" indent="0">
              <a:buNone/>
              <a:defRPr sz="1100" b="1"/>
            </a:lvl8pPr>
            <a:lvl9pPr marL="256587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a:prstGeom prst="rect">
            <a:avLst/>
          </a:prstGeom>
        </p:spPr>
        <p:txBody>
          <a:bodyPr lIns="91364" tIns="45683" rIns="91364" bIns="4568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64" tIns="45683" rIns="91364" bIns="45683"/>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64" tIns="45683" rIns="91364" bIns="45683"/>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64" tIns="45683" rIns="91364" bIns="45683"/>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6"/>
            <a:ext cx="8229600" cy="4525963"/>
          </a:xfrm>
          <a:prstGeom prst="rect">
            <a:avLst/>
          </a:prstGeom>
        </p:spPr>
        <p:txBody>
          <a:bodyPr vert="eaVert" lIns="91364" tIns="45683" rIns="91364" bIns="4568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a:prstGeom prst="rect">
            <a:avLst/>
          </a:prstGeom>
        </p:spPr>
        <p:txBody>
          <a:bodyPr vert="eaVert" lIns="91364" tIns="45683" rIns="91364" bIns="4568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822" indent="0" algn="ctr">
              <a:buNone/>
              <a:defRPr/>
            </a:lvl2pPr>
            <a:lvl3pPr marL="913649" indent="0" algn="ctr">
              <a:buNone/>
              <a:defRPr/>
            </a:lvl3pPr>
            <a:lvl4pPr marL="1370480" indent="0" algn="ctr">
              <a:buNone/>
              <a:defRPr/>
            </a:lvl4pPr>
            <a:lvl5pPr marL="1827304" indent="0" algn="ctr">
              <a:buNone/>
              <a:defRPr/>
            </a:lvl5pPr>
            <a:lvl6pPr marL="2284128" indent="0" algn="ctr">
              <a:buNone/>
              <a:defRPr/>
            </a:lvl6pPr>
            <a:lvl7pPr marL="2740958" indent="0" algn="ctr">
              <a:buNone/>
              <a:defRPr/>
            </a:lvl7pPr>
            <a:lvl8pPr marL="3197778" indent="0" algn="ctr">
              <a:buNone/>
              <a:defRPr/>
            </a:lvl8pPr>
            <a:lvl9pPr marL="3654608"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22" indent="0">
              <a:buNone/>
              <a:defRPr sz="1800"/>
            </a:lvl2pPr>
            <a:lvl3pPr marL="913649" indent="0">
              <a:buNone/>
              <a:defRPr sz="1600"/>
            </a:lvl3pPr>
            <a:lvl4pPr marL="1370480" indent="0">
              <a:buNone/>
              <a:defRPr sz="1400"/>
            </a:lvl4pPr>
            <a:lvl5pPr marL="1827304" indent="0">
              <a:buNone/>
              <a:defRPr sz="1400"/>
            </a:lvl5pPr>
            <a:lvl6pPr marL="2284128" indent="0">
              <a:buNone/>
              <a:defRPr sz="1400"/>
            </a:lvl6pPr>
            <a:lvl7pPr marL="2740958" indent="0">
              <a:buNone/>
              <a:defRPr sz="1400"/>
            </a:lvl7pPr>
            <a:lvl8pPr marL="3197778" indent="0">
              <a:buNone/>
              <a:defRPr sz="1400"/>
            </a:lvl8pPr>
            <a:lvl9pPr marL="36546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822" indent="0" algn="ctr">
              <a:buNone/>
              <a:defRPr/>
            </a:lvl2pPr>
            <a:lvl3pPr marL="913649" indent="0" algn="ctr">
              <a:buNone/>
              <a:defRPr/>
            </a:lvl3pPr>
            <a:lvl4pPr marL="1370480" indent="0" algn="ctr">
              <a:buNone/>
              <a:defRPr/>
            </a:lvl4pPr>
            <a:lvl5pPr marL="1827304" indent="0" algn="ctr">
              <a:buNone/>
              <a:defRPr/>
            </a:lvl5pPr>
            <a:lvl6pPr marL="2284128" indent="0" algn="ctr">
              <a:buNone/>
              <a:defRPr/>
            </a:lvl6pPr>
            <a:lvl7pPr marL="2740958" indent="0" algn="ctr">
              <a:buNone/>
              <a:defRPr/>
            </a:lvl7pPr>
            <a:lvl8pPr marL="3197778" indent="0" algn="ctr">
              <a:buNone/>
              <a:defRPr/>
            </a:lvl8pPr>
            <a:lvl9pPr marL="3654608"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22" indent="0">
              <a:buNone/>
              <a:defRPr sz="1800"/>
            </a:lvl2pPr>
            <a:lvl3pPr marL="913649" indent="0">
              <a:buNone/>
              <a:defRPr sz="1600"/>
            </a:lvl3pPr>
            <a:lvl4pPr marL="1370480" indent="0">
              <a:buNone/>
              <a:defRPr sz="1400"/>
            </a:lvl4pPr>
            <a:lvl5pPr marL="1827304" indent="0">
              <a:buNone/>
              <a:defRPr sz="1400"/>
            </a:lvl5pPr>
            <a:lvl6pPr marL="2284128" indent="0">
              <a:buNone/>
              <a:defRPr sz="1400"/>
            </a:lvl6pPr>
            <a:lvl7pPr marL="2740958" indent="0">
              <a:buNone/>
              <a:defRPr sz="1400"/>
            </a:lvl7pPr>
            <a:lvl8pPr marL="3197778" indent="0">
              <a:buNone/>
              <a:defRPr sz="1400"/>
            </a:lvl8pPr>
            <a:lvl9pPr marL="365460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22" indent="0">
              <a:buNone/>
              <a:defRPr sz="2000" b="1"/>
            </a:lvl2pPr>
            <a:lvl3pPr marL="913649" indent="0">
              <a:buNone/>
              <a:defRPr sz="1800" b="1"/>
            </a:lvl3pPr>
            <a:lvl4pPr marL="1370480" indent="0">
              <a:buNone/>
              <a:defRPr sz="1600" b="1"/>
            </a:lvl4pPr>
            <a:lvl5pPr marL="1827304" indent="0">
              <a:buNone/>
              <a:defRPr sz="1600" b="1"/>
            </a:lvl5pPr>
            <a:lvl6pPr marL="2284128" indent="0">
              <a:buNone/>
              <a:defRPr sz="1600" b="1"/>
            </a:lvl6pPr>
            <a:lvl7pPr marL="2740958" indent="0">
              <a:buNone/>
              <a:defRPr sz="1600" b="1"/>
            </a:lvl7pPr>
            <a:lvl8pPr marL="3197778" indent="0">
              <a:buNone/>
              <a:defRPr sz="1600" b="1"/>
            </a:lvl8pPr>
            <a:lvl9pPr marL="36546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22" indent="0">
              <a:buNone/>
              <a:defRPr sz="2800"/>
            </a:lvl2pPr>
            <a:lvl3pPr marL="913649" indent="0">
              <a:buNone/>
              <a:defRPr sz="2400"/>
            </a:lvl3pPr>
            <a:lvl4pPr marL="1370480" indent="0">
              <a:buNone/>
              <a:defRPr sz="2000"/>
            </a:lvl4pPr>
            <a:lvl5pPr marL="1827304" indent="0">
              <a:buNone/>
              <a:defRPr sz="2000"/>
            </a:lvl5pPr>
            <a:lvl6pPr marL="2284128" indent="0">
              <a:buNone/>
              <a:defRPr sz="2000"/>
            </a:lvl6pPr>
            <a:lvl7pPr marL="2740958" indent="0">
              <a:buNone/>
              <a:defRPr sz="2000"/>
            </a:lvl7pPr>
            <a:lvl8pPr marL="3197778" indent="0">
              <a:buNone/>
              <a:defRPr sz="2000"/>
            </a:lvl8pPr>
            <a:lvl9pPr marL="365460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2" indent="0">
              <a:buNone/>
              <a:defRPr sz="1200"/>
            </a:lvl2pPr>
            <a:lvl3pPr marL="913649" indent="0">
              <a:buNone/>
              <a:defRPr sz="1000"/>
            </a:lvl3pPr>
            <a:lvl4pPr marL="1370480" indent="0">
              <a:buNone/>
              <a:defRPr sz="900"/>
            </a:lvl4pPr>
            <a:lvl5pPr marL="1827304" indent="0">
              <a:buNone/>
              <a:defRPr sz="900"/>
            </a:lvl5pPr>
            <a:lvl6pPr marL="2284128" indent="0">
              <a:buNone/>
              <a:defRPr sz="900"/>
            </a:lvl6pPr>
            <a:lvl7pPr marL="2740958" indent="0">
              <a:buNone/>
              <a:defRPr sz="900"/>
            </a:lvl7pPr>
            <a:lvl8pPr marL="3197778" indent="0">
              <a:buNone/>
              <a:defRPr sz="900"/>
            </a:lvl8pPr>
            <a:lvl9pPr marL="365460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40" indent="0" algn="ctr">
              <a:buNone/>
              <a:defRPr/>
            </a:lvl2pPr>
            <a:lvl3pPr marL="913883" indent="0" algn="ctr">
              <a:buNone/>
              <a:defRPr/>
            </a:lvl3pPr>
            <a:lvl4pPr marL="1370830" indent="0" algn="ctr">
              <a:buNone/>
              <a:defRPr/>
            </a:lvl4pPr>
            <a:lvl5pPr marL="1827772" indent="0" algn="ctr">
              <a:buNone/>
              <a:defRPr/>
            </a:lvl5pPr>
            <a:lvl6pPr marL="2284713" indent="0" algn="ctr">
              <a:buNone/>
              <a:defRPr/>
            </a:lvl6pPr>
            <a:lvl7pPr marL="2741659" indent="0" algn="ctr">
              <a:buNone/>
              <a:defRPr/>
            </a:lvl7pPr>
            <a:lvl8pPr marL="3198596" indent="0" algn="ctr">
              <a:buNone/>
              <a:defRPr/>
            </a:lvl8pPr>
            <a:lvl9pPr marL="3655543"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91" y="27351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91" y="1435448"/>
            <a:ext cx="3008189" cy="469031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940" indent="0">
              <a:buNone/>
              <a:defRPr sz="1800"/>
            </a:lvl2pPr>
            <a:lvl3pPr marL="913883" indent="0">
              <a:buNone/>
              <a:defRPr sz="1600"/>
            </a:lvl3pPr>
            <a:lvl4pPr marL="1370830" indent="0">
              <a:buNone/>
              <a:defRPr sz="1400"/>
            </a:lvl4pPr>
            <a:lvl5pPr marL="1827772" indent="0">
              <a:buNone/>
              <a:defRPr sz="1400"/>
            </a:lvl5pPr>
            <a:lvl6pPr marL="2284713" indent="0">
              <a:buNone/>
              <a:defRPr sz="1400"/>
            </a:lvl6pPr>
            <a:lvl7pPr marL="2741659" indent="0">
              <a:buNone/>
              <a:defRPr sz="1400"/>
            </a:lvl7pPr>
            <a:lvl8pPr marL="3198596" indent="0">
              <a:buNone/>
              <a:defRPr sz="1400"/>
            </a:lvl8pPr>
            <a:lvl9pPr marL="365554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40" indent="0">
              <a:buNone/>
              <a:defRPr sz="2000" b="1"/>
            </a:lvl2pPr>
            <a:lvl3pPr marL="913883" indent="0">
              <a:buNone/>
              <a:defRPr sz="1800" b="1"/>
            </a:lvl3pPr>
            <a:lvl4pPr marL="1370830" indent="0">
              <a:buNone/>
              <a:defRPr sz="1600" b="1"/>
            </a:lvl4pPr>
            <a:lvl5pPr marL="1827772" indent="0">
              <a:buNone/>
              <a:defRPr sz="1600" b="1"/>
            </a:lvl5pPr>
            <a:lvl6pPr marL="2284713" indent="0">
              <a:buNone/>
              <a:defRPr sz="1600" b="1"/>
            </a:lvl6pPr>
            <a:lvl7pPr marL="2741659" indent="0">
              <a:buNone/>
              <a:defRPr sz="1600" b="1"/>
            </a:lvl7pPr>
            <a:lvl8pPr marL="3198596" indent="0">
              <a:buNone/>
              <a:defRPr sz="1600" b="1"/>
            </a:lvl8pPr>
            <a:lvl9pPr marL="36555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0" indent="0">
              <a:buNone/>
              <a:defRPr sz="2800"/>
            </a:lvl2pPr>
            <a:lvl3pPr marL="913883" indent="0">
              <a:buNone/>
              <a:defRPr sz="2400"/>
            </a:lvl3pPr>
            <a:lvl4pPr marL="1370830" indent="0">
              <a:buNone/>
              <a:defRPr sz="2000"/>
            </a:lvl4pPr>
            <a:lvl5pPr marL="1827772" indent="0">
              <a:buNone/>
              <a:defRPr sz="2000"/>
            </a:lvl5pPr>
            <a:lvl6pPr marL="2284713" indent="0">
              <a:buNone/>
              <a:defRPr sz="2000"/>
            </a:lvl6pPr>
            <a:lvl7pPr marL="2741659" indent="0">
              <a:buNone/>
              <a:defRPr sz="2000"/>
            </a:lvl7pPr>
            <a:lvl8pPr marL="3198596" indent="0">
              <a:buNone/>
              <a:defRPr sz="2000"/>
            </a:lvl8pPr>
            <a:lvl9pPr marL="365554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0" indent="0">
              <a:buNone/>
              <a:defRPr sz="1200"/>
            </a:lvl2pPr>
            <a:lvl3pPr marL="913883" indent="0">
              <a:buNone/>
              <a:defRPr sz="1000"/>
            </a:lvl3pPr>
            <a:lvl4pPr marL="1370830" indent="0">
              <a:buNone/>
              <a:defRPr sz="900"/>
            </a:lvl4pPr>
            <a:lvl5pPr marL="1827772" indent="0">
              <a:buNone/>
              <a:defRPr sz="900"/>
            </a:lvl5pPr>
            <a:lvl6pPr marL="2284713" indent="0">
              <a:buNone/>
              <a:defRPr sz="900"/>
            </a:lvl6pPr>
            <a:lvl7pPr marL="2741659" indent="0">
              <a:buNone/>
              <a:defRPr sz="900"/>
            </a:lvl7pPr>
            <a:lvl8pPr marL="3198596" indent="0">
              <a:buNone/>
              <a:defRPr sz="900"/>
            </a:lvl8pPr>
            <a:lvl9pPr marL="36555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748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9" y="612800"/>
            <a:ext cx="5486177" cy="4114354"/>
          </a:xfrm>
        </p:spPr>
        <p:txBody>
          <a:bodyPr/>
          <a:lstStyle>
            <a:lvl1pPr marL="0" indent="0">
              <a:buNone/>
              <a:defRPr sz="2200"/>
            </a:lvl1pPr>
            <a:lvl2pPr marL="320728" indent="0">
              <a:buNone/>
              <a:defRPr sz="2000"/>
            </a:lvl2pPr>
            <a:lvl3pPr marL="641463" indent="0">
              <a:buNone/>
              <a:defRPr sz="1700"/>
            </a:lvl3pPr>
            <a:lvl4pPr marL="962200" indent="0">
              <a:buNone/>
              <a:defRPr sz="1400"/>
            </a:lvl4pPr>
            <a:lvl5pPr marL="1282935" indent="0">
              <a:buNone/>
              <a:defRPr sz="1400"/>
            </a:lvl5pPr>
            <a:lvl6pPr marL="1603674" indent="0">
              <a:buNone/>
              <a:defRPr sz="1400"/>
            </a:lvl6pPr>
            <a:lvl7pPr marL="1924402" indent="0">
              <a:buNone/>
              <a:defRPr sz="1400"/>
            </a:lvl7pPr>
            <a:lvl8pPr marL="2245141" indent="0">
              <a:buNone/>
              <a:defRPr sz="1400"/>
            </a:lvl8pPr>
            <a:lvl9pPr marL="256587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9" y="5367860"/>
            <a:ext cx="5486177" cy="804788"/>
          </a:xfrm>
        </p:spPr>
        <p:txBody>
          <a:bodyPr/>
          <a:lstStyle>
            <a:lvl1pPr marL="0" indent="0">
              <a:buNone/>
              <a:defRPr sz="1000"/>
            </a:lvl1pPr>
            <a:lvl2pPr marL="320728" indent="0">
              <a:buNone/>
              <a:defRPr sz="800"/>
            </a:lvl2pPr>
            <a:lvl3pPr marL="641463" indent="0">
              <a:buNone/>
              <a:defRPr sz="700"/>
            </a:lvl3pPr>
            <a:lvl4pPr marL="962200" indent="0">
              <a:buNone/>
              <a:defRPr sz="600"/>
            </a:lvl4pPr>
            <a:lvl5pPr marL="1282935" indent="0">
              <a:buNone/>
              <a:defRPr sz="600"/>
            </a:lvl5pPr>
            <a:lvl6pPr marL="1603674" indent="0">
              <a:buNone/>
              <a:defRPr sz="600"/>
            </a:lvl6pPr>
            <a:lvl7pPr marL="1924402" indent="0">
              <a:buNone/>
              <a:defRPr sz="600"/>
            </a:lvl7pPr>
            <a:lvl8pPr marL="2245141" indent="0">
              <a:buNone/>
              <a:defRPr sz="600"/>
            </a:lvl8pPr>
            <a:lvl9pPr marL="2565873"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4253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Tree>
    <p:extLst>
      <p:ext uri="{BB962C8B-B14F-4D97-AF65-F5344CB8AC3E}">
        <p14:creationId xmlns:p14="http://schemas.microsoft.com/office/powerpoint/2010/main" val="6264913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6"/>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58378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6589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27915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087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extLst>
      <p:ext uri="{BB962C8B-B14F-4D97-AF65-F5344CB8AC3E}">
        <p14:creationId xmlns:p14="http://schemas.microsoft.com/office/powerpoint/2010/main" val="18177480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extLst>
      <p:ext uri="{BB962C8B-B14F-4D97-AF65-F5344CB8AC3E}">
        <p14:creationId xmlns:p14="http://schemas.microsoft.com/office/powerpoint/2010/main" val="42760394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190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83"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73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1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13" y="194671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31" tIns="35631" rIns="35631" bIns="35631"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9827"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82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728"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463"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200"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2935" algn="ctr" defTabSz="40982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272"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54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1839"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116"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384" indent="-267272" algn="l" defTabSz="409827"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123"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7859"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8592"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9325" indent="-267272" algn="l" defTabSz="40982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463" rtl="0" eaLnBrk="1" latinLnBrk="0" hangingPunct="1">
        <a:defRPr sz="1300" kern="1200">
          <a:solidFill>
            <a:schemeClr val="tx1"/>
          </a:solidFill>
          <a:latin typeface="+mn-lt"/>
          <a:ea typeface="+mn-ea"/>
          <a:cs typeface="+mn-cs"/>
        </a:defRPr>
      </a:lvl1pPr>
      <a:lvl2pPr marL="320728" algn="l" defTabSz="641463" rtl="0" eaLnBrk="1" latinLnBrk="0" hangingPunct="1">
        <a:defRPr sz="1300" kern="1200">
          <a:solidFill>
            <a:schemeClr val="tx1"/>
          </a:solidFill>
          <a:latin typeface="+mn-lt"/>
          <a:ea typeface="+mn-ea"/>
          <a:cs typeface="+mn-cs"/>
        </a:defRPr>
      </a:lvl2pPr>
      <a:lvl3pPr marL="641463" algn="l" defTabSz="641463" rtl="0" eaLnBrk="1" latinLnBrk="0" hangingPunct="1">
        <a:defRPr sz="1300" kern="1200">
          <a:solidFill>
            <a:schemeClr val="tx1"/>
          </a:solidFill>
          <a:latin typeface="+mn-lt"/>
          <a:ea typeface="+mn-ea"/>
          <a:cs typeface="+mn-cs"/>
        </a:defRPr>
      </a:lvl3pPr>
      <a:lvl4pPr marL="962200" algn="l" defTabSz="641463" rtl="0" eaLnBrk="1" latinLnBrk="0" hangingPunct="1">
        <a:defRPr sz="1300" kern="1200">
          <a:solidFill>
            <a:schemeClr val="tx1"/>
          </a:solidFill>
          <a:latin typeface="+mn-lt"/>
          <a:ea typeface="+mn-ea"/>
          <a:cs typeface="+mn-cs"/>
        </a:defRPr>
      </a:lvl4pPr>
      <a:lvl5pPr marL="1282935" algn="l" defTabSz="641463" rtl="0" eaLnBrk="1" latinLnBrk="0" hangingPunct="1">
        <a:defRPr sz="1300" kern="1200">
          <a:solidFill>
            <a:schemeClr val="tx1"/>
          </a:solidFill>
          <a:latin typeface="+mn-lt"/>
          <a:ea typeface="+mn-ea"/>
          <a:cs typeface="+mn-cs"/>
        </a:defRPr>
      </a:lvl5pPr>
      <a:lvl6pPr marL="1603674" algn="l" defTabSz="641463" rtl="0" eaLnBrk="1" latinLnBrk="0" hangingPunct="1">
        <a:defRPr sz="1300" kern="1200">
          <a:solidFill>
            <a:schemeClr val="tx1"/>
          </a:solidFill>
          <a:latin typeface="+mn-lt"/>
          <a:ea typeface="+mn-ea"/>
          <a:cs typeface="+mn-cs"/>
        </a:defRPr>
      </a:lvl6pPr>
      <a:lvl7pPr marL="1924402" algn="l" defTabSz="641463" rtl="0" eaLnBrk="1" latinLnBrk="0" hangingPunct="1">
        <a:defRPr sz="1300" kern="1200">
          <a:solidFill>
            <a:schemeClr val="tx1"/>
          </a:solidFill>
          <a:latin typeface="+mn-lt"/>
          <a:ea typeface="+mn-ea"/>
          <a:cs typeface="+mn-cs"/>
        </a:defRPr>
      </a:lvl7pPr>
      <a:lvl8pPr marL="2245141" algn="l" defTabSz="641463" rtl="0" eaLnBrk="1" latinLnBrk="0" hangingPunct="1">
        <a:defRPr sz="1300" kern="1200">
          <a:solidFill>
            <a:schemeClr val="tx1"/>
          </a:solidFill>
          <a:latin typeface="+mn-lt"/>
          <a:ea typeface="+mn-ea"/>
          <a:cs typeface="+mn-cs"/>
        </a:defRPr>
      </a:lvl8pPr>
      <a:lvl9pPr marL="2565873" algn="l" defTabSz="641463"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80"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5" tIns="35695" rIns="35695" bIns="35695"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80" y="1946683"/>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5" tIns="35695" rIns="35695" bIns="35695"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944552098"/>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410520"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75"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52"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826"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105"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29" indent="-267729" algn="l" defTabSz="41052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458" indent="-267729" algn="l" defTabSz="41052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192" indent="-267729" algn="l" defTabSz="41052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919" indent="-267729" algn="l" defTabSz="41052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650" indent="-267729" algn="l" defTabSz="41052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9928" indent="-267729" algn="l" defTabSz="41052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202" indent="-267729" algn="l" defTabSz="41052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479" indent="-267729" algn="l" defTabSz="41052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755" indent="-267729" algn="l" defTabSz="41052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552" rtl="0" eaLnBrk="1" latinLnBrk="0" hangingPunct="1">
        <a:defRPr sz="1300" kern="1200">
          <a:solidFill>
            <a:schemeClr val="tx1"/>
          </a:solidFill>
          <a:latin typeface="+mn-lt"/>
          <a:ea typeface="+mn-ea"/>
          <a:cs typeface="+mn-cs"/>
        </a:defRPr>
      </a:lvl1pPr>
      <a:lvl2pPr marL="321275" algn="l" defTabSz="642552" rtl="0" eaLnBrk="1" latinLnBrk="0" hangingPunct="1">
        <a:defRPr sz="1300" kern="1200">
          <a:solidFill>
            <a:schemeClr val="tx1"/>
          </a:solidFill>
          <a:latin typeface="+mn-lt"/>
          <a:ea typeface="+mn-ea"/>
          <a:cs typeface="+mn-cs"/>
        </a:defRPr>
      </a:lvl2pPr>
      <a:lvl3pPr marL="642552" algn="l" defTabSz="642552" rtl="0" eaLnBrk="1" latinLnBrk="0" hangingPunct="1">
        <a:defRPr sz="1300" kern="1200">
          <a:solidFill>
            <a:schemeClr val="tx1"/>
          </a:solidFill>
          <a:latin typeface="+mn-lt"/>
          <a:ea typeface="+mn-ea"/>
          <a:cs typeface="+mn-cs"/>
        </a:defRPr>
      </a:lvl3pPr>
      <a:lvl4pPr marL="963826" algn="l" defTabSz="642552" rtl="0" eaLnBrk="1" latinLnBrk="0" hangingPunct="1">
        <a:defRPr sz="1300" kern="1200">
          <a:solidFill>
            <a:schemeClr val="tx1"/>
          </a:solidFill>
          <a:latin typeface="+mn-lt"/>
          <a:ea typeface="+mn-ea"/>
          <a:cs typeface="+mn-cs"/>
        </a:defRPr>
      </a:lvl4pPr>
      <a:lvl5pPr marL="1285105" algn="l" defTabSz="642552" rtl="0" eaLnBrk="1" latinLnBrk="0" hangingPunct="1">
        <a:defRPr sz="1300" kern="1200">
          <a:solidFill>
            <a:schemeClr val="tx1"/>
          </a:solidFill>
          <a:latin typeface="+mn-lt"/>
          <a:ea typeface="+mn-ea"/>
          <a:cs typeface="+mn-cs"/>
        </a:defRPr>
      </a:lvl5pPr>
      <a:lvl6pPr marL="1606382" algn="l" defTabSz="642552" rtl="0" eaLnBrk="1" latinLnBrk="0" hangingPunct="1">
        <a:defRPr sz="1300" kern="1200">
          <a:solidFill>
            <a:schemeClr val="tx1"/>
          </a:solidFill>
          <a:latin typeface="+mn-lt"/>
          <a:ea typeface="+mn-ea"/>
          <a:cs typeface="+mn-cs"/>
        </a:defRPr>
      </a:lvl6pPr>
      <a:lvl7pPr marL="1927658" algn="l" defTabSz="642552" rtl="0" eaLnBrk="1" latinLnBrk="0" hangingPunct="1">
        <a:defRPr sz="1300" kern="1200">
          <a:solidFill>
            <a:schemeClr val="tx1"/>
          </a:solidFill>
          <a:latin typeface="+mn-lt"/>
          <a:ea typeface="+mn-ea"/>
          <a:cs typeface="+mn-cs"/>
        </a:defRPr>
      </a:lvl7pPr>
      <a:lvl8pPr marL="2248936" algn="l" defTabSz="642552" rtl="0" eaLnBrk="1" latinLnBrk="0" hangingPunct="1">
        <a:defRPr sz="1300" kern="1200">
          <a:solidFill>
            <a:schemeClr val="tx1"/>
          </a:solidFill>
          <a:latin typeface="+mn-lt"/>
          <a:ea typeface="+mn-ea"/>
          <a:cs typeface="+mn-cs"/>
        </a:defRPr>
      </a:lvl8pPr>
      <a:lvl9pPr marL="2570212" algn="l" defTabSz="642552"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8"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0" tIns="35640" rIns="35640" bIns="35640"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8" y="1946711"/>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0" tIns="35640" rIns="35640" bIns="35640"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3149363816"/>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409932"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3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3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3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32"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10" algn="ctr" defTabSz="40993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628" algn="ctr" defTabSz="40993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445" algn="ctr" defTabSz="40993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264" algn="ctr" defTabSz="409932"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41" indent="-267341" algn="l" defTabSz="409932"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688" indent="-267341" algn="l" defTabSz="409932"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044" indent="-267341" algn="l" defTabSz="409932"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388" indent="-267341" algn="l" defTabSz="409932"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727" indent="-267341" algn="l" defTabSz="409932"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548" indent="-267341" algn="l" defTabSz="40993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364" indent="-267341" algn="l" defTabSz="40993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181" indent="-267341" algn="l" defTabSz="40993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19995" indent="-267341" algn="l" defTabSz="409932"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628" rtl="0" eaLnBrk="1" latinLnBrk="0" hangingPunct="1">
        <a:defRPr sz="1300" kern="1200">
          <a:solidFill>
            <a:schemeClr val="tx1"/>
          </a:solidFill>
          <a:latin typeface="+mn-lt"/>
          <a:ea typeface="+mn-ea"/>
          <a:cs typeface="+mn-cs"/>
        </a:defRPr>
      </a:lvl1pPr>
      <a:lvl2pPr marL="320810" algn="l" defTabSz="641628" rtl="0" eaLnBrk="1" latinLnBrk="0" hangingPunct="1">
        <a:defRPr sz="1300" kern="1200">
          <a:solidFill>
            <a:schemeClr val="tx1"/>
          </a:solidFill>
          <a:latin typeface="+mn-lt"/>
          <a:ea typeface="+mn-ea"/>
          <a:cs typeface="+mn-cs"/>
        </a:defRPr>
      </a:lvl2pPr>
      <a:lvl3pPr marL="641628" algn="l" defTabSz="641628" rtl="0" eaLnBrk="1" latinLnBrk="0" hangingPunct="1">
        <a:defRPr sz="1300" kern="1200">
          <a:solidFill>
            <a:schemeClr val="tx1"/>
          </a:solidFill>
          <a:latin typeface="+mn-lt"/>
          <a:ea typeface="+mn-ea"/>
          <a:cs typeface="+mn-cs"/>
        </a:defRPr>
      </a:lvl3pPr>
      <a:lvl4pPr marL="962445" algn="l" defTabSz="641628" rtl="0" eaLnBrk="1" latinLnBrk="0" hangingPunct="1">
        <a:defRPr sz="1300" kern="1200">
          <a:solidFill>
            <a:schemeClr val="tx1"/>
          </a:solidFill>
          <a:latin typeface="+mn-lt"/>
          <a:ea typeface="+mn-ea"/>
          <a:cs typeface="+mn-cs"/>
        </a:defRPr>
      </a:lvl4pPr>
      <a:lvl5pPr marL="1283264" algn="l" defTabSz="641628" rtl="0" eaLnBrk="1" latinLnBrk="0" hangingPunct="1">
        <a:defRPr sz="1300" kern="1200">
          <a:solidFill>
            <a:schemeClr val="tx1"/>
          </a:solidFill>
          <a:latin typeface="+mn-lt"/>
          <a:ea typeface="+mn-ea"/>
          <a:cs typeface="+mn-cs"/>
        </a:defRPr>
      </a:lvl5pPr>
      <a:lvl6pPr marL="1604084" algn="l" defTabSz="641628" rtl="0" eaLnBrk="1" latinLnBrk="0" hangingPunct="1">
        <a:defRPr sz="1300" kern="1200">
          <a:solidFill>
            <a:schemeClr val="tx1"/>
          </a:solidFill>
          <a:latin typeface="+mn-lt"/>
          <a:ea typeface="+mn-ea"/>
          <a:cs typeface="+mn-cs"/>
        </a:defRPr>
      </a:lvl6pPr>
      <a:lvl7pPr marL="1924895" algn="l" defTabSz="641628" rtl="0" eaLnBrk="1" latinLnBrk="0" hangingPunct="1">
        <a:defRPr sz="1300" kern="1200">
          <a:solidFill>
            <a:schemeClr val="tx1"/>
          </a:solidFill>
          <a:latin typeface="+mn-lt"/>
          <a:ea typeface="+mn-ea"/>
          <a:cs typeface="+mn-cs"/>
        </a:defRPr>
      </a:lvl7pPr>
      <a:lvl8pPr marL="2245716" algn="l" defTabSz="641628" rtl="0" eaLnBrk="1" latinLnBrk="0" hangingPunct="1">
        <a:defRPr sz="1300" kern="1200">
          <a:solidFill>
            <a:schemeClr val="tx1"/>
          </a:solidFill>
          <a:latin typeface="+mn-lt"/>
          <a:ea typeface="+mn-ea"/>
          <a:cs typeface="+mn-cs"/>
        </a:defRPr>
      </a:lvl8pPr>
      <a:lvl9pPr marL="2566529" algn="l" defTabSz="641628"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623856400"/>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537882004"/>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28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121" tIns="35121" rIns="35121" bIns="35121"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3282" y="194698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121" tIns="35121" rIns="35121" bIns="35121"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874423433"/>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404200"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420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16333"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32660"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49051"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65378" algn="ctr" defTabSz="40420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547"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27264"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0890"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54508"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18125" indent="-263547" algn="l" defTabSz="404200"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34454"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50820"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67195"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583506" indent="-263547" algn="l" defTabSz="404200"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32660" rtl="0" eaLnBrk="1" latinLnBrk="0" hangingPunct="1">
        <a:defRPr sz="1300" kern="1200">
          <a:solidFill>
            <a:schemeClr val="tx1"/>
          </a:solidFill>
          <a:latin typeface="+mn-lt"/>
          <a:ea typeface="+mn-ea"/>
          <a:cs typeface="+mn-cs"/>
        </a:defRPr>
      </a:lvl1pPr>
      <a:lvl2pPr marL="316333" algn="l" defTabSz="632660" rtl="0" eaLnBrk="1" latinLnBrk="0" hangingPunct="1">
        <a:defRPr sz="1300" kern="1200">
          <a:solidFill>
            <a:schemeClr val="tx1"/>
          </a:solidFill>
          <a:latin typeface="+mn-lt"/>
          <a:ea typeface="+mn-ea"/>
          <a:cs typeface="+mn-cs"/>
        </a:defRPr>
      </a:lvl2pPr>
      <a:lvl3pPr marL="632660" algn="l" defTabSz="632660" rtl="0" eaLnBrk="1" latinLnBrk="0" hangingPunct="1">
        <a:defRPr sz="1300" kern="1200">
          <a:solidFill>
            <a:schemeClr val="tx1"/>
          </a:solidFill>
          <a:latin typeface="+mn-lt"/>
          <a:ea typeface="+mn-ea"/>
          <a:cs typeface="+mn-cs"/>
        </a:defRPr>
      </a:lvl3pPr>
      <a:lvl4pPr marL="949051" algn="l" defTabSz="632660" rtl="0" eaLnBrk="1" latinLnBrk="0" hangingPunct="1">
        <a:defRPr sz="1300" kern="1200">
          <a:solidFill>
            <a:schemeClr val="tx1"/>
          </a:solidFill>
          <a:latin typeface="+mn-lt"/>
          <a:ea typeface="+mn-ea"/>
          <a:cs typeface="+mn-cs"/>
        </a:defRPr>
      </a:lvl4pPr>
      <a:lvl5pPr marL="1265378" algn="l" defTabSz="632660" rtl="0" eaLnBrk="1" latinLnBrk="0" hangingPunct="1">
        <a:defRPr sz="1300" kern="1200">
          <a:solidFill>
            <a:schemeClr val="tx1"/>
          </a:solidFill>
          <a:latin typeface="+mn-lt"/>
          <a:ea typeface="+mn-ea"/>
          <a:cs typeface="+mn-cs"/>
        </a:defRPr>
      </a:lvl5pPr>
      <a:lvl6pPr marL="1581759" algn="l" defTabSz="632660" rtl="0" eaLnBrk="1" latinLnBrk="0" hangingPunct="1">
        <a:defRPr sz="1300" kern="1200">
          <a:solidFill>
            <a:schemeClr val="tx1"/>
          </a:solidFill>
          <a:latin typeface="+mn-lt"/>
          <a:ea typeface="+mn-ea"/>
          <a:cs typeface="+mn-cs"/>
        </a:defRPr>
      </a:lvl6pPr>
      <a:lvl7pPr marL="1898118" algn="l" defTabSz="632660" rtl="0" eaLnBrk="1" latinLnBrk="0" hangingPunct="1">
        <a:defRPr sz="1300" kern="1200">
          <a:solidFill>
            <a:schemeClr val="tx1"/>
          </a:solidFill>
          <a:latin typeface="+mn-lt"/>
          <a:ea typeface="+mn-ea"/>
          <a:cs typeface="+mn-cs"/>
        </a:defRPr>
      </a:lvl7pPr>
      <a:lvl8pPr marL="2214439" algn="l" defTabSz="632660" rtl="0" eaLnBrk="1" latinLnBrk="0" hangingPunct="1">
        <a:defRPr sz="1300" kern="1200">
          <a:solidFill>
            <a:schemeClr val="tx1"/>
          </a:solidFill>
          <a:latin typeface="+mn-lt"/>
          <a:ea typeface="+mn-ea"/>
          <a:cs typeface="+mn-cs"/>
        </a:defRPr>
      </a:lvl8pPr>
      <a:lvl9pPr marL="2530792" algn="l" defTabSz="63266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4" tIns="45683" rIns="91364" bIns="45683"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822" algn="ctr" rtl="0" eaLnBrk="1" fontAlgn="base" hangingPunct="1">
        <a:spcBef>
          <a:spcPct val="0"/>
        </a:spcBef>
        <a:spcAft>
          <a:spcPct val="0"/>
        </a:spcAft>
        <a:defRPr sz="4400">
          <a:solidFill>
            <a:schemeClr val="tx2"/>
          </a:solidFill>
          <a:latin typeface="Arial" charset="0"/>
        </a:defRPr>
      </a:lvl6pPr>
      <a:lvl7pPr marL="913649" algn="ctr" rtl="0" eaLnBrk="1" fontAlgn="base" hangingPunct="1">
        <a:spcBef>
          <a:spcPct val="0"/>
        </a:spcBef>
        <a:spcAft>
          <a:spcPct val="0"/>
        </a:spcAft>
        <a:defRPr sz="4400">
          <a:solidFill>
            <a:schemeClr val="tx2"/>
          </a:solidFill>
          <a:latin typeface="Arial" charset="0"/>
        </a:defRPr>
      </a:lvl7pPr>
      <a:lvl8pPr marL="1370480" algn="ctr" rtl="0" eaLnBrk="1" fontAlgn="base" hangingPunct="1">
        <a:spcBef>
          <a:spcPct val="0"/>
        </a:spcBef>
        <a:spcAft>
          <a:spcPct val="0"/>
        </a:spcAft>
        <a:defRPr sz="4400">
          <a:solidFill>
            <a:schemeClr val="tx2"/>
          </a:solidFill>
          <a:latin typeface="Arial" charset="0"/>
        </a:defRPr>
      </a:lvl8pPr>
      <a:lvl9pPr marL="1827304" algn="ctr" rtl="0" eaLnBrk="1" fontAlgn="base" hangingPunct="1">
        <a:spcBef>
          <a:spcPct val="0"/>
        </a:spcBef>
        <a:spcAft>
          <a:spcPct val="0"/>
        </a:spcAft>
        <a:defRPr sz="4400">
          <a:solidFill>
            <a:schemeClr val="tx2"/>
          </a:solidFill>
          <a:latin typeface="Arial" charset="0"/>
        </a:defRPr>
      </a:lvl9pPr>
    </p:titleStyle>
    <p:bodyStyle>
      <a:lvl1pPr marL="342623" indent="-342623" algn="l" rtl="0" eaLnBrk="1" fontAlgn="base" hangingPunct="1">
        <a:spcBef>
          <a:spcPct val="20000"/>
        </a:spcBef>
        <a:spcAft>
          <a:spcPct val="0"/>
        </a:spcAft>
        <a:buChar char="•"/>
        <a:defRPr sz="3200">
          <a:solidFill>
            <a:schemeClr val="tx1"/>
          </a:solidFill>
          <a:latin typeface="+mn-lt"/>
          <a:ea typeface="+mn-ea"/>
          <a:cs typeface="+mn-cs"/>
        </a:defRPr>
      </a:lvl1pPr>
      <a:lvl2pPr marL="742342" indent="-285518" algn="l" rtl="0" eaLnBrk="1" fontAlgn="base" hangingPunct="1">
        <a:spcBef>
          <a:spcPct val="20000"/>
        </a:spcBef>
        <a:spcAft>
          <a:spcPct val="0"/>
        </a:spcAft>
        <a:buChar char="–"/>
        <a:defRPr sz="2800">
          <a:solidFill>
            <a:schemeClr val="tx1"/>
          </a:solidFill>
          <a:latin typeface="+mn-lt"/>
        </a:defRPr>
      </a:lvl2pPr>
      <a:lvl3pPr marL="1142062" indent="-228410" algn="l" rtl="0" eaLnBrk="1" fontAlgn="base" hangingPunct="1">
        <a:spcBef>
          <a:spcPct val="20000"/>
        </a:spcBef>
        <a:spcAft>
          <a:spcPct val="0"/>
        </a:spcAft>
        <a:buChar char="•"/>
        <a:defRPr sz="2400">
          <a:solidFill>
            <a:schemeClr val="tx1"/>
          </a:solidFill>
          <a:latin typeface="+mn-lt"/>
        </a:defRPr>
      </a:lvl3pPr>
      <a:lvl4pPr marL="1598888" indent="-228410" algn="l" rtl="0" eaLnBrk="1" fontAlgn="base" hangingPunct="1">
        <a:spcBef>
          <a:spcPct val="20000"/>
        </a:spcBef>
        <a:spcAft>
          <a:spcPct val="0"/>
        </a:spcAft>
        <a:buChar char="–"/>
        <a:defRPr sz="2000">
          <a:solidFill>
            <a:schemeClr val="tx1"/>
          </a:solidFill>
          <a:latin typeface="+mn-lt"/>
        </a:defRPr>
      </a:lvl4pPr>
      <a:lvl5pPr marL="2055720" indent="-228410" algn="l" rtl="0" eaLnBrk="1" fontAlgn="base" hangingPunct="1">
        <a:spcBef>
          <a:spcPct val="20000"/>
        </a:spcBef>
        <a:spcAft>
          <a:spcPct val="0"/>
        </a:spcAft>
        <a:buChar char="»"/>
        <a:defRPr sz="2000">
          <a:solidFill>
            <a:schemeClr val="tx1"/>
          </a:solidFill>
          <a:latin typeface="+mn-lt"/>
        </a:defRPr>
      </a:lvl5pPr>
      <a:lvl6pPr marL="2512545" indent="-228410" algn="l" rtl="0" eaLnBrk="1" fontAlgn="base" hangingPunct="1">
        <a:spcBef>
          <a:spcPct val="20000"/>
        </a:spcBef>
        <a:spcAft>
          <a:spcPct val="0"/>
        </a:spcAft>
        <a:buChar char="»"/>
        <a:defRPr sz="2000">
          <a:solidFill>
            <a:schemeClr val="tx1"/>
          </a:solidFill>
          <a:latin typeface="+mn-lt"/>
        </a:defRPr>
      </a:lvl6pPr>
      <a:lvl7pPr marL="2969368" indent="-228410" algn="l" rtl="0" eaLnBrk="1" fontAlgn="base" hangingPunct="1">
        <a:spcBef>
          <a:spcPct val="20000"/>
        </a:spcBef>
        <a:spcAft>
          <a:spcPct val="0"/>
        </a:spcAft>
        <a:buChar char="»"/>
        <a:defRPr sz="2000">
          <a:solidFill>
            <a:schemeClr val="tx1"/>
          </a:solidFill>
          <a:latin typeface="+mn-lt"/>
        </a:defRPr>
      </a:lvl7pPr>
      <a:lvl8pPr marL="3426196" indent="-228410" algn="l" rtl="0" eaLnBrk="1" fontAlgn="base" hangingPunct="1">
        <a:spcBef>
          <a:spcPct val="20000"/>
        </a:spcBef>
        <a:spcAft>
          <a:spcPct val="0"/>
        </a:spcAft>
        <a:buChar char="»"/>
        <a:defRPr sz="2000">
          <a:solidFill>
            <a:schemeClr val="tx1"/>
          </a:solidFill>
          <a:latin typeface="+mn-lt"/>
        </a:defRPr>
      </a:lvl8pPr>
      <a:lvl9pPr marL="3883017" indent="-22841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64" tIns="45683" rIns="91364" bIns="4568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defRPr sz="1400"/>
            </a:lvl1pPr>
          </a:lstStyle>
          <a:p>
            <a:pPr defTabSz="913649"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ctr">
              <a:defRPr sz="1400"/>
            </a:lvl1pPr>
          </a:lstStyle>
          <a:p>
            <a:pPr defTabSz="913649"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r">
              <a:defRPr sz="1400"/>
            </a:lvl1pPr>
          </a:lstStyle>
          <a:p>
            <a:pPr defTabSz="913649" fontAlgn="base">
              <a:spcBef>
                <a:spcPct val="0"/>
              </a:spcBef>
              <a:spcAft>
                <a:spcPct val="0"/>
              </a:spcAft>
            </a:pPr>
            <a:fld id="{068B3C12-BC1A-4959-8182-8B391870C7D3}" type="slidenum">
              <a:rPr lang="en-US" smtClean="0">
                <a:solidFill>
                  <a:srgbClr val="000000"/>
                </a:solidFill>
              </a:rPr>
              <a:pPr defTabSz="913649"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822" algn="ctr" rtl="0" fontAlgn="base">
        <a:spcBef>
          <a:spcPct val="0"/>
        </a:spcBef>
        <a:spcAft>
          <a:spcPct val="0"/>
        </a:spcAft>
        <a:defRPr sz="4400">
          <a:solidFill>
            <a:schemeClr val="tx2"/>
          </a:solidFill>
          <a:latin typeface="Arial" charset="0"/>
        </a:defRPr>
      </a:lvl6pPr>
      <a:lvl7pPr marL="913649" algn="ctr" rtl="0" fontAlgn="base">
        <a:spcBef>
          <a:spcPct val="0"/>
        </a:spcBef>
        <a:spcAft>
          <a:spcPct val="0"/>
        </a:spcAft>
        <a:defRPr sz="4400">
          <a:solidFill>
            <a:schemeClr val="tx2"/>
          </a:solidFill>
          <a:latin typeface="Arial" charset="0"/>
        </a:defRPr>
      </a:lvl7pPr>
      <a:lvl8pPr marL="1370480" algn="ctr" rtl="0" fontAlgn="base">
        <a:spcBef>
          <a:spcPct val="0"/>
        </a:spcBef>
        <a:spcAft>
          <a:spcPct val="0"/>
        </a:spcAft>
        <a:defRPr sz="4400">
          <a:solidFill>
            <a:schemeClr val="tx2"/>
          </a:solidFill>
          <a:latin typeface="Arial" charset="0"/>
        </a:defRPr>
      </a:lvl8pPr>
      <a:lvl9pPr marL="1827304" algn="ctr" rtl="0" fontAlgn="base">
        <a:spcBef>
          <a:spcPct val="0"/>
        </a:spcBef>
        <a:spcAft>
          <a:spcPct val="0"/>
        </a:spcAft>
        <a:defRPr sz="4400">
          <a:solidFill>
            <a:schemeClr val="tx2"/>
          </a:solidFill>
          <a:latin typeface="Arial" charset="0"/>
        </a:defRPr>
      </a:lvl9pPr>
    </p:titleStyle>
    <p:bodyStyle>
      <a:lvl1pPr marL="342623" indent="-342623" algn="l" rtl="0" fontAlgn="base">
        <a:spcBef>
          <a:spcPct val="20000"/>
        </a:spcBef>
        <a:spcAft>
          <a:spcPct val="0"/>
        </a:spcAft>
        <a:buChar char="•"/>
        <a:defRPr sz="2800">
          <a:solidFill>
            <a:schemeClr val="tx1"/>
          </a:solidFill>
          <a:latin typeface="+mn-lt"/>
          <a:ea typeface="+mn-ea"/>
          <a:cs typeface="+mn-cs"/>
        </a:defRPr>
      </a:lvl1pPr>
      <a:lvl2pPr marL="742342" indent="-285518" algn="l" rtl="0" fontAlgn="base">
        <a:spcBef>
          <a:spcPct val="20000"/>
        </a:spcBef>
        <a:spcAft>
          <a:spcPct val="0"/>
        </a:spcAft>
        <a:buChar char="–"/>
        <a:defRPr sz="2400">
          <a:solidFill>
            <a:schemeClr val="tx1"/>
          </a:solidFill>
          <a:latin typeface="+mn-lt"/>
        </a:defRPr>
      </a:lvl2pPr>
      <a:lvl3pPr marL="1142062" indent="-228410" algn="l" rtl="0" fontAlgn="base">
        <a:spcBef>
          <a:spcPct val="20000"/>
        </a:spcBef>
        <a:spcAft>
          <a:spcPct val="0"/>
        </a:spcAft>
        <a:buChar char="•"/>
        <a:defRPr sz="2000">
          <a:solidFill>
            <a:schemeClr val="tx1"/>
          </a:solidFill>
          <a:latin typeface="+mn-lt"/>
        </a:defRPr>
      </a:lvl3pPr>
      <a:lvl4pPr marL="1598888" indent="-228410" algn="l" rtl="0" fontAlgn="base">
        <a:spcBef>
          <a:spcPct val="20000"/>
        </a:spcBef>
        <a:spcAft>
          <a:spcPct val="0"/>
        </a:spcAft>
        <a:buChar char="–"/>
        <a:defRPr sz="1800">
          <a:solidFill>
            <a:schemeClr val="tx1"/>
          </a:solidFill>
          <a:latin typeface="+mn-lt"/>
        </a:defRPr>
      </a:lvl4pPr>
      <a:lvl5pPr marL="2055720" indent="-228410" algn="l" rtl="0" fontAlgn="base">
        <a:spcBef>
          <a:spcPct val="20000"/>
        </a:spcBef>
        <a:spcAft>
          <a:spcPct val="0"/>
        </a:spcAft>
        <a:buChar char="»"/>
        <a:defRPr sz="1800">
          <a:solidFill>
            <a:schemeClr val="tx1"/>
          </a:solidFill>
          <a:latin typeface="+mn-lt"/>
        </a:defRPr>
      </a:lvl5pPr>
      <a:lvl6pPr marL="2512545" indent="-228410" algn="l" rtl="0" fontAlgn="base">
        <a:spcBef>
          <a:spcPct val="20000"/>
        </a:spcBef>
        <a:spcAft>
          <a:spcPct val="0"/>
        </a:spcAft>
        <a:buChar char="»"/>
        <a:defRPr sz="2000">
          <a:solidFill>
            <a:schemeClr val="tx1"/>
          </a:solidFill>
          <a:latin typeface="+mn-lt"/>
        </a:defRPr>
      </a:lvl6pPr>
      <a:lvl7pPr marL="2969368" indent="-228410" algn="l" rtl="0" fontAlgn="base">
        <a:spcBef>
          <a:spcPct val="20000"/>
        </a:spcBef>
        <a:spcAft>
          <a:spcPct val="0"/>
        </a:spcAft>
        <a:buChar char="»"/>
        <a:defRPr sz="2000">
          <a:solidFill>
            <a:schemeClr val="tx1"/>
          </a:solidFill>
          <a:latin typeface="+mn-lt"/>
        </a:defRPr>
      </a:lvl7pPr>
      <a:lvl8pPr marL="3426196" indent="-228410" algn="l" rtl="0" fontAlgn="base">
        <a:spcBef>
          <a:spcPct val="20000"/>
        </a:spcBef>
        <a:spcAft>
          <a:spcPct val="0"/>
        </a:spcAft>
        <a:buChar char="»"/>
        <a:defRPr sz="2000">
          <a:solidFill>
            <a:schemeClr val="tx1"/>
          </a:solidFill>
          <a:latin typeface="+mn-lt"/>
        </a:defRPr>
      </a:lvl8pPr>
      <a:lvl9pPr marL="3883017" indent="-22841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64" tIns="45683" rIns="91364" bIns="4568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defRPr sz="1400"/>
            </a:lvl1pPr>
          </a:lstStyle>
          <a:p>
            <a:pPr defTabSz="913649"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ctr">
              <a:defRPr sz="1400"/>
            </a:lvl1pPr>
          </a:lstStyle>
          <a:p>
            <a:pPr defTabSz="913649"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r">
              <a:defRPr sz="1400"/>
            </a:lvl1pPr>
          </a:lstStyle>
          <a:p>
            <a:pPr defTabSz="913649" fontAlgn="base">
              <a:spcBef>
                <a:spcPct val="0"/>
              </a:spcBef>
              <a:spcAft>
                <a:spcPct val="0"/>
              </a:spcAft>
            </a:pPr>
            <a:fld id="{068B3C12-BC1A-4959-8182-8B391870C7D3}" type="slidenum">
              <a:rPr lang="en-US" smtClean="0">
                <a:solidFill>
                  <a:srgbClr val="000000"/>
                </a:solidFill>
              </a:rPr>
              <a:pPr defTabSz="913649"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822" algn="ctr" rtl="0" fontAlgn="base">
        <a:spcBef>
          <a:spcPct val="0"/>
        </a:spcBef>
        <a:spcAft>
          <a:spcPct val="0"/>
        </a:spcAft>
        <a:defRPr sz="4400">
          <a:solidFill>
            <a:schemeClr val="tx2"/>
          </a:solidFill>
          <a:latin typeface="Arial" charset="0"/>
        </a:defRPr>
      </a:lvl6pPr>
      <a:lvl7pPr marL="913649" algn="ctr" rtl="0" fontAlgn="base">
        <a:spcBef>
          <a:spcPct val="0"/>
        </a:spcBef>
        <a:spcAft>
          <a:spcPct val="0"/>
        </a:spcAft>
        <a:defRPr sz="4400">
          <a:solidFill>
            <a:schemeClr val="tx2"/>
          </a:solidFill>
          <a:latin typeface="Arial" charset="0"/>
        </a:defRPr>
      </a:lvl7pPr>
      <a:lvl8pPr marL="1370480" algn="ctr" rtl="0" fontAlgn="base">
        <a:spcBef>
          <a:spcPct val="0"/>
        </a:spcBef>
        <a:spcAft>
          <a:spcPct val="0"/>
        </a:spcAft>
        <a:defRPr sz="4400">
          <a:solidFill>
            <a:schemeClr val="tx2"/>
          </a:solidFill>
          <a:latin typeface="Arial" charset="0"/>
        </a:defRPr>
      </a:lvl8pPr>
      <a:lvl9pPr marL="1827304" algn="ctr" rtl="0" fontAlgn="base">
        <a:spcBef>
          <a:spcPct val="0"/>
        </a:spcBef>
        <a:spcAft>
          <a:spcPct val="0"/>
        </a:spcAft>
        <a:defRPr sz="4400">
          <a:solidFill>
            <a:schemeClr val="tx2"/>
          </a:solidFill>
          <a:latin typeface="Arial" charset="0"/>
        </a:defRPr>
      </a:lvl9pPr>
    </p:titleStyle>
    <p:bodyStyle>
      <a:lvl1pPr marL="342623" indent="-342623" algn="l" rtl="0" fontAlgn="base">
        <a:spcBef>
          <a:spcPct val="20000"/>
        </a:spcBef>
        <a:spcAft>
          <a:spcPct val="0"/>
        </a:spcAft>
        <a:buChar char="•"/>
        <a:defRPr sz="2800">
          <a:solidFill>
            <a:schemeClr val="tx1"/>
          </a:solidFill>
          <a:latin typeface="+mn-lt"/>
          <a:ea typeface="+mn-ea"/>
          <a:cs typeface="+mn-cs"/>
        </a:defRPr>
      </a:lvl1pPr>
      <a:lvl2pPr marL="742342" indent="-285518" algn="l" rtl="0" fontAlgn="base">
        <a:spcBef>
          <a:spcPct val="20000"/>
        </a:spcBef>
        <a:spcAft>
          <a:spcPct val="0"/>
        </a:spcAft>
        <a:buChar char="–"/>
        <a:defRPr sz="2400">
          <a:solidFill>
            <a:schemeClr val="tx1"/>
          </a:solidFill>
          <a:latin typeface="+mn-lt"/>
        </a:defRPr>
      </a:lvl2pPr>
      <a:lvl3pPr marL="1142062" indent="-228410" algn="l" rtl="0" fontAlgn="base">
        <a:spcBef>
          <a:spcPct val="20000"/>
        </a:spcBef>
        <a:spcAft>
          <a:spcPct val="0"/>
        </a:spcAft>
        <a:buChar char="•"/>
        <a:defRPr sz="2000">
          <a:solidFill>
            <a:schemeClr val="tx1"/>
          </a:solidFill>
          <a:latin typeface="+mn-lt"/>
        </a:defRPr>
      </a:lvl3pPr>
      <a:lvl4pPr marL="1598888" indent="-228410" algn="l" rtl="0" fontAlgn="base">
        <a:spcBef>
          <a:spcPct val="20000"/>
        </a:spcBef>
        <a:spcAft>
          <a:spcPct val="0"/>
        </a:spcAft>
        <a:buChar char="–"/>
        <a:defRPr sz="1800">
          <a:solidFill>
            <a:schemeClr val="tx1"/>
          </a:solidFill>
          <a:latin typeface="+mn-lt"/>
        </a:defRPr>
      </a:lvl4pPr>
      <a:lvl5pPr marL="2055720" indent="-228410" algn="l" rtl="0" fontAlgn="base">
        <a:spcBef>
          <a:spcPct val="20000"/>
        </a:spcBef>
        <a:spcAft>
          <a:spcPct val="0"/>
        </a:spcAft>
        <a:buChar char="»"/>
        <a:defRPr sz="1800">
          <a:solidFill>
            <a:schemeClr val="tx1"/>
          </a:solidFill>
          <a:latin typeface="+mn-lt"/>
        </a:defRPr>
      </a:lvl5pPr>
      <a:lvl6pPr marL="2512545" indent="-228410" algn="l" rtl="0" fontAlgn="base">
        <a:spcBef>
          <a:spcPct val="20000"/>
        </a:spcBef>
        <a:spcAft>
          <a:spcPct val="0"/>
        </a:spcAft>
        <a:buChar char="»"/>
        <a:defRPr sz="2000">
          <a:solidFill>
            <a:schemeClr val="tx1"/>
          </a:solidFill>
          <a:latin typeface="+mn-lt"/>
        </a:defRPr>
      </a:lvl6pPr>
      <a:lvl7pPr marL="2969368" indent="-228410" algn="l" rtl="0" fontAlgn="base">
        <a:spcBef>
          <a:spcPct val="20000"/>
        </a:spcBef>
        <a:spcAft>
          <a:spcPct val="0"/>
        </a:spcAft>
        <a:buChar char="»"/>
        <a:defRPr sz="2000">
          <a:solidFill>
            <a:schemeClr val="tx1"/>
          </a:solidFill>
          <a:latin typeface="+mn-lt"/>
        </a:defRPr>
      </a:lvl7pPr>
      <a:lvl8pPr marL="3426196" indent="-228410" algn="l" rtl="0" fontAlgn="base">
        <a:spcBef>
          <a:spcPct val="20000"/>
        </a:spcBef>
        <a:spcAft>
          <a:spcPct val="0"/>
        </a:spcAft>
        <a:buChar char="»"/>
        <a:defRPr sz="2000">
          <a:solidFill>
            <a:schemeClr val="tx1"/>
          </a:solidFill>
          <a:latin typeface="+mn-lt"/>
        </a:defRPr>
      </a:lvl8pPr>
      <a:lvl9pPr marL="3883017" indent="-22841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4" tIns="45683" rIns="91364" bIns="45683"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822" algn="ctr" rtl="0" eaLnBrk="1" fontAlgn="base" hangingPunct="1">
        <a:spcBef>
          <a:spcPct val="0"/>
        </a:spcBef>
        <a:spcAft>
          <a:spcPct val="0"/>
        </a:spcAft>
        <a:defRPr sz="4400">
          <a:solidFill>
            <a:schemeClr val="tx2"/>
          </a:solidFill>
          <a:latin typeface="Arial" charset="0"/>
        </a:defRPr>
      </a:lvl6pPr>
      <a:lvl7pPr marL="913649" algn="ctr" rtl="0" eaLnBrk="1" fontAlgn="base" hangingPunct="1">
        <a:spcBef>
          <a:spcPct val="0"/>
        </a:spcBef>
        <a:spcAft>
          <a:spcPct val="0"/>
        </a:spcAft>
        <a:defRPr sz="4400">
          <a:solidFill>
            <a:schemeClr val="tx2"/>
          </a:solidFill>
          <a:latin typeface="Arial" charset="0"/>
        </a:defRPr>
      </a:lvl7pPr>
      <a:lvl8pPr marL="1370480" algn="ctr" rtl="0" eaLnBrk="1" fontAlgn="base" hangingPunct="1">
        <a:spcBef>
          <a:spcPct val="0"/>
        </a:spcBef>
        <a:spcAft>
          <a:spcPct val="0"/>
        </a:spcAft>
        <a:defRPr sz="4400">
          <a:solidFill>
            <a:schemeClr val="tx2"/>
          </a:solidFill>
          <a:latin typeface="Arial" charset="0"/>
        </a:defRPr>
      </a:lvl8pPr>
      <a:lvl9pPr marL="1827304" algn="ctr" rtl="0" eaLnBrk="1" fontAlgn="base" hangingPunct="1">
        <a:spcBef>
          <a:spcPct val="0"/>
        </a:spcBef>
        <a:spcAft>
          <a:spcPct val="0"/>
        </a:spcAft>
        <a:defRPr sz="4400">
          <a:solidFill>
            <a:schemeClr val="tx2"/>
          </a:solidFill>
          <a:latin typeface="Arial" charset="0"/>
        </a:defRPr>
      </a:lvl9pPr>
    </p:titleStyle>
    <p:bodyStyle>
      <a:lvl1pPr marL="342623" indent="-342623" algn="l" rtl="0" eaLnBrk="1" fontAlgn="base" hangingPunct="1">
        <a:spcBef>
          <a:spcPct val="20000"/>
        </a:spcBef>
        <a:spcAft>
          <a:spcPct val="0"/>
        </a:spcAft>
        <a:buChar char="•"/>
        <a:defRPr sz="3200">
          <a:solidFill>
            <a:schemeClr val="tx1"/>
          </a:solidFill>
          <a:latin typeface="+mn-lt"/>
          <a:ea typeface="+mn-ea"/>
          <a:cs typeface="+mn-cs"/>
        </a:defRPr>
      </a:lvl1pPr>
      <a:lvl2pPr marL="742342" indent="-285518" algn="l" rtl="0" eaLnBrk="1" fontAlgn="base" hangingPunct="1">
        <a:spcBef>
          <a:spcPct val="20000"/>
        </a:spcBef>
        <a:spcAft>
          <a:spcPct val="0"/>
        </a:spcAft>
        <a:buChar char="–"/>
        <a:defRPr sz="2800">
          <a:solidFill>
            <a:schemeClr val="tx1"/>
          </a:solidFill>
          <a:latin typeface="+mn-lt"/>
        </a:defRPr>
      </a:lvl2pPr>
      <a:lvl3pPr marL="1142062" indent="-228410" algn="l" rtl="0" eaLnBrk="1" fontAlgn="base" hangingPunct="1">
        <a:spcBef>
          <a:spcPct val="20000"/>
        </a:spcBef>
        <a:spcAft>
          <a:spcPct val="0"/>
        </a:spcAft>
        <a:buChar char="•"/>
        <a:defRPr sz="2400">
          <a:solidFill>
            <a:schemeClr val="tx1"/>
          </a:solidFill>
          <a:latin typeface="+mn-lt"/>
        </a:defRPr>
      </a:lvl3pPr>
      <a:lvl4pPr marL="1598888" indent="-228410" algn="l" rtl="0" eaLnBrk="1" fontAlgn="base" hangingPunct="1">
        <a:spcBef>
          <a:spcPct val="20000"/>
        </a:spcBef>
        <a:spcAft>
          <a:spcPct val="0"/>
        </a:spcAft>
        <a:buChar char="–"/>
        <a:defRPr sz="2000">
          <a:solidFill>
            <a:schemeClr val="tx1"/>
          </a:solidFill>
          <a:latin typeface="+mn-lt"/>
        </a:defRPr>
      </a:lvl4pPr>
      <a:lvl5pPr marL="2055720" indent="-228410" algn="l" rtl="0" eaLnBrk="1" fontAlgn="base" hangingPunct="1">
        <a:spcBef>
          <a:spcPct val="20000"/>
        </a:spcBef>
        <a:spcAft>
          <a:spcPct val="0"/>
        </a:spcAft>
        <a:buChar char="»"/>
        <a:defRPr sz="2000">
          <a:solidFill>
            <a:schemeClr val="tx1"/>
          </a:solidFill>
          <a:latin typeface="+mn-lt"/>
        </a:defRPr>
      </a:lvl5pPr>
      <a:lvl6pPr marL="2512545" indent="-228410" algn="l" rtl="0" eaLnBrk="1" fontAlgn="base" hangingPunct="1">
        <a:spcBef>
          <a:spcPct val="20000"/>
        </a:spcBef>
        <a:spcAft>
          <a:spcPct val="0"/>
        </a:spcAft>
        <a:buChar char="»"/>
        <a:defRPr sz="2000">
          <a:solidFill>
            <a:schemeClr val="tx1"/>
          </a:solidFill>
          <a:latin typeface="+mn-lt"/>
        </a:defRPr>
      </a:lvl6pPr>
      <a:lvl7pPr marL="2969368" indent="-228410" algn="l" rtl="0" eaLnBrk="1" fontAlgn="base" hangingPunct="1">
        <a:spcBef>
          <a:spcPct val="20000"/>
        </a:spcBef>
        <a:spcAft>
          <a:spcPct val="0"/>
        </a:spcAft>
        <a:buChar char="»"/>
        <a:defRPr sz="2000">
          <a:solidFill>
            <a:schemeClr val="tx1"/>
          </a:solidFill>
          <a:latin typeface="+mn-lt"/>
        </a:defRPr>
      </a:lvl7pPr>
      <a:lvl8pPr marL="3426196" indent="-228410" algn="l" rtl="0" eaLnBrk="1" fontAlgn="base" hangingPunct="1">
        <a:spcBef>
          <a:spcPct val="20000"/>
        </a:spcBef>
        <a:spcAft>
          <a:spcPct val="0"/>
        </a:spcAft>
        <a:buChar char="»"/>
        <a:defRPr sz="2000">
          <a:solidFill>
            <a:schemeClr val="tx1"/>
          </a:solidFill>
          <a:latin typeface="+mn-lt"/>
        </a:defRPr>
      </a:lvl8pPr>
      <a:lvl9pPr marL="3883017" indent="-22841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64" tIns="45683" rIns="91364" bIns="4568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defRPr sz="1400"/>
            </a:lvl1pPr>
          </a:lstStyle>
          <a:p>
            <a:pPr defTabSz="913649"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ctr">
              <a:defRPr sz="1400"/>
            </a:lvl1pPr>
          </a:lstStyle>
          <a:p>
            <a:pPr defTabSz="913649"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r">
              <a:defRPr sz="1400"/>
            </a:lvl1pPr>
          </a:lstStyle>
          <a:p>
            <a:pPr defTabSz="913649" fontAlgn="base">
              <a:spcBef>
                <a:spcPct val="0"/>
              </a:spcBef>
              <a:spcAft>
                <a:spcPct val="0"/>
              </a:spcAft>
            </a:pPr>
            <a:fld id="{068B3C12-BC1A-4959-8182-8B391870C7D3}" type="slidenum">
              <a:rPr lang="en-US" smtClean="0">
                <a:solidFill>
                  <a:srgbClr val="000000"/>
                </a:solidFill>
              </a:rPr>
              <a:pPr defTabSz="913649"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822" algn="ctr" rtl="0" fontAlgn="base">
        <a:spcBef>
          <a:spcPct val="0"/>
        </a:spcBef>
        <a:spcAft>
          <a:spcPct val="0"/>
        </a:spcAft>
        <a:defRPr sz="4400">
          <a:solidFill>
            <a:schemeClr val="tx2"/>
          </a:solidFill>
          <a:latin typeface="Arial" charset="0"/>
        </a:defRPr>
      </a:lvl6pPr>
      <a:lvl7pPr marL="913649" algn="ctr" rtl="0" fontAlgn="base">
        <a:spcBef>
          <a:spcPct val="0"/>
        </a:spcBef>
        <a:spcAft>
          <a:spcPct val="0"/>
        </a:spcAft>
        <a:defRPr sz="4400">
          <a:solidFill>
            <a:schemeClr val="tx2"/>
          </a:solidFill>
          <a:latin typeface="Arial" charset="0"/>
        </a:defRPr>
      </a:lvl7pPr>
      <a:lvl8pPr marL="1370480" algn="ctr" rtl="0" fontAlgn="base">
        <a:spcBef>
          <a:spcPct val="0"/>
        </a:spcBef>
        <a:spcAft>
          <a:spcPct val="0"/>
        </a:spcAft>
        <a:defRPr sz="4400">
          <a:solidFill>
            <a:schemeClr val="tx2"/>
          </a:solidFill>
          <a:latin typeface="Arial" charset="0"/>
        </a:defRPr>
      </a:lvl8pPr>
      <a:lvl9pPr marL="1827304" algn="ctr" rtl="0" fontAlgn="base">
        <a:spcBef>
          <a:spcPct val="0"/>
        </a:spcBef>
        <a:spcAft>
          <a:spcPct val="0"/>
        </a:spcAft>
        <a:defRPr sz="4400">
          <a:solidFill>
            <a:schemeClr val="tx2"/>
          </a:solidFill>
          <a:latin typeface="Arial" charset="0"/>
        </a:defRPr>
      </a:lvl9pPr>
    </p:titleStyle>
    <p:bodyStyle>
      <a:lvl1pPr marL="342623" indent="-342623" algn="l" rtl="0" fontAlgn="base">
        <a:spcBef>
          <a:spcPct val="20000"/>
        </a:spcBef>
        <a:spcAft>
          <a:spcPct val="0"/>
        </a:spcAft>
        <a:buChar char="•"/>
        <a:defRPr sz="2800">
          <a:solidFill>
            <a:schemeClr val="tx1"/>
          </a:solidFill>
          <a:latin typeface="+mn-lt"/>
          <a:ea typeface="+mn-ea"/>
          <a:cs typeface="+mn-cs"/>
        </a:defRPr>
      </a:lvl1pPr>
      <a:lvl2pPr marL="742342" indent="-285518" algn="l" rtl="0" fontAlgn="base">
        <a:spcBef>
          <a:spcPct val="20000"/>
        </a:spcBef>
        <a:spcAft>
          <a:spcPct val="0"/>
        </a:spcAft>
        <a:buChar char="–"/>
        <a:defRPr sz="2400">
          <a:solidFill>
            <a:schemeClr val="tx1"/>
          </a:solidFill>
          <a:latin typeface="+mn-lt"/>
        </a:defRPr>
      </a:lvl2pPr>
      <a:lvl3pPr marL="1142062" indent="-228410" algn="l" rtl="0" fontAlgn="base">
        <a:spcBef>
          <a:spcPct val="20000"/>
        </a:spcBef>
        <a:spcAft>
          <a:spcPct val="0"/>
        </a:spcAft>
        <a:buChar char="•"/>
        <a:defRPr sz="2000">
          <a:solidFill>
            <a:schemeClr val="tx1"/>
          </a:solidFill>
          <a:latin typeface="+mn-lt"/>
        </a:defRPr>
      </a:lvl3pPr>
      <a:lvl4pPr marL="1598888" indent="-228410" algn="l" rtl="0" fontAlgn="base">
        <a:spcBef>
          <a:spcPct val="20000"/>
        </a:spcBef>
        <a:spcAft>
          <a:spcPct val="0"/>
        </a:spcAft>
        <a:buChar char="–"/>
        <a:defRPr sz="1800">
          <a:solidFill>
            <a:schemeClr val="tx1"/>
          </a:solidFill>
          <a:latin typeface="+mn-lt"/>
        </a:defRPr>
      </a:lvl4pPr>
      <a:lvl5pPr marL="2055720" indent="-228410" algn="l" rtl="0" fontAlgn="base">
        <a:spcBef>
          <a:spcPct val="20000"/>
        </a:spcBef>
        <a:spcAft>
          <a:spcPct val="0"/>
        </a:spcAft>
        <a:buChar char="»"/>
        <a:defRPr sz="1800">
          <a:solidFill>
            <a:schemeClr val="tx1"/>
          </a:solidFill>
          <a:latin typeface="+mn-lt"/>
        </a:defRPr>
      </a:lvl5pPr>
      <a:lvl6pPr marL="2512545" indent="-228410" algn="l" rtl="0" fontAlgn="base">
        <a:spcBef>
          <a:spcPct val="20000"/>
        </a:spcBef>
        <a:spcAft>
          <a:spcPct val="0"/>
        </a:spcAft>
        <a:buChar char="»"/>
        <a:defRPr sz="2000">
          <a:solidFill>
            <a:schemeClr val="tx1"/>
          </a:solidFill>
          <a:latin typeface="+mn-lt"/>
        </a:defRPr>
      </a:lvl6pPr>
      <a:lvl7pPr marL="2969368" indent="-228410" algn="l" rtl="0" fontAlgn="base">
        <a:spcBef>
          <a:spcPct val="20000"/>
        </a:spcBef>
        <a:spcAft>
          <a:spcPct val="0"/>
        </a:spcAft>
        <a:buChar char="»"/>
        <a:defRPr sz="2000">
          <a:solidFill>
            <a:schemeClr val="tx1"/>
          </a:solidFill>
          <a:latin typeface="+mn-lt"/>
        </a:defRPr>
      </a:lvl7pPr>
      <a:lvl8pPr marL="3426196" indent="-228410" algn="l" rtl="0" fontAlgn="base">
        <a:spcBef>
          <a:spcPct val="20000"/>
        </a:spcBef>
        <a:spcAft>
          <a:spcPct val="0"/>
        </a:spcAft>
        <a:buChar char="»"/>
        <a:defRPr sz="2000">
          <a:solidFill>
            <a:schemeClr val="tx1"/>
          </a:solidFill>
          <a:latin typeface="+mn-lt"/>
        </a:defRPr>
      </a:lvl8pPr>
      <a:lvl9pPr marL="3883017" indent="-22841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64" tIns="45683" rIns="91364" bIns="45683"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defRPr sz="1400"/>
            </a:lvl1pPr>
          </a:lstStyle>
          <a:p>
            <a:pPr defTabSz="913649"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ctr">
              <a:defRPr sz="1400"/>
            </a:lvl1pPr>
          </a:lstStyle>
          <a:p>
            <a:pPr defTabSz="913649"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64" tIns="45683" rIns="91364" bIns="45683" numCol="1" anchor="t" anchorCtr="0" compatLnSpc="1">
            <a:prstTxWarp prst="textNoShape">
              <a:avLst/>
            </a:prstTxWarp>
          </a:bodyPr>
          <a:lstStyle>
            <a:lvl1pPr algn="r">
              <a:defRPr sz="1400"/>
            </a:lvl1pPr>
          </a:lstStyle>
          <a:p>
            <a:pPr defTabSz="913649" fontAlgn="base">
              <a:spcBef>
                <a:spcPct val="0"/>
              </a:spcBef>
              <a:spcAft>
                <a:spcPct val="0"/>
              </a:spcAft>
            </a:pPr>
            <a:fld id="{068B3C12-BC1A-4959-8182-8B391870C7D3}" type="slidenum">
              <a:rPr lang="en-US" smtClean="0">
                <a:solidFill>
                  <a:srgbClr val="000000"/>
                </a:solidFill>
              </a:rPr>
              <a:pPr defTabSz="913649"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822" algn="ctr" rtl="0" fontAlgn="base">
        <a:spcBef>
          <a:spcPct val="0"/>
        </a:spcBef>
        <a:spcAft>
          <a:spcPct val="0"/>
        </a:spcAft>
        <a:defRPr sz="4400">
          <a:solidFill>
            <a:schemeClr val="tx2"/>
          </a:solidFill>
          <a:latin typeface="Arial" charset="0"/>
        </a:defRPr>
      </a:lvl6pPr>
      <a:lvl7pPr marL="913649" algn="ctr" rtl="0" fontAlgn="base">
        <a:spcBef>
          <a:spcPct val="0"/>
        </a:spcBef>
        <a:spcAft>
          <a:spcPct val="0"/>
        </a:spcAft>
        <a:defRPr sz="4400">
          <a:solidFill>
            <a:schemeClr val="tx2"/>
          </a:solidFill>
          <a:latin typeface="Arial" charset="0"/>
        </a:defRPr>
      </a:lvl7pPr>
      <a:lvl8pPr marL="1370480" algn="ctr" rtl="0" fontAlgn="base">
        <a:spcBef>
          <a:spcPct val="0"/>
        </a:spcBef>
        <a:spcAft>
          <a:spcPct val="0"/>
        </a:spcAft>
        <a:defRPr sz="4400">
          <a:solidFill>
            <a:schemeClr val="tx2"/>
          </a:solidFill>
          <a:latin typeface="Arial" charset="0"/>
        </a:defRPr>
      </a:lvl8pPr>
      <a:lvl9pPr marL="1827304" algn="ctr" rtl="0" fontAlgn="base">
        <a:spcBef>
          <a:spcPct val="0"/>
        </a:spcBef>
        <a:spcAft>
          <a:spcPct val="0"/>
        </a:spcAft>
        <a:defRPr sz="4400">
          <a:solidFill>
            <a:schemeClr val="tx2"/>
          </a:solidFill>
          <a:latin typeface="Arial" charset="0"/>
        </a:defRPr>
      </a:lvl9pPr>
    </p:titleStyle>
    <p:bodyStyle>
      <a:lvl1pPr marL="342623" indent="-342623" algn="l" rtl="0" fontAlgn="base">
        <a:spcBef>
          <a:spcPct val="20000"/>
        </a:spcBef>
        <a:spcAft>
          <a:spcPct val="0"/>
        </a:spcAft>
        <a:buChar char="•"/>
        <a:defRPr sz="2800">
          <a:solidFill>
            <a:schemeClr val="tx1"/>
          </a:solidFill>
          <a:latin typeface="+mn-lt"/>
          <a:ea typeface="+mn-ea"/>
          <a:cs typeface="+mn-cs"/>
        </a:defRPr>
      </a:lvl1pPr>
      <a:lvl2pPr marL="742342" indent="-285518" algn="l" rtl="0" fontAlgn="base">
        <a:spcBef>
          <a:spcPct val="20000"/>
        </a:spcBef>
        <a:spcAft>
          <a:spcPct val="0"/>
        </a:spcAft>
        <a:buChar char="–"/>
        <a:defRPr sz="2400">
          <a:solidFill>
            <a:schemeClr val="tx1"/>
          </a:solidFill>
          <a:latin typeface="+mn-lt"/>
        </a:defRPr>
      </a:lvl2pPr>
      <a:lvl3pPr marL="1142062" indent="-228410" algn="l" rtl="0" fontAlgn="base">
        <a:spcBef>
          <a:spcPct val="20000"/>
        </a:spcBef>
        <a:spcAft>
          <a:spcPct val="0"/>
        </a:spcAft>
        <a:buChar char="•"/>
        <a:defRPr sz="2000">
          <a:solidFill>
            <a:schemeClr val="tx1"/>
          </a:solidFill>
          <a:latin typeface="+mn-lt"/>
        </a:defRPr>
      </a:lvl3pPr>
      <a:lvl4pPr marL="1598888" indent="-228410" algn="l" rtl="0" fontAlgn="base">
        <a:spcBef>
          <a:spcPct val="20000"/>
        </a:spcBef>
        <a:spcAft>
          <a:spcPct val="0"/>
        </a:spcAft>
        <a:buChar char="–"/>
        <a:defRPr sz="1800">
          <a:solidFill>
            <a:schemeClr val="tx1"/>
          </a:solidFill>
          <a:latin typeface="+mn-lt"/>
        </a:defRPr>
      </a:lvl4pPr>
      <a:lvl5pPr marL="2055720" indent="-228410" algn="l" rtl="0" fontAlgn="base">
        <a:spcBef>
          <a:spcPct val="20000"/>
        </a:spcBef>
        <a:spcAft>
          <a:spcPct val="0"/>
        </a:spcAft>
        <a:buChar char="»"/>
        <a:defRPr sz="1800">
          <a:solidFill>
            <a:schemeClr val="tx1"/>
          </a:solidFill>
          <a:latin typeface="+mn-lt"/>
        </a:defRPr>
      </a:lvl5pPr>
      <a:lvl6pPr marL="2512545" indent="-228410" algn="l" rtl="0" fontAlgn="base">
        <a:spcBef>
          <a:spcPct val="20000"/>
        </a:spcBef>
        <a:spcAft>
          <a:spcPct val="0"/>
        </a:spcAft>
        <a:buChar char="»"/>
        <a:defRPr sz="2000">
          <a:solidFill>
            <a:schemeClr val="tx1"/>
          </a:solidFill>
          <a:latin typeface="+mn-lt"/>
        </a:defRPr>
      </a:lvl6pPr>
      <a:lvl7pPr marL="2969368" indent="-228410" algn="l" rtl="0" fontAlgn="base">
        <a:spcBef>
          <a:spcPct val="20000"/>
        </a:spcBef>
        <a:spcAft>
          <a:spcPct val="0"/>
        </a:spcAft>
        <a:buChar char="»"/>
        <a:defRPr sz="2000">
          <a:solidFill>
            <a:schemeClr val="tx1"/>
          </a:solidFill>
          <a:latin typeface="+mn-lt"/>
        </a:defRPr>
      </a:lvl7pPr>
      <a:lvl8pPr marL="3426196" indent="-228410" algn="l" rtl="0" fontAlgn="base">
        <a:spcBef>
          <a:spcPct val="20000"/>
        </a:spcBef>
        <a:spcAft>
          <a:spcPct val="0"/>
        </a:spcAft>
        <a:buChar char="»"/>
        <a:defRPr sz="2000">
          <a:solidFill>
            <a:schemeClr val="tx1"/>
          </a:solidFill>
          <a:latin typeface="+mn-lt"/>
        </a:defRPr>
      </a:lvl8pPr>
      <a:lvl9pPr marL="3883017" indent="-22841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49" rtl="0" eaLnBrk="1" latinLnBrk="0" hangingPunct="1">
        <a:defRPr sz="1800" kern="1200">
          <a:solidFill>
            <a:schemeClr val="tx1"/>
          </a:solidFill>
          <a:latin typeface="+mn-lt"/>
          <a:ea typeface="+mn-ea"/>
          <a:cs typeface="+mn-cs"/>
        </a:defRPr>
      </a:lvl1pPr>
      <a:lvl2pPr marL="456822" algn="l" defTabSz="913649" rtl="0" eaLnBrk="1" latinLnBrk="0" hangingPunct="1">
        <a:defRPr sz="1800" kern="1200">
          <a:solidFill>
            <a:schemeClr val="tx1"/>
          </a:solidFill>
          <a:latin typeface="+mn-lt"/>
          <a:ea typeface="+mn-ea"/>
          <a:cs typeface="+mn-cs"/>
        </a:defRPr>
      </a:lvl2pPr>
      <a:lvl3pPr marL="913649" algn="l" defTabSz="913649" rtl="0" eaLnBrk="1" latinLnBrk="0" hangingPunct="1">
        <a:defRPr sz="1800" kern="1200">
          <a:solidFill>
            <a:schemeClr val="tx1"/>
          </a:solidFill>
          <a:latin typeface="+mn-lt"/>
          <a:ea typeface="+mn-ea"/>
          <a:cs typeface="+mn-cs"/>
        </a:defRPr>
      </a:lvl3pPr>
      <a:lvl4pPr marL="1370480" algn="l" defTabSz="913649" rtl="0" eaLnBrk="1" latinLnBrk="0" hangingPunct="1">
        <a:defRPr sz="1800" kern="1200">
          <a:solidFill>
            <a:schemeClr val="tx1"/>
          </a:solidFill>
          <a:latin typeface="+mn-lt"/>
          <a:ea typeface="+mn-ea"/>
          <a:cs typeface="+mn-cs"/>
        </a:defRPr>
      </a:lvl4pPr>
      <a:lvl5pPr marL="1827304" algn="l" defTabSz="913649" rtl="0" eaLnBrk="1" latinLnBrk="0" hangingPunct="1">
        <a:defRPr sz="1800" kern="1200">
          <a:solidFill>
            <a:schemeClr val="tx1"/>
          </a:solidFill>
          <a:latin typeface="+mn-lt"/>
          <a:ea typeface="+mn-ea"/>
          <a:cs typeface="+mn-cs"/>
        </a:defRPr>
      </a:lvl5pPr>
      <a:lvl6pPr marL="2284128" algn="l" defTabSz="913649" rtl="0" eaLnBrk="1" latinLnBrk="0" hangingPunct="1">
        <a:defRPr sz="1800" kern="1200">
          <a:solidFill>
            <a:schemeClr val="tx1"/>
          </a:solidFill>
          <a:latin typeface="+mn-lt"/>
          <a:ea typeface="+mn-ea"/>
          <a:cs typeface="+mn-cs"/>
        </a:defRPr>
      </a:lvl6pPr>
      <a:lvl7pPr marL="2740958" algn="l" defTabSz="913649" rtl="0" eaLnBrk="1" latinLnBrk="0" hangingPunct="1">
        <a:defRPr sz="1800" kern="1200">
          <a:solidFill>
            <a:schemeClr val="tx1"/>
          </a:solidFill>
          <a:latin typeface="+mn-lt"/>
          <a:ea typeface="+mn-ea"/>
          <a:cs typeface="+mn-cs"/>
        </a:defRPr>
      </a:lvl7pPr>
      <a:lvl8pPr marL="3197778" algn="l" defTabSz="913649" rtl="0" eaLnBrk="1" latinLnBrk="0" hangingPunct="1">
        <a:defRPr sz="1800" kern="1200">
          <a:solidFill>
            <a:schemeClr val="tx1"/>
          </a:solidFill>
          <a:latin typeface="+mn-lt"/>
          <a:ea typeface="+mn-ea"/>
          <a:cs typeface="+mn-cs"/>
        </a:defRPr>
      </a:lvl8pPr>
      <a:lvl9pPr marL="3654608" algn="l" defTabSz="91364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88" tIns="45694" rIns="91388" bIns="45694"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88" tIns="45694" rIns="91388" bIns="4569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8" tIns="45694" rIns="91388" bIns="45694" numCol="1" anchor="t" anchorCtr="0" compatLnSpc="1">
            <a:prstTxWarp prst="textNoShape">
              <a:avLst/>
            </a:prstTxWarp>
          </a:bodyPr>
          <a:lstStyle>
            <a:lvl1pPr>
              <a:defRPr sz="1400"/>
            </a:lvl1pPr>
          </a:lstStyle>
          <a:p>
            <a:pPr defTabSz="913883"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88" tIns="45694" rIns="91388" bIns="45694" numCol="1" anchor="t" anchorCtr="0" compatLnSpc="1">
            <a:prstTxWarp prst="textNoShape">
              <a:avLst/>
            </a:prstTxWarp>
          </a:bodyPr>
          <a:lstStyle>
            <a:lvl1pPr algn="ctr">
              <a:defRPr sz="1400"/>
            </a:lvl1pPr>
          </a:lstStyle>
          <a:p>
            <a:pPr defTabSz="913883"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8" tIns="45694" rIns="91388" bIns="45694" numCol="1" anchor="t" anchorCtr="0" compatLnSpc="1">
            <a:prstTxWarp prst="textNoShape">
              <a:avLst/>
            </a:prstTxWarp>
          </a:bodyPr>
          <a:lstStyle>
            <a:lvl1pPr algn="r">
              <a:defRPr sz="1400"/>
            </a:lvl1pPr>
          </a:lstStyle>
          <a:p>
            <a:pPr defTabSz="913883" fontAlgn="base">
              <a:spcBef>
                <a:spcPct val="0"/>
              </a:spcBef>
              <a:spcAft>
                <a:spcPct val="0"/>
              </a:spcAft>
            </a:pPr>
            <a:fld id="{068B3C12-BC1A-4959-8182-8B391870C7D3}" type="slidenum">
              <a:rPr lang="en-US" smtClean="0">
                <a:solidFill>
                  <a:srgbClr val="000000"/>
                </a:solidFill>
              </a:rPr>
              <a:pPr defTabSz="913883"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40" algn="ctr" rtl="0" fontAlgn="base">
        <a:spcBef>
          <a:spcPct val="0"/>
        </a:spcBef>
        <a:spcAft>
          <a:spcPct val="0"/>
        </a:spcAft>
        <a:defRPr sz="4400">
          <a:solidFill>
            <a:schemeClr val="tx2"/>
          </a:solidFill>
          <a:latin typeface="Arial" charset="0"/>
        </a:defRPr>
      </a:lvl6pPr>
      <a:lvl7pPr marL="913883" algn="ctr" rtl="0" fontAlgn="base">
        <a:spcBef>
          <a:spcPct val="0"/>
        </a:spcBef>
        <a:spcAft>
          <a:spcPct val="0"/>
        </a:spcAft>
        <a:defRPr sz="4400">
          <a:solidFill>
            <a:schemeClr val="tx2"/>
          </a:solidFill>
          <a:latin typeface="Arial" charset="0"/>
        </a:defRPr>
      </a:lvl7pPr>
      <a:lvl8pPr marL="1370830" algn="ctr" rtl="0" fontAlgn="base">
        <a:spcBef>
          <a:spcPct val="0"/>
        </a:spcBef>
        <a:spcAft>
          <a:spcPct val="0"/>
        </a:spcAft>
        <a:defRPr sz="4400">
          <a:solidFill>
            <a:schemeClr val="tx2"/>
          </a:solidFill>
          <a:latin typeface="Arial" charset="0"/>
        </a:defRPr>
      </a:lvl8pPr>
      <a:lvl9pPr marL="1827772" algn="ctr" rtl="0" fontAlgn="base">
        <a:spcBef>
          <a:spcPct val="0"/>
        </a:spcBef>
        <a:spcAft>
          <a:spcPct val="0"/>
        </a:spcAft>
        <a:defRPr sz="4400">
          <a:solidFill>
            <a:schemeClr val="tx2"/>
          </a:solidFill>
          <a:latin typeface="Arial" charset="0"/>
        </a:defRPr>
      </a:lvl9pPr>
    </p:titleStyle>
    <p:bodyStyle>
      <a:lvl1pPr marL="342709" indent="-342709" algn="l" rtl="0" fontAlgn="base">
        <a:spcBef>
          <a:spcPct val="20000"/>
        </a:spcBef>
        <a:spcAft>
          <a:spcPct val="0"/>
        </a:spcAft>
        <a:buChar char="•"/>
        <a:defRPr sz="2800">
          <a:solidFill>
            <a:schemeClr val="tx1"/>
          </a:solidFill>
          <a:latin typeface="+mn-lt"/>
          <a:ea typeface="+mn-ea"/>
          <a:cs typeface="+mn-cs"/>
        </a:defRPr>
      </a:lvl1pPr>
      <a:lvl2pPr marL="742532" indent="-285589" algn="l" rtl="0" fontAlgn="base">
        <a:spcBef>
          <a:spcPct val="20000"/>
        </a:spcBef>
        <a:spcAft>
          <a:spcPct val="0"/>
        </a:spcAft>
        <a:buChar char="–"/>
        <a:defRPr sz="2400">
          <a:solidFill>
            <a:schemeClr val="tx1"/>
          </a:solidFill>
          <a:latin typeface="+mn-lt"/>
        </a:defRPr>
      </a:lvl2pPr>
      <a:lvl3pPr marL="1142353" indent="-228470" algn="l" rtl="0" fontAlgn="base">
        <a:spcBef>
          <a:spcPct val="20000"/>
        </a:spcBef>
        <a:spcAft>
          <a:spcPct val="0"/>
        </a:spcAft>
        <a:buChar char="•"/>
        <a:defRPr sz="2000">
          <a:solidFill>
            <a:schemeClr val="tx1"/>
          </a:solidFill>
          <a:latin typeface="+mn-lt"/>
        </a:defRPr>
      </a:lvl3pPr>
      <a:lvl4pPr marL="1599298" indent="-228470" algn="l" rtl="0" fontAlgn="base">
        <a:spcBef>
          <a:spcPct val="20000"/>
        </a:spcBef>
        <a:spcAft>
          <a:spcPct val="0"/>
        </a:spcAft>
        <a:buChar char="–"/>
        <a:defRPr sz="1800">
          <a:solidFill>
            <a:schemeClr val="tx1"/>
          </a:solidFill>
          <a:latin typeface="+mn-lt"/>
        </a:defRPr>
      </a:lvl4pPr>
      <a:lvl5pPr marL="2056245" indent="-228470" algn="l" rtl="0" fontAlgn="base">
        <a:spcBef>
          <a:spcPct val="20000"/>
        </a:spcBef>
        <a:spcAft>
          <a:spcPct val="0"/>
        </a:spcAft>
        <a:buChar char="»"/>
        <a:defRPr sz="1800">
          <a:solidFill>
            <a:schemeClr val="tx1"/>
          </a:solidFill>
          <a:latin typeface="+mn-lt"/>
        </a:defRPr>
      </a:lvl5pPr>
      <a:lvl6pPr marL="2513187" indent="-228470" algn="l" rtl="0" fontAlgn="base">
        <a:spcBef>
          <a:spcPct val="20000"/>
        </a:spcBef>
        <a:spcAft>
          <a:spcPct val="0"/>
        </a:spcAft>
        <a:buChar char="»"/>
        <a:defRPr sz="2000">
          <a:solidFill>
            <a:schemeClr val="tx1"/>
          </a:solidFill>
          <a:latin typeface="+mn-lt"/>
        </a:defRPr>
      </a:lvl6pPr>
      <a:lvl7pPr marL="2970128" indent="-228470" algn="l" rtl="0" fontAlgn="base">
        <a:spcBef>
          <a:spcPct val="20000"/>
        </a:spcBef>
        <a:spcAft>
          <a:spcPct val="0"/>
        </a:spcAft>
        <a:buChar char="»"/>
        <a:defRPr sz="2000">
          <a:solidFill>
            <a:schemeClr val="tx1"/>
          </a:solidFill>
          <a:latin typeface="+mn-lt"/>
        </a:defRPr>
      </a:lvl7pPr>
      <a:lvl8pPr marL="3427073" indent="-228470" algn="l" rtl="0" fontAlgn="base">
        <a:spcBef>
          <a:spcPct val="20000"/>
        </a:spcBef>
        <a:spcAft>
          <a:spcPct val="0"/>
        </a:spcAft>
        <a:buChar char="»"/>
        <a:defRPr sz="2000">
          <a:solidFill>
            <a:schemeClr val="tx1"/>
          </a:solidFill>
          <a:latin typeface="+mn-lt"/>
        </a:defRPr>
      </a:lvl8pPr>
      <a:lvl9pPr marL="3884012" indent="-22847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83"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9" tIns="35689" rIns="35689" bIns="35689"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892983" y="1946686"/>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89" tIns="35689" rIns="35689" bIns="3568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559127731"/>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10457"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457"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25"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453"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67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908" algn="ctr" defTabSz="410457"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687"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375"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069"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755"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444" indent="-267687" algn="l" defTabSz="410457"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9673"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0896"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125"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350" indent="-267687" algn="l" defTabSz="410457"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docid=6A1-GKyXF_sseM&amp;tbnid=DdYZOkuuvrzg_M:&amp;ved=0CAUQjRw&amp;url=http://www.chiefaircraft.com/ca-vsi2fm-3.html&amp;ei=ZD4vU5iJHc670AHfq4DIAQ&amp;bvm=bv.63556303,d.dmQ&amp;psig=AFQjCNFLf0dPtY3FRyoATl_jRgl_W2hvCw&amp;ust=1395691471222381" TargetMode="External"/><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docid=md3s0ZNmrvxJlM&amp;tbnid=Qft-i_dLVbKciM:&amp;ved=0CAUQjRw&amp;url=http://www.flightlearnings.com/2010/09/30/attitude-indicator/&amp;ei=Q284U4a9MfHnsATLjYLwDQ&amp;bvm=bv.63808443,d.dmQ&amp;psig=AFQjCNES4PooazRphzeG28nCbIS1YW6-Pw&amp;ust=1396293733057882" TargetMode="External"/><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5.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5.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m/url?sa=i&amp;rct=j&amp;q=&amp;esrc=s&amp;frm=1&amp;source=images&amp;cd=&amp;cad=rja&amp;uact=8&amp;docid=hs4UQwEPsrkgOM&amp;tbnid=wW3nolmPzxWxVM:&amp;ved=0CAUQjRw&amp;url=http://atr.flight1.net/forums/3-degrees-seconds-turn_topic5343.html&amp;ei=b2k4U4bMJ6e0sQSukIGADw&amp;bvm=bv.63808443,d.dmQ&amp;psig=AFQjCNF5Smkp5YaT1JYYWjsp4vpElii4qQ&amp;ust=1396292311635501" TargetMode="External"/><Relationship Id="rId1" Type="http://schemas.openxmlformats.org/officeDocument/2006/relationships/slideLayout" Target="../slideLayouts/slideLayout116.xml"/><Relationship Id="rId6" Type="http://schemas.openxmlformats.org/officeDocument/2006/relationships/hyperlink" Target="http://www.google.com/url?sa=i&amp;rct=j&amp;q=&amp;esrc=s&amp;frm=1&amp;source=images&amp;cd=&amp;cad=rja&amp;uact=8&amp;docid=UpbnFuWaVYIEmM&amp;tbnid=YrsOD8zQjuEvhM:&amp;ved=0CAUQjRw&amp;url=http://www.farmboyzimsflightsims.com/KingSchools_Rev_3.html&amp;ei=EGo4U8yuEKi0sQSw0IGQDw&amp;bvm=bv.63808443,d.dmQ&amp;psig=AFQjCNF5Smkp5YaT1JYYWjsp4vpElii4qQ&amp;ust=1396292311635501" TargetMode="External"/><Relationship Id="rId5" Type="http://schemas.openxmlformats.org/officeDocument/2006/relationships/image" Target="../media/image6.jpeg"/><Relationship Id="rId4" Type="http://schemas.openxmlformats.org/officeDocument/2006/relationships/hyperlink" Target="http://www.google.com/url?sa=i&amp;rct=j&amp;q=&amp;esrc=s&amp;frm=1&amp;source=images&amp;cd=&amp;cad=rja&amp;uact=8&amp;docid=hs4UQwEPsrkgOM&amp;tbnid=wW3nolmPzxWxVM:&amp;ved=0CAUQjRw&amp;url=http://www.truthquest.net/Flight-School/Clip%20Art%20Library/Instruments/&amp;ei=l2k4U-LYC8mwsASMpYAY&amp;bvm=bv.63808443,d.dmQ&amp;psig=AFQjCNF5Smkp5YaT1JYYWjsp4vpElii4qQ&amp;ust=13962923116355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1" tIns="32125" rIns="64251" bIns="32125"/>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6" y="685353"/>
            <a:ext cx="8786813" cy="5866805"/>
          </a:xfrm>
        </p:spPr>
        <p:txBody>
          <a:bodyPr lIns="88839" tIns="50769" rIns="88839" bIns="50769" anchor="t"/>
          <a:lstStyle/>
          <a:p>
            <a:pPr marL="549937" indent="-472967" defTabSz="91358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37" indent="-472967" defTabSz="91358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37" indent="-472967" defTabSz="913582" eaLnBrk="1">
              <a:spcBef>
                <a:spcPts val="281"/>
              </a:spcBef>
              <a:buClr>
                <a:srgbClr val="0070C0"/>
              </a:buClr>
              <a:buSzPct val="80000"/>
              <a:buFontTx/>
              <a:buAutoNum type="arabicParenR"/>
            </a:pPr>
            <a:r>
              <a:rPr lang="en-US" altLang="en-US" sz="2500" b="1" dirty="0">
                <a:solidFill>
                  <a:schemeClr val="tx1"/>
                </a:solidFill>
              </a:rPr>
              <a:t>What instruments only utilize the static pressure? </a:t>
            </a:r>
          </a:p>
          <a:p>
            <a:pPr marL="549937" indent="-472967" defTabSz="913582" eaLnBrk="1">
              <a:spcBef>
                <a:spcPts val="281"/>
              </a:spcBef>
              <a:buClr>
                <a:srgbClr val="0070C0"/>
              </a:buClr>
              <a:buSzPct val="80000"/>
              <a:buFontTx/>
              <a:buAutoNum type="arabicParenR"/>
            </a:pPr>
            <a:r>
              <a:rPr lang="en-US" altLang="en-US" sz="2500" b="1" dirty="0">
                <a:solidFill>
                  <a:srgbClr val="0070C0"/>
                </a:solidFill>
              </a:rPr>
              <a:t>What instrument utilizes static and dynamic pressure?</a:t>
            </a:r>
          </a:p>
          <a:p>
            <a:pPr marL="549937" indent="-472967" defTabSz="913582" eaLnBrk="1">
              <a:spcBef>
                <a:spcPts val="281"/>
              </a:spcBef>
              <a:buClr>
                <a:srgbClr val="0070C0"/>
              </a:buClr>
              <a:buSzPct val="80000"/>
              <a:buFontTx/>
              <a:buAutoNum type="arabicParenR"/>
            </a:pPr>
            <a:r>
              <a:rPr lang="en-US" altLang="en-US" sz="2500" b="1" dirty="0">
                <a:solidFill>
                  <a:schemeClr val="tx1"/>
                </a:solidFill>
              </a:rPr>
              <a:t>What are the most common instruments containing gyroscopes?</a:t>
            </a:r>
          </a:p>
          <a:p>
            <a:pPr marL="549937" indent="-472967" defTabSz="913582" eaLnBrk="1">
              <a:spcBef>
                <a:spcPts val="281"/>
              </a:spcBef>
              <a:buClr>
                <a:srgbClr val="0070C0"/>
              </a:buClr>
              <a:buSzPct val="80000"/>
              <a:buFontTx/>
              <a:buAutoNum type="arabicParenR"/>
            </a:pPr>
            <a:r>
              <a:rPr lang="en-US" altLang="en-US" sz="2500" b="1" dirty="0">
                <a:solidFill>
                  <a:srgbClr val="0070C0"/>
                </a:solidFill>
              </a:rPr>
              <a:t>What are the two types of information the VSI provides?</a:t>
            </a:r>
          </a:p>
          <a:p>
            <a:pPr marL="549937" indent="-472967" defTabSz="913582" eaLnBrk="1">
              <a:spcBef>
                <a:spcPts val="281"/>
              </a:spcBef>
              <a:buClr>
                <a:srgbClr val="0070C0"/>
              </a:buClr>
              <a:buSzPct val="80000"/>
              <a:buFontTx/>
              <a:buAutoNum type="arabicParenR"/>
            </a:pPr>
            <a:r>
              <a:rPr lang="en-US" altLang="en-US" sz="2500" b="1" dirty="0">
                <a:solidFill>
                  <a:schemeClr val="tx1"/>
                </a:solidFill>
              </a:rPr>
              <a:t>The __________________ is reliable and the most realistic flight instrument on the instrument panel.</a:t>
            </a:r>
            <a:endParaRPr lang="en-US" altLang="en-US" sz="2500" b="1" dirty="0">
              <a:solidFill>
                <a:srgbClr val="0070C0"/>
              </a:solidFill>
            </a:endParaRPr>
          </a:p>
        </p:txBody>
      </p:sp>
      <p:sp>
        <p:nvSpPr>
          <p:cNvPr id="3078" name="Rectangle 6"/>
          <p:cNvSpPr>
            <a:spLocks noGrp="1" noChangeArrowheads="1"/>
          </p:cNvSpPr>
          <p:nvPr>
            <p:ph type="title"/>
          </p:nvPr>
        </p:nvSpPr>
        <p:spPr>
          <a:xfrm>
            <a:off x="456543" y="0"/>
            <a:ext cx="8229823" cy="837158"/>
          </a:xfrm>
        </p:spPr>
        <p:txBody>
          <a:bodyPr lIns="88839" tIns="50769" rIns="88839" bIns="50769"/>
          <a:lstStyle/>
          <a:p>
            <a:pPr algn="l" defTabSz="91358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3/22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9403403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Principle of Operation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68614" y="1219201"/>
            <a:ext cx="5241586" cy="5693705"/>
          </a:xfrm>
          <a:prstGeom prst="rect">
            <a:avLst/>
          </a:prstGeom>
          <a:noFill/>
        </p:spPr>
        <p:txBody>
          <a:bodyPr wrap="square" lIns="91250" tIns="45626" rIns="91250" bIns="45626" rtlCol="0">
            <a:spAutoFit/>
          </a:bodyPr>
          <a:lstStyle/>
          <a:p>
            <a:pPr marL="342225" indent="-342225" defTabSz="912526">
              <a:buFont typeface="Arial" pitchFamily="34" charset="0"/>
              <a:buChar char="•"/>
            </a:pPr>
            <a:r>
              <a:rPr lang="en-US" sz="2800" b="1" dirty="0">
                <a:solidFill>
                  <a:srgbClr val="FF0000"/>
                </a:solidFill>
              </a:rPr>
              <a:t>The VSI displays two different types of information:</a:t>
            </a:r>
          </a:p>
          <a:p>
            <a:pPr defTabSz="912526"/>
            <a:endParaRPr lang="en-US" sz="2800" b="1" dirty="0">
              <a:solidFill>
                <a:srgbClr val="000000"/>
              </a:solidFill>
            </a:endParaRPr>
          </a:p>
          <a:p>
            <a:pPr marL="342225" indent="-342225" defTabSz="912526">
              <a:buFont typeface="Arial" pitchFamily="34" charset="0"/>
              <a:buChar char="•"/>
            </a:pPr>
            <a:r>
              <a:rPr lang="en-US" sz="2800" b="1" dirty="0">
                <a:solidFill>
                  <a:srgbClr val="000000"/>
                </a:solidFill>
              </a:rPr>
              <a:t>• </a:t>
            </a:r>
            <a:r>
              <a:rPr lang="en-US" sz="2800" b="1" dirty="0">
                <a:solidFill>
                  <a:srgbClr val="FF0000"/>
                </a:solidFill>
              </a:rPr>
              <a:t>Trend information </a:t>
            </a:r>
            <a:r>
              <a:rPr lang="en-US" sz="2800" b="1" dirty="0">
                <a:solidFill>
                  <a:srgbClr val="000000"/>
                </a:solidFill>
              </a:rPr>
              <a:t>shows an </a:t>
            </a:r>
            <a:r>
              <a:rPr lang="en-US" sz="2800" b="1" dirty="0">
                <a:solidFill>
                  <a:srgbClr val="FF0000"/>
                </a:solidFill>
              </a:rPr>
              <a:t>immediate indication of</a:t>
            </a:r>
            <a:r>
              <a:rPr lang="en-US" sz="2800" b="1" dirty="0">
                <a:solidFill>
                  <a:srgbClr val="000000"/>
                </a:solidFill>
              </a:rPr>
              <a:t> an increase or decrease in </a:t>
            </a:r>
            <a:r>
              <a:rPr lang="en-US" sz="2800" b="1" dirty="0">
                <a:solidFill>
                  <a:srgbClr val="FF0000"/>
                </a:solidFill>
              </a:rPr>
              <a:t>the aircraft’s rate of climb or descent</a:t>
            </a:r>
            <a:r>
              <a:rPr lang="en-US" sz="2800" b="1" dirty="0">
                <a:solidFill>
                  <a:srgbClr val="000000"/>
                </a:solidFill>
              </a:rPr>
              <a:t>.</a:t>
            </a:r>
          </a:p>
          <a:p>
            <a:pPr marL="342225" indent="-342225" defTabSz="912526">
              <a:buFont typeface="Arial" pitchFamily="34" charset="0"/>
              <a:buChar char="•"/>
            </a:pPr>
            <a:endParaRPr lang="en-US" sz="2800" b="1" dirty="0">
              <a:solidFill>
                <a:srgbClr val="000000"/>
              </a:solidFill>
            </a:endParaRPr>
          </a:p>
          <a:p>
            <a:pPr marL="342225" indent="-342225" defTabSz="912526">
              <a:buFont typeface="Arial" pitchFamily="34" charset="0"/>
              <a:buChar char="•"/>
            </a:pPr>
            <a:r>
              <a:rPr lang="en-US" sz="2800" b="1" dirty="0">
                <a:solidFill>
                  <a:srgbClr val="000000"/>
                </a:solidFill>
              </a:rPr>
              <a:t>• </a:t>
            </a:r>
            <a:r>
              <a:rPr lang="en-US" sz="2800" b="1" dirty="0">
                <a:solidFill>
                  <a:srgbClr val="FF0000"/>
                </a:solidFill>
              </a:rPr>
              <a:t>Rate information shows a stabilized rate of change in altitude</a:t>
            </a:r>
            <a:r>
              <a:rPr lang="en-US" sz="2800" b="1" dirty="0">
                <a:solidFill>
                  <a:srgbClr val="000000"/>
                </a:solidFill>
              </a:rPr>
              <a:t>.</a:t>
            </a:r>
            <a:endParaRPr lang="en-US" sz="2800" b="1" dirty="0">
              <a:solidFill>
                <a:srgbClr val="FF0000"/>
              </a:solidFill>
            </a:endParaRPr>
          </a:p>
        </p:txBody>
      </p:sp>
      <p:pic>
        <p:nvPicPr>
          <p:cNvPr id="6" name="Picture 2" descr="http://media.chiefaircraft.com/media/catalog/product/cache/1/thumbnail/9df78eab33525d08d6e5fb8d27136e95/c/a/ca_33-2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73041"/>
            <a:ext cx="35433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0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1" tIns="32125" rIns="64251" bIns="32125"/>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6" y="685353"/>
            <a:ext cx="8786813" cy="5866805"/>
          </a:xfrm>
        </p:spPr>
        <p:txBody>
          <a:bodyPr lIns="88839" tIns="50769" rIns="88839" bIns="50769" anchor="t"/>
          <a:lstStyle/>
          <a:p>
            <a:pPr marL="549937" indent="-472967" defTabSz="91358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37" indent="-472967" defTabSz="91358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instruments only utilize the static pressure? </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 utilizes static and dynamic pressure?</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most common instruments containing gyroscopes?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information the VSI provides?</a:t>
            </a:r>
          </a:p>
          <a:p>
            <a:pPr marL="549937" indent="-472967" defTabSz="913582" eaLnBrk="1">
              <a:spcBef>
                <a:spcPts val="281"/>
              </a:spcBef>
              <a:buClr>
                <a:srgbClr val="0070C0"/>
              </a:buClr>
              <a:buSzPct val="80000"/>
              <a:buFontTx/>
              <a:buAutoNum type="arabicParenR"/>
            </a:pPr>
            <a:r>
              <a:rPr lang="en-US" altLang="en-US" sz="2500" b="1" dirty="0">
                <a:solidFill>
                  <a:schemeClr val="tx1"/>
                </a:solidFill>
              </a:rPr>
              <a:t>The __________________ is reliable and the most realistic flight instrument on the instrument panel.</a:t>
            </a:r>
            <a:endParaRPr lang="en-US" altLang="en-US" sz="2500" b="1" dirty="0">
              <a:solidFill>
                <a:srgbClr val="0070C0"/>
              </a:solidFill>
            </a:endParaRPr>
          </a:p>
        </p:txBody>
      </p:sp>
      <p:sp>
        <p:nvSpPr>
          <p:cNvPr id="3078" name="Rectangle 6"/>
          <p:cNvSpPr>
            <a:spLocks noGrp="1" noChangeArrowheads="1"/>
          </p:cNvSpPr>
          <p:nvPr>
            <p:ph type="title"/>
          </p:nvPr>
        </p:nvSpPr>
        <p:spPr>
          <a:xfrm>
            <a:off x="456543" y="0"/>
            <a:ext cx="8229823" cy="837158"/>
          </a:xfrm>
        </p:spPr>
        <p:txBody>
          <a:bodyPr lIns="88839" tIns="50769" rIns="88839" bIns="50769"/>
          <a:lstStyle/>
          <a:p>
            <a:pPr algn="l" defTabSz="91358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3/22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82660616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000" b="1" dirty="0"/>
              <a:t>Attitude Indicator</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60889" y="1947132"/>
            <a:ext cx="3496717" cy="3108353"/>
          </a:xfrm>
          <a:prstGeom prst="rect">
            <a:avLst/>
          </a:prstGeom>
          <a:noFill/>
        </p:spPr>
        <p:txBody>
          <a:bodyPr wrap="square" lIns="91250" tIns="45626" rIns="91250" bIns="45626" rtlCol="0">
            <a:spAutoFit/>
          </a:bodyPr>
          <a:lstStyle/>
          <a:p>
            <a:pPr marL="342225" indent="-342225" defTabSz="912526">
              <a:buFont typeface="Arial" pitchFamily="34" charset="0"/>
              <a:buChar char="•"/>
            </a:pPr>
            <a:r>
              <a:rPr lang="en-US" sz="2800" b="1" dirty="0">
                <a:solidFill>
                  <a:srgbClr val="FF0000"/>
                </a:solidFill>
              </a:rPr>
              <a:t>The attitude indicator is reliable and the most realistic flight instrument on the instrument panel. </a:t>
            </a:r>
          </a:p>
        </p:txBody>
      </p:sp>
      <p:pic>
        <p:nvPicPr>
          <p:cNvPr id="6" name="Picture 2" descr="http://www.aero-mechanic.com/wp-content/uploads/2010/09/7-2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61646"/>
            <a:ext cx="5029200" cy="591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43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18435"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0899"/>
            <a:ext cx="4768453" cy="5034111"/>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22</a:t>
            </a:r>
          </a:p>
          <a:p>
            <a:pPr>
              <a:defRPr/>
            </a:pPr>
            <a:r>
              <a:rPr lang="en-US" sz="2500" dirty="0"/>
              <a:t>1915 — The term “Naval Aviator” is adapted for United States Navy officer pilots to replace the identification “Navy Air Pilot“ in official terminology. </a:t>
            </a:r>
          </a:p>
          <a:p>
            <a:pPr>
              <a:defRPr/>
            </a:pPr>
            <a:r>
              <a:rPr lang="en-US" sz="2500" dirty="0"/>
              <a:t>This term is still in use today. </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843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3783" y="1982391"/>
            <a:ext cx="349820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843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1406" y="3804047"/>
            <a:ext cx="3209106" cy="213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755522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19459"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0707"/>
            <a:ext cx="3964781" cy="3504902"/>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22</a:t>
            </a:r>
          </a:p>
          <a:p>
            <a:pPr>
              <a:defRPr/>
            </a:pPr>
            <a:r>
              <a:rPr lang="en-US" sz="2500" dirty="0"/>
              <a:t>1966 — 20 high schools are selected to start the new Junior ROTC program. </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946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2735" y="1232298"/>
            <a:ext cx="2477988" cy="244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0532" y="3704705"/>
            <a:ext cx="4115470" cy="273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8947" y="4302993"/>
            <a:ext cx="3157760" cy="21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64684629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2048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054" tIns="50054" rIns="50054" bIns="50054" anchor="ctr"/>
          <a:lstStyle/>
          <a:p>
            <a:pPr algn="ctr" defTabSz="404179" fontAlgn="base" hangingPunct="0">
              <a:spcBef>
                <a:spcPct val="0"/>
              </a:spcBef>
              <a:spcAft>
                <a:spcPct val="0"/>
              </a:spcAft>
            </a:pPr>
            <a:endParaRPr lang="en-US" sz="2500">
              <a:solidFill>
                <a:srgbClr val="000000"/>
              </a:solidFill>
              <a:sym typeface="Helvetica Light" charset="0"/>
            </a:endParaRPr>
          </a:p>
        </p:txBody>
      </p:sp>
      <p:sp>
        <p:nvSpPr>
          <p:cNvPr id="7172" name="Rectangle 5"/>
          <p:cNvSpPr>
            <a:spLocks noGrp="1" noChangeArrowheads="1"/>
          </p:cNvSpPr>
          <p:nvPr>
            <p:ph type="body" idx="1"/>
          </p:nvPr>
        </p:nvSpPr>
        <p:spPr>
          <a:xfrm>
            <a:off x="125016" y="1374056"/>
            <a:ext cx="4661297" cy="4573116"/>
          </a:xfrm>
        </p:spPr>
        <p:txBody>
          <a:bodyPr lIns="87409" tIns="50054" rIns="87409" bIns="50054" anchor="t"/>
          <a:lstStyle/>
          <a:p>
            <a:pPr marL="217488" indent="-166941" defTabSz="899559" eaLnBrk="1">
              <a:lnSpc>
                <a:spcPct val="80000"/>
              </a:lnSpc>
              <a:spcBef>
                <a:spcPts val="281"/>
              </a:spcBef>
              <a:buClr>
                <a:srgbClr val="2DA2BF"/>
              </a:buClr>
              <a:buSzPct val="68000"/>
              <a:buFont typeface="Wingdings 3" pitchFamily="18" charset="2"/>
              <a:buChar char="•"/>
              <a:defRPr/>
            </a:pPr>
            <a:r>
              <a:rPr lang="en-US" sz="3100" b="1" dirty="0">
                <a:latin typeface="Helvetica" charset="0"/>
                <a:ea typeface="Helvetica" charset="0"/>
                <a:cs typeface="Helvetica" charset="0"/>
                <a:sym typeface="Helvetica" charset="0"/>
              </a:rPr>
              <a:t>March 22</a:t>
            </a:r>
          </a:p>
          <a:p>
            <a:pPr>
              <a:defRPr/>
            </a:pPr>
            <a:r>
              <a:rPr lang="en-US" sz="2200" dirty="0"/>
              <a:t>1989 — The first and only </a:t>
            </a:r>
            <a:r>
              <a:rPr lang="en-US" sz="2200" dirty="0" err="1"/>
              <a:t>Antonov</a:t>
            </a:r>
            <a:r>
              <a:rPr lang="en-US" sz="2200" dirty="0"/>
              <a:t> An-225 built establishes 106 new Federal </a:t>
            </a:r>
            <a:r>
              <a:rPr lang="en-US" sz="2200" dirty="0" err="1"/>
              <a:t>Aeronautique</a:t>
            </a:r>
            <a:r>
              <a:rPr lang="en-US" sz="2200" dirty="0"/>
              <a:t> </a:t>
            </a:r>
            <a:r>
              <a:rPr lang="en-US" sz="2200" dirty="0" err="1"/>
              <a:t>Internationale</a:t>
            </a:r>
            <a:r>
              <a:rPr lang="en-US" sz="2200" dirty="0"/>
              <a:t> (FAI) world records in several classes, most important of which is a speed of 813.09 km/h (505.2 mph) carrying a payload in the 70-155 metric ton (154,320-341,710 lb.) class around a closed circuit of 2,000 km (1,243 miles). </a:t>
            </a:r>
          </a:p>
        </p:txBody>
      </p:sp>
      <p:sp>
        <p:nvSpPr>
          <p:cNvPr id="5126" name="Rectangle 6"/>
          <p:cNvSpPr>
            <a:spLocks noGrp="1" noChangeArrowheads="1"/>
          </p:cNvSpPr>
          <p:nvPr>
            <p:ph type="title"/>
          </p:nvPr>
        </p:nvSpPr>
        <p:spPr>
          <a:xfrm>
            <a:off x="456845" y="274588"/>
            <a:ext cx="8229823" cy="1143000"/>
          </a:xfrm>
        </p:spPr>
        <p:txBody>
          <a:bodyPr lIns="87409" tIns="50054" rIns="87409" bIns="50054"/>
          <a:lstStyle/>
          <a:p>
            <a:pPr defTabSz="899559"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204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627" y="1135501"/>
            <a:ext cx="3824139" cy="286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48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0848" y="4097611"/>
            <a:ext cx="3435697" cy="232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03009519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4728" y="657054"/>
          <a:ext cx="8078788" cy="5921546"/>
        </p:xfrm>
        <a:graphic>
          <a:graphicData uri="http://schemas.openxmlformats.org/drawingml/2006/table">
            <a:tbl>
              <a:tblPr firstRow="1" firstCol="1" bandRow="1"/>
              <a:tblGrid>
                <a:gridCol w="1150258"/>
                <a:gridCol w="1153325"/>
                <a:gridCol w="1155777"/>
                <a:gridCol w="1153937"/>
                <a:gridCol w="1155777"/>
                <a:gridCol w="1155777"/>
                <a:gridCol w="1153937"/>
              </a:tblGrid>
              <a:tr h="225044">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err="1" smtClean="0">
                          <a:ln>
                            <a:noFill/>
                          </a:ln>
                          <a:solidFill>
                            <a:srgbClr val="0D0D0D"/>
                          </a:solidFill>
                          <a:effectLst/>
                          <a:uLnTx/>
                          <a:uFillTx/>
                          <a:latin typeface="Candara"/>
                          <a:ea typeface="Candara"/>
                          <a:cs typeface="Times New Roman"/>
                        </a:rPr>
                        <a:t>Powerplants</a:t>
                      </a:r>
                      <a:endPar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Propellers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Induction Carb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Carb Icing and Heating</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9302">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1305560">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5</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6</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Ignition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7</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Oil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8</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Fuel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9</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6</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Fuel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10</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HALF DAY</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 6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11</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12</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13</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14</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p>
                      <a:pPr marL="0" marR="0">
                        <a:spcBef>
                          <a:spcPts val="200"/>
                        </a:spcBef>
                        <a:spcAft>
                          <a:spcPts val="200"/>
                        </a:spcAft>
                      </a:pPr>
                      <a:r>
                        <a:rPr lang="en-US" sz="1300" b="1" dirty="0" smtClean="0">
                          <a:solidFill>
                            <a:srgbClr val="FF0000"/>
                          </a:solidFill>
                          <a:effectLst/>
                          <a:latin typeface="Cambria"/>
                          <a:ea typeface="Cambria"/>
                          <a:cs typeface="Times New Roman"/>
                        </a:rPr>
                        <a:t>Altimeter</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15</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a:t>
                      </a:r>
                    </a:p>
                    <a:p>
                      <a:pPr marL="0" marR="0">
                        <a:spcBef>
                          <a:spcPts val="200"/>
                        </a:spcBef>
                        <a:spcAft>
                          <a:spcPts val="200"/>
                        </a:spcAft>
                      </a:pPr>
                      <a:r>
                        <a:rPr lang="en-US" sz="1300" b="1" dirty="0" smtClean="0">
                          <a:solidFill>
                            <a:srgbClr val="FF0000"/>
                          </a:solidFill>
                          <a:effectLst/>
                          <a:latin typeface="Cambria"/>
                          <a:ea typeface="Cambria"/>
                          <a:cs typeface="Times New Roman"/>
                        </a:rPr>
                        <a:t>Vertical Speed Indicator</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16</a:t>
                      </a:r>
                    </a:p>
                    <a:p>
                      <a:pPr marL="0" marR="0">
                        <a:spcBef>
                          <a:spcPts val="200"/>
                        </a:spcBef>
                        <a:spcAft>
                          <a:spcPts val="200"/>
                        </a:spcAft>
                      </a:pPr>
                      <a:r>
                        <a:rPr lang="en-US" sz="1300" b="1" dirty="0" smtClean="0">
                          <a:solidFill>
                            <a:srgbClr val="0D0D0D"/>
                          </a:solidFill>
                          <a:effectLst/>
                          <a:latin typeface="Cambria"/>
                          <a:ea typeface="Cambria"/>
                          <a:cs typeface="Times New Roman"/>
                        </a:rPr>
                        <a:t>Chapter 7 </a:t>
                      </a:r>
                    </a:p>
                    <a:p>
                      <a:pPr marL="0" marR="0">
                        <a:spcBef>
                          <a:spcPts val="200"/>
                        </a:spcBef>
                        <a:spcAft>
                          <a:spcPts val="200"/>
                        </a:spcAft>
                      </a:pPr>
                      <a:r>
                        <a:rPr lang="en-US" sz="1300" b="1" dirty="0" smtClean="0">
                          <a:solidFill>
                            <a:srgbClr val="0D0D0D"/>
                          </a:solidFill>
                          <a:effectLst/>
                          <a:latin typeface="Cambria"/>
                          <a:ea typeface="Cambria"/>
                          <a:cs typeface="Times New Roman"/>
                        </a:rPr>
                        <a:t>Flight Instruments </a:t>
                      </a:r>
                      <a:r>
                        <a:rPr lang="en-US" sz="1300" b="1" dirty="0" smtClean="0">
                          <a:solidFill>
                            <a:srgbClr val="FF0000"/>
                          </a:solidFill>
                          <a:effectLst/>
                          <a:latin typeface="Cambria"/>
                          <a:ea typeface="Cambria"/>
                          <a:cs typeface="Times New Roman"/>
                        </a:rPr>
                        <a:t>Airspeed Indicator</a:t>
                      </a:r>
                      <a:endPar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endParaRP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17</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18</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19</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20</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Gyro Systems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21</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Chapter 7 </a:t>
                      </a:r>
                    </a:p>
                    <a:p>
                      <a:pPr marL="0" marR="0" lvl="0" indent="0" algn="l" defTabSz="914166"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dirty="0" smtClean="0">
                          <a:ln>
                            <a:noFill/>
                          </a:ln>
                          <a:solidFill>
                            <a:srgbClr val="0D0D0D"/>
                          </a:solidFill>
                          <a:effectLst/>
                          <a:uLnTx/>
                          <a:uFillTx/>
                          <a:latin typeface="Cambria"/>
                          <a:ea typeface="Cambria"/>
                          <a:cs typeface="Times New Roman"/>
                        </a:rPr>
                        <a:t>Flight Instruments </a:t>
                      </a:r>
                      <a:r>
                        <a:rPr kumimoji="0" lang="en-US" sz="1200" b="1" i="0" u="none" strike="noStrike" kern="1200" cap="none" spc="0" normalizeH="0" baseline="0" noProof="0" dirty="0" smtClean="0">
                          <a:ln>
                            <a:noFill/>
                          </a:ln>
                          <a:solidFill>
                            <a:srgbClr val="FF0000"/>
                          </a:solidFill>
                          <a:effectLst/>
                          <a:uLnTx/>
                          <a:uFillTx/>
                          <a:latin typeface="Cambria"/>
                          <a:ea typeface="Cambria"/>
                          <a:cs typeface="Times New Roman"/>
                        </a:rPr>
                        <a:t>Magnetic Compass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22</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Chapter 7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charset="0"/>
                        </a:rPr>
                        <a:t>Flight Instruments Review and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23</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Chapter 8</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200" b="1" i="0" u="none" strike="noStrike" kern="1200" cap="none" spc="0" normalizeH="0" baseline="0" noProof="0" dirty="0" smtClean="0">
                          <a:ln>
                            <a:noFill/>
                          </a:ln>
                          <a:solidFill>
                            <a:srgbClr val="0D0D0D"/>
                          </a:solidFill>
                          <a:effectLst/>
                          <a:uLnTx/>
                          <a:uFillTx/>
                          <a:latin typeface="Cambria" pitchFamily="18" charset="0"/>
                          <a:ea typeface="Cambria" pitchFamily="18" charset="0"/>
                          <a:cs typeface="Times New Roman" pitchFamily="18" charset="0"/>
                          <a:sym typeface="Helvetica Light" charset="0"/>
                        </a:rPr>
                        <a:t>Flight Manuals</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24</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Chapter 8 </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altLang="en-US" sz="1300" b="1" i="0" u="none" strike="noStrike" cap="none" normalizeH="0" baseline="0" dirty="0" smtClean="0">
                          <a:ln>
                            <a:noFill/>
                          </a:ln>
                          <a:solidFill>
                            <a:srgbClr val="FF0000"/>
                          </a:solidFill>
                          <a:effectLst/>
                          <a:latin typeface="Cambria" pitchFamily="18" charset="0"/>
                          <a:ea typeface="Cambria" pitchFamily="18" charset="0"/>
                          <a:cs typeface="Times New Roman" pitchFamily="18" charset="0"/>
                          <a:sym typeface="Helvetica Light" charset="0"/>
                        </a:rPr>
                        <a:t>Flight Manuals Review and Test</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lvl1pPr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1pPr>
                      <a:lvl2pPr marL="4556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2pPr>
                      <a:lvl3pPr marL="9128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3pPr>
                      <a:lvl4pPr marL="13700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4pPr>
                      <a:lvl5pPr marL="1827213" algn="l" defTabSz="912813" eaLnBrk="0">
                        <a:spcBef>
                          <a:spcPts val="4200"/>
                        </a:spcBef>
                        <a:buSzPct val="100000"/>
                        <a:defRPr sz="3400">
                          <a:solidFill>
                            <a:srgbClr val="000000"/>
                          </a:solidFill>
                          <a:latin typeface="Helvetica Light" charset="0"/>
                          <a:ea typeface="Helvetica Light" charset="0"/>
                          <a:cs typeface="Helvetica Light" charset="0"/>
                          <a:sym typeface="Helvetica Light" charset="0"/>
                        </a:defRPr>
                      </a:lvl5pPr>
                      <a:lvl6pPr marL="22844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6pPr>
                      <a:lvl7pPr marL="27416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7pPr>
                      <a:lvl8pPr marL="31988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8pPr>
                      <a:lvl9pPr marL="3656013" indent="454025" defTabSz="912813" eaLnBrk="0" fontAlgn="base" hangingPunct="0">
                        <a:spcBef>
                          <a:spcPts val="4200"/>
                        </a:spcBef>
                        <a:spcAft>
                          <a:spcPct val="0"/>
                        </a:spcAft>
                        <a:buSzPct val="100000"/>
                        <a:defRPr sz="3400">
                          <a:solidFill>
                            <a:srgbClr val="000000"/>
                          </a:solidFill>
                          <a:latin typeface="Helvetica Light" charset="0"/>
                          <a:ea typeface="Helvetica Light" charset="0"/>
                          <a:cs typeface="Helvetica Light" charset="0"/>
                          <a:sym typeface="Helvetica Light" charset="0"/>
                        </a:defRPr>
                      </a:lvl9pPr>
                    </a:lstStyle>
                    <a:p>
                      <a:pPr marL="0" marR="0" lvl="0" indent="0" algn="l" defTabSz="912813" rtl="0" eaLnBrk="1" fontAlgn="base" latinLnBrk="0" hangingPunct="1">
                        <a:lnSpc>
                          <a:spcPct val="100000"/>
                        </a:lnSpc>
                        <a:spcBef>
                          <a:spcPts val="200"/>
                        </a:spcBef>
                        <a:spcAft>
                          <a:spcPts val="200"/>
                        </a:spcAft>
                        <a:buClrTx/>
                        <a:buSzTx/>
                        <a:buFontTx/>
                        <a:buNone/>
                        <a:tabLst/>
                      </a:pPr>
                      <a:r>
                        <a:rPr kumimoji="0" lang="en-US" altLang="en-US" sz="1300" b="0" i="0" u="none" strike="noStrike" cap="none" normalizeH="0" baseline="0" dirty="0" smtClean="0">
                          <a:ln>
                            <a:noFill/>
                          </a:ln>
                          <a:solidFill>
                            <a:srgbClr val="0D0D0D"/>
                          </a:solidFill>
                          <a:effectLst/>
                          <a:latin typeface="Cambria" pitchFamily="18" charset="0"/>
                          <a:ea typeface="Cambria" pitchFamily="18" charset="0"/>
                          <a:cs typeface="Times New Roman" pitchFamily="18" charset="0"/>
                          <a:sym typeface="Helvetica Light" charset="0"/>
                        </a:rPr>
                        <a:t>25</a:t>
                      </a:r>
                    </a:p>
                  </a:txBody>
                  <a:tcPr marL="60269" marR="60269" marT="0" marB="0"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18527" name="Oval 2"/>
          <p:cNvSpPr>
            <a:spLocks noChangeArrowheads="1"/>
          </p:cNvSpPr>
          <p:nvPr/>
        </p:nvSpPr>
        <p:spPr bwMode="auto">
          <a:xfrm>
            <a:off x="3810000" y="5029200"/>
            <a:ext cx="1339453" cy="1752600"/>
          </a:xfrm>
          <a:prstGeom prst="ellipse">
            <a:avLst/>
          </a:prstGeom>
          <a:noFill/>
          <a:ln w="381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22" tIns="32109" rIns="64222" bIns="32109"/>
          <a:lstStyle/>
          <a:p>
            <a:pPr algn="ctr" defTabSz="409236" fontAlgn="base" hangingPunct="0">
              <a:spcBef>
                <a:spcPct val="0"/>
              </a:spcBef>
              <a:spcAft>
                <a:spcPct val="0"/>
              </a:spcAft>
            </a:pPr>
            <a:endParaRPr lang="en-US" sz="2500">
              <a:solidFill>
                <a:srgbClr val="000000"/>
              </a:solidFill>
              <a:sym typeface="Helvetica Light"/>
            </a:endParaRPr>
          </a:p>
        </p:txBody>
      </p:sp>
      <p:sp>
        <p:nvSpPr>
          <p:cNvPr id="4" name="Rectangle 1"/>
          <p:cNvSpPr>
            <a:spLocks noChangeArrowheads="1"/>
          </p:cNvSpPr>
          <p:nvPr/>
        </p:nvSpPr>
        <p:spPr bwMode="auto">
          <a:xfrm>
            <a:off x="1502061" y="-112387"/>
            <a:ext cx="61841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b="1" dirty="0" smtClean="0">
                <a:solidFill>
                  <a:srgbClr val="0D0D0D"/>
                </a:solidFill>
                <a:latin typeface="Cambria" pitchFamily="18" charset="0"/>
                <a:ea typeface="Cambria" pitchFamily="18" charset="0"/>
                <a:cs typeface="Times New Roman" pitchFamily="18" charset="0"/>
              </a:rPr>
              <a:t>February / March 2017</a:t>
            </a:r>
            <a:endParaRPr lang="en-US" b="1" dirty="0" smtClean="0">
              <a:solidFill>
                <a:srgbClr val="000000"/>
              </a:solidFill>
              <a:latin typeface="Arial" pitchFamily="34" charset="0"/>
              <a:cs typeface="Arial" pitchFamily="34" charset="0"/>
            </a:endParaRPr>
          </a:p>
        </p:txBody>
      </p:sp>
      <p:sp>
        <p:nvSpPr>
          <p:cNvPr id="5" name="5-Point Star 4"/>
          <p:cNvSpPr/>
          <p:nvPr/>
        </p:nvSpPr>
        <p:spPr bwMode="auto">
          <a:xfrm>
            <a:off x="5638800" y="2667000"/>
            <a:ext cx="2187678" cy="2362200"/>
          </a:xfrm>
          <a:prstGeom prst="star5">
            <a:avLst/>
          </a:prstGeom>
          <a:noFill/>
          <a:ln w="79375" cap="flat" cmpd="sng" algn="ctr">
            <a:solidFill>
              <a:srgbClr val="0070C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37013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854867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8" y="1752640"/>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3293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2nd Quarter Requirements</a:t>
            </a:r>
            <a:br>
              <a:rPr lang="en-US" sz="4000" b="1" dirty="0" smtClean="0"/>
            </a:br>
            <a:r>
              <a:rPr lang="en-US" sz="4000" b="1" dirty="0" smtClean="0"/>
              <a:t>(9 weeks – May 24)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5632150"/>
          </a:xfrm>
          <a:prstGeom prst="rect">
            <a:avLst/>
          </a:prstGeom>
          <a:noFill/>
        </p:spPr>
        <p:txBody>
          <a:bodyPr wrap="square" lIns="91279" tIns="45640" rIns="91279" bIns="45640" rtlCol="0">
            <a:spAutoFit/>
          </a:bodyPr>
          <a:lstStyle/>
          <a:p>
            <a:pPr marL="342328" indent="-342328" defTabSz="912807">
              <a:buFont typeface="Arial" pitchFamily="34" charset="0"/>
              <a:buChar char="•"/>
            </a:pPr>
            <a:r>
              <a:rPr lang="en-US" sz="2400" b="1" dirty="0" smtClean="0">
                <a:solidFill>
                  <a:srgbClr val="FF0000"/>
                </a:solidFill>
              </a:rPr>
              <a:t>All students will complete the following:</a:t>
            </a:r>
          </a:p>
          <a:p>
            <a:pPr marL="798724" lvl="1" indent="-342328" defTabSz="912807">
              <a:buFont typeface="Arial" pitchFamily="34" charset="0"/>
              <a:buChar char="•"/>
            </a:pPr>
            <a:r>
              <a:rPr lang="en-US" sz="2400" b="1" dirty="0" smtClean="0">
                <a:solidFill>
                  <a:srgbClr val="FF0000"/>
                </a:solidFill>
              </a:rPr>
              <a:t>Take notes - All in class quizzes and tests</a:t>
            </a:r>
          </a:p>
          <a:p>
            <a:pPr marL="798724" lvl="1" indent="-342328" defTabSz="912807">
              <a:buFont typeface="Arial" pitchFamily="34" charset="0"/>
              <a:buChar char="•"/>
            </a:pPr>
            <a:r>
              <a:rPr lang="en-US" sz="2400" b="1" dirty="0" smtClean="0">
                <a:solidFill>
                  <a:srgbClr val="FF0000"/>
                </a:solidFill>
              </a:rPr>
              <a:t>Private Pilot Syllabus</a:t>
            </a:r>
          </a:p>
          <a:p>
            <a:pPr marL="1255135" lvl="2" indent="-342328" defTabSz="912807">
              <a:buFont typeface="Arial" pitchFamily="34" charset="0"/>
              <a:buChar char="•"/>
            </a:pPr>
            <a:r>
              <a:rPr lang="en-US" sz="2400" b="1" dirty="0" smtClean="0">
                <a:solidFill>
                  <a:srgbClr val="FF0000"/>
                </a:solidFill>
              </a:rPr>
              <a:t>Lessons 1 – 6 (Taxiing through Air Traffic Control)</a:t>
            </a:r>
          </a:p>
          <a:p>
            <a:pPr marL="1255135" lvl="2" indent="-342328" defTabSz="912807">
              <a:buFont typeface="Arial" pitchFamily="34" charset="0"/>
              <a:buChar char="•"/>
            </a:pPr>
            <a:r>
              <a:rPr lang="en-US" sz="2400" b="1" dirty="0" smtClean="0">
                <a:solidFill>
                  <a:srgbClr val="FF0000"/>
                </a:solidFill>
              </a:rPr>
              <a:t>Must pass written with 80%</a:t>
            </a:r>
          </a:p>
          <a:p>
            <a:pPr marL="1255135" lvl="2" indent="-342328" defTabSz="912807">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defTabSz="912807">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defTabSz="912807">
              <a:buFont typeface="Arial" pitchFamily="34" charset="0"/>
              <a:buChar char="•"/>
            </a:pPr>
            <a:r>
              <a:rPr lang="en-US" sz="2400" b="1" dirty="0" smtClean="0">
                <a:solidFill>
                  <a:srgbClr val="FF0000"/>
                </a:solidFill>
              </a:rPr>
              <a:t>Complete ERAU Aviation 101</a:t>
            </a:r>
          </a:p>
          <a:p>
            <a:pPr marL="1255135" lvl="2" indent="-342328" defTabSz="912807">
              <a:buFont typeface="Arial" pitchFamily="34" charset="0"/>
              <a:buChar char="•"/>
            </a:pPr>
            <a:r>
              <a:rPr lang="en-US" sz="2400" b="1" dirty="0" smtClean="0">
                <a:solidFill>
                  <a:srgbClr val="FF0000"/>
                </a:solidFill>
              </a:rPr>
              <a:t>3 quizzes and 1 test </a:t>
            </a:r>
          </a:p>
          <a:p>
            <a:pPr marL="798724" lvl="1" indent="-342328" defTabSz="912807">
              <a:buFont typeface="Arial" pitchFamily="34" charset="0"/>
              <a:buChar char="•"/>
            </a:pPr>
            <a:r>
              <a:rPr lang="en-US" sz="2400" b="1" dirty="0" smtClean="0">
                <a:solidFill>
                  <a:srgbClr val="FF0000"/>
                </a:solidFill>
              </a:rPr>
              <a:t>Student will receive zero points for all incomplete work – NO make-up / extra credit</a:t>
            </a:r>
          </a:p>
          <a:p>
            <a:pPr marL="798724" lvl="1" indent="-342328" defTabSz="912807">
              <a:buFont typeface="Arial" pitchFamily="34" charset="0"/>
              <a:buChar char="•"/>
            </a:pPr>
            <a:endParaRPr lang="en-US" sz="2400" b="1" dirty="0">
              <a:solidFill>
                <a:srgbClr val="FF0000"/>
              </a:solidFill>
            </a:endParaRPr>
          </a:p>
          <a:p>
            <a:pPr marL="342328" indent="-342328" defTabSz="912807">
              <a:buFont typeface="Arial" pitchFamily="34" charset="0"/>
              <a:buChar char="•"/>
            </a:pPr>
            <a:r>
              <a:rPr lang="en-US" sz="2400" b="1" dirty="0" smtClean="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70395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683" tIns="50691" rIns="88683" bIns="50691"/>
          <a:lstStyle/>
          <a:p>
            <a:pPr algn="ctr" defTabSz="912040"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7 – Flight </a:t>
            </a:r>
            <a:r>
              <a:rPr lang="en-US" sz="3800" b="1" dirty="0" smtClean="0">
                <a:solidFill>
                  <a:srgbClr val="000000"/>
                </a:solidFill>
                <a:latin typeface="Helvetica" pitchFamily="34" charset="0"/>
                <a:cs typeface="Helvetica" pitchFamily="34" charset="0"/>
                <a:sym typeface="Helvetica" pitchFamily="34" charset="0"/>
              </a:rPr>
              <a:t>Instruments - </a:t>
            </a:r>
            <a:r>
              <a:rPr lang="en-US" sz="3800" b="1" dirty="0" smtClean="0">
                <a:solidFill>
                  <a:srgbClr val="FF0000"/>
                </a:solidFill>
                <a:latin typeface="Helvetica" pitchFamily="34" charset="0"/>
                <a:cs typeface="Helvetica" pitchFamily="34" charset="0"/>
                <a:sym typeface="Helvetica" pitchFamily="34" charset="0"/>
              </a:rPr>
              <a:t>TEST</a:t>
            </a:r>
            <a:endParaRPr lang="en-US" sz="3800" b="1" dirty="0">
              <a:solidFill>
                <a:srgbClr val="FF0000"/>
              </a:solidFill>
              <a:latin typeface="Helvetica" pitchFamily="34" charset="0"/>
              <a:cs typeface="Helvetica" pitchFamily="34" charset="0"/>
              <a:sym typeface="Helvetica" pitchFamily="34" charset="0"/>
            </a:endParaRPr>
          </a:p>
          <a:p>
            <a:pPr algn="ctr" defTabSz="912040"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86" y="-1951027"/>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88" tIns="45694" rIns="91388" bIns="45694"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419" y="1219201"/>
            <a:ext cx="4288056" cy="522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a:t>2nd Quarter Requirements</a:t>
            </a:r>
            <a:br>
              <a:rPr lang="en-US" sz="4000" b="1" dirty="0"/>
            </a:br>
            <a:r>
              <a:rPr lang="en-US" sz="4000" b="1" dirty="0"/>
              <a:t>(</a:t>
            </a:r>
            <a:r>
              <a:rPr lang="en-US" sz="4000" b="1" dirty="0" smtClean="0"/>
              <a:t>25 </a:t>
            </a:r>
            <a:r>
              <a:rPr lang="en-US" sz="4000" b="1" dirty="0"/>
              <a:t>Class Meetings – Dec 14)</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1"/>
            <a:ext cx="9067800" cy="5632150"/>
          </a:xfrm>
          <a:prstGeom prst="rect">
            <a:avLst/>
          </a:prstGeom>
          <a:noFill/>
        </p:spPr>
        <p:txBody>
          <a:bodyPr wrap="square" lIns="91227" tIns="45614" rIns="91227" bIns="45614" rtlCol="0">
            <a:spAutoFit/>
          </a:bodyPr>
          <a:lstStyle/>
          <a:p>
            <a:pPr marL="342138" indent="-342138">
              <a:buFont typeface="Arial" pitchFamily="34" charset="0"/>
              <a:buChar char="•"/>
            </a:pPr>
            <a:r>
              <a:rPr lang="en-US" sz="2400" b="1" dirty="0">
                <a:solidFill>
                  <a:srgbClr val="FF0000"/>
                </a:solidFill>
              </a:rPr>
              <a:t>All students will complete the following:</a:t>
            </a:r>
          </a:p>
          <a:p>
            <a:pPr marL="798273" lvl="1" indent="-342138">
              <a:buFont typeface="Arial" pitchFamily="34" charset="0"/>
              <a:buChar char="•"/>
            </a:pPr>
            <a:r>
              <a:rPr lang="en-US" sz="2400" b="1" dirty="0">
                <a:solidFill>
                  <a:srgbClr val="FF0000"/>
                </a:solidFill>
              </a:rPr>
              <a:t>Take notes - All in class quizzes and tests</a:t>
            </a:r>
          </a:p>
          <a:p>
            <a:pPr marL="798273" lvl="1" indent="-342138">
              <a:buFont typeface="Arial" pitchFamily="34" charset="0"/>
              <a:buChar char="•"/>
            </a:pPr>
            <a:r>
              <a:rPr lang="en-US" sz="2400" b="1" dirty="0">
                <a:solidFill>
                  <a:srgbClr val="FF0000"/>
                </a:solidFill>
              </a:rPr>
              <a:t>Private Pilot Syllabus</a:t>
            </a:r>
          </a:p>
          <a:p>
            <a:pPr marL="1254431" lvl="2" indent="-342138">
              <a:buFont typeface="Arial" pitchFamily="34" charset="0"/>
              <a:buChar char="•"/>
            </a:pPr>
            <a:r>
              <a:rPr lang="en-US" sz="2400" b="1" dirty="0">
                <a:solidFill>
                  <a:srgbClr val="FF0000"/>
                </a:solidFill>
              </a:rPr>
              <a:t>Lessons 1 – 6 (Taxiing through Air Traffic Control)</a:t>
            </a:r>
          </a:p>
          <a:p>
            <a:pPr marL="1254431" lvl="2" indent="-342138">
              <a:buFont typeface="Arial" pitchFamily="34" charset="0"/>
              <a:buChar char="•"/>
            </a:pPr>
            <a:r>
              <a:rPr lang="en-US" sz="2400" b="1" dirty="0">
                <a:solidFill>
                  <a:srgbClr val="FF0000"/>
                </a:solidFill>
              </a:rPr>
              <a:t>Must pass written with 80%</a:t>
            </a:r>
          </a:p>
          <a:p>
            <a:pPr marL="1254431" lvl="2" indent="-342138">
              <a:buFont typeface="Arial" pitchFamily="34" charset="0"/>
              <a:buChar char="•"/>
            </a:pPr>
            <a:r>
              <a:rPr lang="en-US" sz="2400" b="1" dirty="0">
                <a:solidFill>
                  <a:srgbClr val="FF0000"/>
                </a:solidFill>
              </a:rPr>
              <a:t>Successfully complete 3 times on small </a:t>
            </a:r>
            <a:r>
              <a:rPr lang="en-US" sz="2400" b="1" dirty="0" err="1">
                <a:solidFill>
                  <a:srgbClr val="FF0000"/>
                </a:solidFill>
              </a:rPr>
              <a:t>sim</a:t>
            </a:r>
            <a:endParaRPr lang="en-US" sz="2400" b="1" dirty="0">
              <a:solidFill>
                <a:srgbClr val="FF0000"/>
              </a:solidFill>
            </a:endParaRPr>
          </a:p>
          <a:p>
            <a:pPr marL="1254431" lvl="2" indent="-342138">
              <a:buFont typeface="Arial" pitchFamily="34" charset="0"/>
              <a:buChar char="•"/>
            </a:pPr>
            <a:r>
              <a:rPr lang="en-US" sz="2400" b="1" dirty="0">
                <a:solidFill>
                  <a:srgbClr val="FF0000"/>
                </a:solidFill>
              </a:rPr>
              <a:t>Successfully complete 1 time on Main </a:t>
            </a:r>
            <a:r>
              <a:rPr lang="en-US" sz="2400" b="1" dirty="0" err="1">
                <a:solidFill>
                  <a:srgbClr val="FF0000"/>
                </a:solidFill>
              </a:rPr>
              <a:t>sim</a:t>
            </a:r>
            <a:endParaRPr lang="en-US" sz="2400" b="1" dirty="0">
              <a:solidFill>
                <a:srgbClr val="FF0000"/>
              </a:solidFill>
            </a:endParaRPr>
          </a:p>
          <a:p>
            <a:pPr marL="798273" lvl="1" indent="-342138">
              <a:buFont typeface="Arial" pitchFamily="34" charset="0"/>
              <a:buChar char="•"/>
            </a:pPr>
            <a:r>
              <a:rPr lang="en-US" sz="2400" b="1" dirty="0">
                <a:solidFill>
                  <a:srgbClr val="FF0000"/>
                </a:solidFill>
              </a:rPr>
              <a:t>Complete ERAU Aviation 101</a:t>
            </a:r>
          </a:p>
          <a:p>
            <a:pPr marL="1254431" lvl="2" indent="-342138">
              <a:buFont typeface="Arial" pitchFamily="34" charset="0"/>
              <a:buChar char="•"/>
            </a:pPr>
            <a:r>
              <a:rPr lang="en-US" sz="2400" b="1" dirty="0">
                <a:solidFill>
                  <a:srgbClr val="FF0000"/>
                </a:solidFill>
              </a:rPr>
              <a:t>3 quizzes and 1 test </a:t>
            </a:r>
          </a:p>
          <a:p>
            <a:pPr marL="798273" lvl="1" indent="-342138">
              <a:buFont typeface="Arial" pitchFamily="34" charset="0"/>
              <a:buChar char="•"/>
            </a:pPr>
            <a:r>
              <a:rPr lang="en-US" sz="2400" b="1" dirty="0">
                <a:solidFill>
                  <a:srgbClr val="FF0000"/>
                </a:solidFill>
              </a:rPr>
              <a:t>Student will receive zero points for all incomplete work – NO make-up / extra credit</a:t>
            </a:r>
          </a:p>
          <a:p>
            <a:pPr marL="798273" lvl="1" indent="-342138">
              <a:buFont typeface="Arial" pitchFamily="34" charset="0"/>
              <a:buChar char="•"/>
            </a:pPr>
            <a:endParaRPr lang="en-US" sz="2400" b="1" dirty="0">
              <a:solidFill>
                <a:srgbClr val="FF0000"/>
              </a:solidFill>
            </a:endParaRPr>
          </a:p>
          <a:p>
            <a:pPr marL="342138" indent="-342138">
              <a:buFont typeface="Arial" pitchFamily="34" charset="0"/>
              <a:buChar char="•"/>
            </a:pPr>
            <a:r>
              <a:rPr lang="en-US" sz="2400" b="1" dirty="0">
                <a:solidFill>
                  <a:srgbClr val="FF0000"/>
                </a:solidFill>
              </a:rPr>
              <a:t>NOTE: All unfinished Student Pilot and ERAU must be complete prior to starting Private Pilot and last 3 quizzes and test for ERAU.</a:t>
            </a:r>
          </a:p>
        </p:txBody>
      </p:sp>
    </p:spTree>
    <p:extLst>
      <p:ext uri="{BB962C8B-B14F-4D97-AF65-F5344CB8AC3E}">
        <p14:creationId xmlns:p14="http://schemas.microsoft.com/office/powerpoint/2010/main" val="1197746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43" y="1752645"/>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053204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1" tIns="32125" rIns="64251" bIns="32125"/>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6" y="685353"/>
            <a:ext cx="8786813" cy="5866805"/>
          </a:xfrm>
        </p:spPr>
        <p:txBody>
          <a:bodyPr lIns="88839" tIns="50769" rIns="88839" bIns="50769" anchor="t"/>
          <a:lstStyle/>
          <a:p>
            <a:pPr marL="549937" indent="-472967" defTabSz="91358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37" indent="-472967" defTabSz="91358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37" indent="-472967" defTabSz="913582" eaLnBrk="1">
              <a:spcBef>
                <a:spcPts val="281"/>
              </a:spcBef>
              <a:buClr>
                <a:srgbClr val="0070C0"/>
              </a:buClr>
              <a:buSzPct val="80000"/>
              <a:buFontTx/>
              <a:buAutoNum type="arabicParenR"/>
            </a:pPr>
            <a:r>
              <a:rPr lang="en-US" altLang="en-US" sz="2500" b="1" dirty="0">
                <a:solidFill>
                  <a:schemeClr val="tx1"/>
                </a:solidFill>
              </a:rPr>
              <a:t>What instruments only utilize the static pressure? </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 utilizes static and dynamic pressure?</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most common instruments containing gyroscopes?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information the VSI provides?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The __________________ is reliable and the most realistic flight instrument on the instrument panel.</a:t>
            </a:r>
          </a:p>
        </p:txBody>
      </p:sp>
      <p:sp>
        <p:nvSpPr>
          <p:cNvPr id="3078" name="Rectangle 6"/>
          <p:cNvSpPr>
            <a:spLocks noGrp="1" noChangeArrowheads="1"/>
          </p:cNvSpPr>
          <p:nvPr>
            <p:ph type="title"/>
          </p:nvPr>
        </p:nvSpPr>
        <p:spPr>
          <a:xfrm>
            <a:off x="456543" y="0"/>
            <a:ext cx="8229823" cy="837158"/>
          </a:xfrm>
        </p:spPr>
        <p:txBody>
          <a:bodyPr lIns="88839" tIns="50769" rIns="88839" bIns="50769"/>
          <a:lstStyle/>
          <a:p>
            <a:pPr algn="l" defTabSz="91358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3/22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55722881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a:t>Pitot</a:t>
            </a:r>
            <a:r>
              <a:rPr lang="en-US" sz="4000" b="1" dirty="0"/>
              <a:t>-Static Flight Instruments</a:t>
            </a:r>
            <a:br>
              <a:rPr lang="en-US" sz="4000" b="1" dirty="0"/>
            </a:br>
            <a:r>
              <a:rPr lang="en-US" sz="4000" b="1" dirty="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764620" cy="1384833"/>
          </a:xfrm>
          <a:prstGeom prst="rect">
            <a:avLst/>
          </a:prstGeom>
          <a:noFill/>
        </p:spPr>
        <p:txBody>
          <a:bodyPr wrap="square" lIns="91250" tIns="45626" rIns="91250" bIns="45626" rtlCol="0">
            <a:spAutoFit/>
          </a:bodyPr>
          <a:lstStyle/>
          <a:p>
            <a:pPr marL="342225" indent="-342225" defTabSz="912526">
              <a:buFont typeface="Arial" pitchFamily="34" charset="0"/>
              <a:buChar char="•"/>
            </a:pPr>
            <a:r>
              <a:rPr lang="en-US" sz="2800" b="1" dirty="0">
                <a:solidFill>
                  <a:srgbClr val="FF0000"/>
                </a:solidFill>
              </a:rPr>
              <a:t>The two remaining instruments (altimeter and VSI) utilize only the static pressure which is derived from the static port.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2621983"/>
            <a:ext cx="6705600" cy="423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594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1" tIns="32125" rIns="64251" bIns="32125"/>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6" y="685353"/>
            <a:ext cx="8786813" cy="5866805"/>
          </a:xfrm>
        </p:spPr>
        <p:txBody>
          <a:bodyPr lIns="88839" tIns="50769" rIns="88839" bIns="50769" anchor="t"/>
          <a:lstStyle/>
          <a:p>
            <a:pPr marL="549937" indent="-472967" defTabSz="91358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37" indent="-472967" defTabSz="91358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instruments only utilize the static pressure? </a:t>
            </a:r>
          </a:p>
          <a:p>
            <a:pPr marL="549937" indent="-472967" defTabSz="913582" eaLnBrk="1">
              <a:spcBef>
                <a:spcPts val="281"/>
              </a:spcBef>
              <a:buClr>
                <a:srgbClr val="0070C0"/>
              </a:buClr>
              <a:buSzPct val="80000"/>
              <a:buFontTx/>
              <a:buAutoNum type="arabicParenR"/>
            </a:pPr>
            <a:r>
              <a:rPr lang="en-US" altLang="en-US" sz="2500" b="1" dirty="0">
                <a:solidFill>
                  <a:srgbClr val="0070C0"/>
                </a:solidFill>
              </a:rPr>
              <a:t>What instrument utilizes static and dynamic pressure?</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most common instruments containing gyroscopes?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information the VSI provides?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The __________________ is reliable and the most realistic flight instrument on the instrument panel.</a:t>
            </a:r>
          </a:p>
        </p:txBody>
      </p:sp>
      <p:sp>
        <p:nvSpPr>
          <p:cNvPr id="3078" name="Rectangle 6"/>
          <p:cNvSpPr>
            <a:spLocks noGrp="1" noChangeArrowheads="1"/>
          </p:cNvSpPr>
          <p:nvPr>
            <p:ph type="title"/>
          </p:nvPr>
        </p:nvSpPr>
        <p:spPr>
          <a:xfrm>
            <a:off x="456543" y="0"/>
            <a:ext cx="8229823" cy="837158"/>
          </a:xfrm>
        </p:spPr>
        <p:txBody>
          <a:bodyPr lIns="88839" tIns="50769" rIns="88839" bIns="50769"/>
          <a:lstStyle/>
          <a:p>
            <a:pPr algn="l" defTabSz="91358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3/22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36748930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err="1"/>
              <a:t>Pitot</a:t>
            </a:r>
            <a:r>
              <a:rPr lang="en-US" sz="4000" b="1" dirty="0"/>
              <a:t>-Static Flight Instruments</a:t>
            </a:r>
            <a:br>
              <a:rPr lang="en-US" sz="4000" b="1" dirty="0"/>
            </a:br>
            <a:r>
              <a:rPr lang="en-US" sz="4000" b="1" dirty="0"/>
              <a:t>Impact Pressure Chamber and Lines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226980" y="1219200"/>
            <a:ext cx="8764620" cy="2246607"/>
          </a:xfrm>
          <a:prstGeom prst="rect">
            <a:avLst/>
          </a:prstGeom>
          <a:noFill/>
        </p:spPr>
        <p:txBody>
          <a:bodyPr wrap="square" lIns="91250" tIns="45626" rIns="91250" bIns="45626" rtlCol="0">
            <a:spAutoFit/>
          </a:bodyPr>
          <a:lstStyle/>
          <a:p>
            <a:pPr marL="342225" indent="-342225" defTabSz="912526">
              <a:buFont typeface="Arial" pitchFamily="34" charset="0"/>
              <a:buChar char="•"/>
            </a:pPr>
            <a:r>
              <a:rPr lang="en-US" sz="2800" b="1" dirty="0">
                <a:solidFill>
                  <a:srgbClr val="FF0000"/>
                </a:solidFill>
              </a:rPr>
              <a:t>The static pressure is also delivered to the opposite side of the ASI which serves to cancel out the two static pressures, thereby leaving the dynamic pressure to be indicated on the instrument.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46352"/>
            <a:ext cx="5369828" cy="3392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08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1" tIns="32125" rIns="64251" bIns="32125"/>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6" y="685353"/>
            <a:ext cx="8786813" cy="5866805"/>
          </a:xfrm>
        </p:spPr>
        <p:txBody>
          <a:bodyPr lIns="88839" tIns="50769" rIns="88839" bIns="50769" anchor="t"/>
          <a:lstStyle/>
          <a:p>
            <a:pPr marL="549937" indent="-472967" defTabSz="91358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37" indent="-472967" defTabSz="91358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instruments only utilize the static pressure? </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 utilizes static and dynamic pressure?</a:t>
            </a:r>
          </a:p>
          <a:p>
            <a:pPr marL="549937" indent="-472967" defTabSz="913582" eaLnBrk="1">
              <a:spcBef>
                <a:spcPts val="281"/>
              </a:spcBef>
              <a:buClr>
                <a:srgbClr val="0070C0"/>
              </a:buClr>
              <a:buSzPct val="80000"/>
              <a:buFontTx/>
              <a:buAutoNum type="arabicParenR"/>
            </a:pPr>
            <a:r>
              <a:rPr lang="en-US" altLang="en-US" sz="2500" b="1" dirty="0">
                <a:solidFill>
                  <a:schemeClr val="tx1"/>
                </a:solidFill>
              </a:rPr>
              <a:t>What are the most common instruments containing gyroscopes?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two types of information the VSI provides?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The __________________ is reliable and the most realistic flight instrument on the instrument panel.</a:t>
            </a:r>
          </a:p>
        </p:txBody>
      </p:sp>
      <p:sp>
        <p:nvSpPr>
          <p:cNvPr id="3078" name="Rectangle 6"/>
          <p:cNvSpPr>
            <a:spLocks noGrp="1" noChangeArrowheads="1"/>
          </p:cNvSpPr>
          <p:nvPr>
            <p:ph type="title"/>
          </p:nvPr>
        </p:nvSpPr>
        <p:spPr>
          <a:xfrm>
            <a:off x="456543" y="0"/>
            <a:ext cx="8229823" cy="837158"/>
          </a:xfrm>
        </p:spPr>
        <p:txBody>
          <a:bodyPr lIns="88839" tIns="50769" rIns="88839" bIns="50769"/>
          <a:lstStyle/>
          <a:p>
            <a:pPr algn="l" defTabSz="91358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3/22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4197286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a:t>Gyroscopic Flight Instruments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149161" y="1371600"/>
            <a:ext cx="5184840" cy="4831930"/>
          </a:xfrm>
          <a:prstGeom prst="rect">
            <a:avLst/>
          </a:prstGeom>
          <a:noFill/>
        </p:spPr>
        <p:txBody>
          <a:bodyPr wrap="square" lIns="91250" tIns="45626" rIns="91250" bIns="45626" rtlCol="0">
            <a:spAutoFit/>
          </a:bodyPr>
          <a:lstStyle/>
          <a:p>
            <a:pPr marL="342225" indent="-342225" defTabSz="912526">
              <a:buFont typeface="Arial" pitchFamily="34" charset="0"/>
              <a:buChar char="•"/>
            </a:pPr>
            <a:r>
              <a:rPr lang="en-US" sz="2800" b="1" dirty="0">
                <a:solidFill>
                  <a:srgbClr val="000000"/>
                </a:solidFill>
              </a:rPr>
              <a:t>Several flight instruments utilize the properties of a gyroscope for their operation.</a:t>
            </a:r>
            <a:r>
              <a:rPr lang="en-US" sz="2800" b="1" dirty="0">
                <a:solidFill>
                  <a:srgbClr val="FF0000"/>
                </a:solidFill>
              </a:rPr>
              <a:t> </a:t>
            </a:r>
          </a:p>
          <a:p>
            <a:pPr marL="342225" indent="-342225" defTabSz="912526">
              <a:buFont typeface="Arial" pitchFamily="34" charset="0"/>
              <a:buChar char="•"/>
            </a:pPr>
            <a:endParaRPr lang="en-US" sz="2800" b="1" dirty="0">
              <a:solidFill>
                <a:srgbClr val="FF0000"/>
              </a:solidFill>
            </a:endParaRPr>
          </a:p>
          <a:p>
            <a:pPr marL="342225" indent="-342225" defTabSz="912526">
              <a:buFont typeface="Arial" pitchFamily="34" charset="0"/>
              <a:buChar char="•"/>
            </a:pPr>
            <a:r>
              <a:rPr lang="en-US" sz="2800" b="1" dirty="0">
                <a:solidFill>
                  <a:srgbClr val="FF0000"/>
                </a:solidFill>
              </a:rPr>
              <a:t>The most common instruments containing gyroscopes are the turn coordinator, heading indicator, and the attitude indicator. </a:t>
            </a:r>
            <a:endParaRPr lang="en-US" sz="2800" b="1" dirty="0">
              <a:solidFill>
                <a:srgbClr val="000000"/>
              </a:solidFill>
            </a:endParaRPr>
          </a:p>
        </p:txBody>
      </p:sp>
      <p:pic>
        <p:nvPicPr>
          <p:cNvPr id="1026" name="Picture 2" descr="http://atr.flight1.net/forums/uploads/20100716_143539_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940" y="1241386"/>
            <a:ext cx="2275832" cy="2315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ruthquest.net/Flight-School/Clip%20Art%20Library/Instruments/Heading%20Indicato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90" y="2768389"/>
            <a:ext cx="2038350" cy="2038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armboyzimsflightsims.com/Kings_RevPic_Attitude_Indic.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8386" y="4364464"/>
            <a:ext cx="2338386"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5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69" tIns="50769" rIns="50769" bIns="50769" anchor="ctr"/>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1" tIns="32125" rIns="64251" bIns="32125"/>
          <a:lstStyle/>
          <a:p>
            <a:pPr algn="ctr" defTabSz="409383"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6" y="685353"/>
            <a:ext cx="8786813" cy="5866805"/>
          </a:xfrm>
        </p:spPr>
        <p:txBody>
          <a:bodyPr lIns="88839" tIns="50769" rIns="88839" bIns="50769" anchor="t"/>
          <a:lstStyle/>
          <a:p>
            <a:pPr marL="549937" indent="-472967" defTabSz="913582"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37" indent="-472967" defTabSz="913582"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instruments only utilize the static pressure? </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instrument utilizes static and dynamic pressure?</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What are the most common instruments containing gyroscopes?</a:t>
            </a:r>
          </a:p>
          <a:p>
            <a:pPr marL="549937" indent="-472967" defTabSz="913582" eaLnBrk="1">
              <a:spcBef>
                <a:spcPts val="281"/>
              </a:spcBef>
              <a:buClr>
                <a:srgbClr val="0070C0"/>
              </a:buClr>
              <a:buSzPct val="80000"/>
              <a:buFontTx/>
              <a:buAutoNum type="arabicParenR"/>
            </a:pPr>
            <a:r>
              <a:rPr lang="en-US" altLang="en-US" sz="2500" b="1" dirty="0">
                <a:solidFill>
                  <a:srgbClr val="0070C0"/>
                </a:solidFill>
              </a:rPr>
              <a:t>What are the two types of information the VSI provides?</a:t>
            </a:r>
          </a:p>
          <a:p>
            <a:pPr marL="549937" indent="-472967" defTabSz="913582" eaLnBrk="1">
              <a:spcBef>
                <a:spcPts val="281"/>
              </a:spcBef>
              <a:buClr>
                <a:srgbClr val="0070C0"/>
              </a:buClr>
              <a:buSzPct val="80000"/>
              <a:buFontTx/>
              <a:buAutoNum type="arabicParenR"/>
            </a:pPr>
            <a:r>
              <a:rPr lang="en-US" altLang="en-US" sz="2500" b="1" dirty="0">
                <a:solidFill>
                  <a:schemeClr val="bg1">
                    <a:lumMod val="85000"/>
                  </a:schemeClr>
                </a:solidFill>
              </a:rPr>
              <a:t>The __________________ is reliable and the most realistic flight instrument on the instrument panel.</a:t>
            </a:r>
          </a:p>
        </p:txBody>
      </p:sp>
      <p:sp>
        <p:nvSpPr>
          <p:cNvPr id="3078" name="Rectangle 6"/>
          <p:cNvSpPr>
            <a:spLocks noGrp="1" noChangeArrowheads="1"/>
          </p:cNvSpPr>
          <p:nvPr>
            <p:ph type="title"/>
          </p:nvPr>
        </p:nvSpPr>
        <p:spPr>
          <a:xfrm>
            <a:off x="456543" y="0"/>
            <a:ext cx="8229823" cy="837158"/>
          </a:xfrm>
        </p:spPr>
        <p:txBody>
          <a:bodyPr lIns="88839" tIns="50769" rIns="88839" bIns="50769"/>
          <a:lstStyle/>
          <a:p>
            <a:pPr algn="l" defTabSz="913582"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3/22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41777723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8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4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3.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10147</TotalTime>
  <Words>1082</Words>
  <Application>Microsoft Office PowerPoint</Application>
  <PresentationFormat>On-screen Show (4:3)</PresentationFormat>
  <Paragraphs>215</Paragraphs>
  <Slides>24</Slides>
  <Notes>10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24</vt:i4>
      </vt:variant>
    </vt:vector>
  </HeadingPairs>
  <TitlesOfParts>
    <vt:vector size="47" baseType="lpstr">
      <vt:lpstr>Arial</vt:lpstr>
      <vt:lpstr>Calibri</vt:lpstr>
      <vt:lpstr>Cambria</vt:lpstr>
      <vt:lpstr>Candara</vt:lpstr>
      <vt:lpstr>Helvetica</vt:lpstr>
      <vt:lpstr>Helvetica Light</vt:lpstr>
      <vt:lpstr>Noteworthy Bold</vt:lpstr>
      <vt:lpstr>Times New Roman</vt:lpstr>
      <vt:lpstr>Wingdings 3</vt:lpstr>
      <vt:lpstr>1_Office Theme</vt:lpstr>
      <vt:lpstr>CurriculumTemplate</vt:lpstr>
      <vt:lpstr>1_Custom Design</vt:lpstr>
      <vt:lpstr>2_Custom Design</vt:lpstr>
      <vt:lpstr>PowerPointTemplateAE_2009_1217_NEW NEW Template</vt:lpstr>
      <vt:lpstr>3_Custom Design</vt:lpstr>
      <vt:lpstr>4_Custom Design</vt:lpstr>
      <vt:lpstr>5_Custom Design</vt:lpstr>
      <vt:lpstr>7_Office Theme</vt:lpstr>
      <vt:lpstr>8_Office Theme</vt:lpstr>
      <vt:lpstr>2_Office Theme</vt:lpstr>
      <vt:lpstr>4_Office Theme</vt:lpstr>
      <vt:lpstr>1_PowerPointTemplateAE_2009_1217_NEW NEW Template</vt:lpstr>
      <vt:lpstr>19_Office Theme</vt:lpstr>
      <vt:lpstr>Warm-Up – 3/22 – 10 minutes</vt:lpstr>
      <vt:lpstr>Questions / Comments</vt:lpstr>
      <vt:lpstr>Warm-Up – 3/22 – 10 minutes</vt:lpstr>
      <vt:lpstr>Pitot-Static Flight Instruments Impact Pressure Chamber and Lines</vt:lpstr>
      <vt:lpstr>Warm-Up – 3/22 – 10 minutes</vt:lpstr>
      <vt:lpstr>Pitot-Static Flight Instruments Impact Pressure Chamber and Lines</vt:lpstr>
      <vt:lpstr>Warm-Up – 3/22 – 10 minutes</vt:lpstr>
      <vt:lpstr>Gyroscopic Flight Instruments</vt:lpstr>
      <vt:lpstr>Warm-Up – 3/22 – 10 minutes</vt:lpstr>
      <vt:lpstr>Principle of Operation</vt:lpstr>
      <vt:lpstr>Warm-Up – 3/22 – 10 minutes</vt:lpstr>
      <vt:lpstr>Attitude Indicator</vt:lpstr>
      <vt:lpstr>Questions / Comments</vt:lpstr>
      <vt:lpstr>THIS DAY IN AVIATION</vt:lpstr>
      <vt:lpstr>THIS DAY IN AVIATION</vt:lpstr>
      <vt:lpstr>THIS DAY IN AVIATION</vt:lpstr>
      <vt:lpstr>Questions / Comments</vt:lpstr>
      <vt:lpstr>PowerPoint Presentation</vt:lpstr>
      <vt:lpstr>Questions / Comments</vt:lpstr>
      <vt:lpstr>2nd Quarter Requirements (9 weeks – May 24)</vt:lpstr>
      <vt:lpstr>Questions / Comments</vt:lpstr>
      <vt:lpstr>PowerPoint Presentation</vt:lpstr>
      <vt:lpstr>2nd Quarter Requirements (25 Class Meetings – Dec 14)</vt:lpstr>
      <vt:lpstr>Questions /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605</cp:revision>
  <cp:lastPrinted>2013-10-17T15:17:33Z</cp:lastPrinted>
  <dcterms:created xsi:type="dcterms:W3CDTF">2011-08-16T23:18:18Z</dcterms:created>
  <dcterms:modified xsi:type="dcterms:W3CDTF">2017-03-12T21:06:50Z</dcterms:modified>
</cp:coreProperties>
</file>