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6" r:id="rId2"/>
    <p:sldMasterId id="2147483924" r:id="rId3"/>
    <p:sldMasterId id="2147483936" r:id="rId4"/>
    <p:sldMasterId id="2147484008" r:id="rId5"/>
    <p:sldMasterId id="2147484020" r:id="rId6"/>
    <p:sldMasterId id="2147484032" r:id="rId7"/>
    <p:sldMasterId id="2147484068" r:id="rId8"/>
    <p:sldMasterId id="2147484128" r:id="rId9"/>
    <p:sldMasterId id="2147484356" r:id="rId10"/>
    <p:sldMasterId id="2147484404" r:id="rId11"/>
    <p:sldMasterId id="2147484428" r:id="rId12"/>
    <p:sldMasterId id="2147484440" r:id="rId13"/>
    <p:sldMasterId id="2147484452" r:id="rId14"/>
    <p:sldMasterId id="2147484464" r:id="rId15"/>
    <p:sldMasterId id="2147484476" r:id="rId16"/>
  </p:sldMasterIdLst>
  <p:notesMasterIdLst>
    <p:notesMasterId r:id="rId60"/>
  </p:notesMasterIdLst>
  <p:handoutMasterIdLst>
    <p:handoutMasterId r:id="rId61"/>
  </p:handoutMasterIdLst>
  <p:sldIdLst>
    <p:sldId id="1711" r:id="rId17"/>
    <p:sldId id="399" r:id="rId18"/>
    <p:sldId id="1959" r:id="rId19"/>
    <p:sldId id="1954" r:id="rId20"/>
    <p:sldId id="1960" r:id="rId21"/>
    <p:sldId id="1955" r:id="rId22"/>
    <p:sldId id="1961" r:id="rId23"/>
    <p:sldId id="1956" r:id="rId24"/>
    <p:sldId id="1962" r:id="rId25"/>
    <p:sldId id="1957" r:id="rId26"/>
    <p:sldId id="1963" r:id="rId27"/>
    <p:sldId id="1958" r:id="rId28"/>
    <p:sldId id="1052" r:id="rId29"/>
    <p:sldId id="1973" r:id="rId30"/>
    <p:sldId id="1974" r:id="rId31"/>
    <p:sldId id="1975" r:id="rId32"/>
    <p:sldId id="1618" r:id="rId33"/>
    <p:sldId id="1976" r:id="rId34"/>
    <p:sldId id="1965" r:id="rId35"/>
    <p:sldId id="1966" r:id="rId36"/>
    <p:sldId id="1951" r:id="rId37"/>
    <p:sldId id="1933" r:id="rId38"/>
    <p:sldId id="353" r:id="rId39"/>
    <p:sldId id="1265" r:id="rId40"/>
    <p:sldId id="1266" r:id="rId41"/>
    <p:sldId id="1903" r:id="rId42"/>
    <p:sldId id="1913" r:id="rId43"/>
    <p:sldId id="1904" r:id="rId44"/>
    <p:sldId id="1905" r:id="rId45"/>
    <p:sldId id="1906" r:id="rId46"/>
    <p:sldId id="1907" r:id="rId47"/>
    <p:sldId id="1914" r:id="rId48"/>
    <p:sldId id="1908" r:id="rId49"/>
    <p:sldId id="1915" r:id="rId50"/>
    <p:sldId id="1909" r:id="rId51"/>
    <p:sldId id="1916" r:id="rId52"/>
    <p:sldId id="1910" r:id="rId53"/>
    <p:sldId id="1917" r:id="rId54"/>
    <p:sldId id="1911" r:id="rId55"/>
    <p:sldId id="1918" r:id="rId56"/>
    <p:sldId id="1921" r:id="rId57"/>
    <p:sldId id="879" r:id="rId58"/>
    <p:sldId id="1972" r:id="rId59"/>
  </p:sldIdLst>
  <p:sldSz cx="9144000" cy="6858000" type="screen4x3"/>
  <p:notesSz cx="6858000" cy="9144000"/>
  <p:defaultTextStyle>
    <a:defPPr>
      <a:defRPr lang="en-US"/>
    </a:defPPr>
    <a:lvl1pPr marL="0" algn="l" defTabSz="912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25" algn="l" defTabSz="912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666" algn="l" defTabSz="912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010" algn="l" defTabSz="912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342" algn="l" defTabSz="912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671" algn="l" defTabSz="912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015" algn="l" defTabSz="912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346" algn="l" defTabSz="912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681" algn="l" defTabSz="9126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17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131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5" Type="http://schemas.openxmlformats.org/officeDocument/2006/relationships/slideMaster" Target="slideMasters/slideMaster5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25" algn="l" defTabSz="912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666" algn="l" defTabSz="912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010" algn="l" defTabSz="912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342" algn="l" defTabSz="912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671" algn="l" defTabSz="912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015" algn="l" defTabSz="912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346" algn="l" defTabSz="912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681" algn="l" defTabSz="91266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9236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9736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364065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72407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6858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3918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712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0465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6954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6245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100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955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3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860" indent="0" algn="ctr">
              <a:buNone/>
              <a:defRPr/>
            </a:lvl2pPr>
            <a:lvl3pPr marL="641727" indent="0" algn="ctr">
              <a:buNone/>
              <a:defRPr/>
            </a:lvl3pPr>
            <a:lvl4pPr marL="962594" indent="0" algn="ctr">
              <a:buNone/>
              <a:defRPr/>
            </a:lvl4pPr>
            <a:lvl5pPr marL="1283461" indent="0" algn="ctr">
              <a:buNone/>
              <a:defRPr/>
            </a:lvl5pPr>
            <a:lvl6pPr marL="1604330" indent="0" algn="ctr">
              <a:buNone/>
              <a:defRPr/>
            </a:lvl6pPr>
            <a:lvl7pPr marL="1925191" indent="0" algn="ctr">
              <a:buNone/>
              <a:defRPr/>
            </a:lvl7pPr>
            <a:lvl8pPr marL="2246061" indent="0" algn="ctr">
              <a:buNone/>
              <a:defRPr/>
            </a:lvl8pPr>
            <a:lvl9pPr marL="256692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3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>
            <a:extLst/>
          </a:lstStyle>
          <a:p>
            <a:pPr algn="ctr" defTabSz="91383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6" y="4952632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3836">
                <a:defRPr/>
              </a:pPr>
              <a:endParaRPr lang="en-US">
                <a:solidFill>
                  <a:prstClr val="black"/>
                </a:solidFill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defTabSz="409572" fontAlgn="base">
                <a:spcBef>
                  <a:spcPct val="0"/>
                </a:spcBef>
                <a:spcAft>
                  <a:spcPct val="0"/>
                </a:spcAft>
              </a:pPr>
              <a:endParaRPr lang="en-US" sz="2500" smtClea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3836">
                <a:defRPr/>
              </a:pPr>
              <a:endParaRPr lang="en-US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1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692" rIns="45692"/>
          <a:lstStyle>
            <a:lvl1pPr marL="0" marR="63969" indent="0" algn="r">
              <a:buNone/>
              <a:defRPr>
                <a:solidFill>
                  <a:schemeClr val="tx2"/>
                </a:solidFill>
              </a:defRPr>
            </a:lvl1pPr>
            <a:lvl2pPr marL="456917" indent="0" algn="ctr">
              <a:buNone/>
            </a:lvl2pPr>
            <a:lvl3pPr marL="913836" indent="0" algn="ctr">
              <a:buNone/>
            </a:lvl3pPr>
            <a:lvl4pPr marL="1370760" indent="0" algn="ctr">
              <a:buNone/>
            </a:lvl4pPr>
            <a:lvl5pPr marL="1827678" indent="0" algn="ctr">
              <a:buNone/>
            </a:lvl5pPr>
            <a:lvl6pPr marL="2284596" indent="0" algn="ctr">
              <a:buNone/>
            </a:lvl6pPr>
            <a:lvl7pPr marL="2741518" indent="0" algn="ctr">
              <a:buNone/>
            </a:lvl7pPr>
            <a:lvl8pPr marL="3198432" indent="0" algn="ctr">
              <a:buNone/>
            </a:lvl8pPr>
            <a:lvl9pPr marL="3655356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FA97F08-D8F0-4118-9F0B-F09FB77EF59F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73324E0-BECC-4A5E-933A-2833586A6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448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8D8D915-6821-4126-A045-D1875E4AF774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9BD280B-DC81-43FC-8DE8-892CF8B3B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998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18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>
            <a:extLst/>
          </a:lstStyle>
          <a:p>
            <a:pPr defTabSz="91383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211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>
            <a:extLst/>
          </a:lstStyle>
          <a:p>
            <a:pPr defTabSz="91383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D4FA2B-7B36-4E52-866D-14282AA61C54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CC105B4-741D-4230-A7FF-926A515B8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81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4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4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DD6CFF4-43D5-4899-AC0D-7A7A7DB074A2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E2762CFC-1FC3-45A1-8186-77853AAC5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6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767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767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30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30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C578C2D-D5F4-47D7-90AC-469DCCBAD363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683B57C-8CD4-45EF-96B3-DF1A87F57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41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9FC5F31-E18D-43DE-BB77-6FAD2FFCC06D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44C79A2-C204-4C03-AF37-304891FB7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79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DB9013E-2190-42A2-90C9-A1717C54EDE6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2367708-F006-4FF5-ACC6-9D70DEF97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741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8703851-B548-4065-B4A3-E145B6F1B62F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F9A0E75-57AA-4F17-BDB3-E6CAC2E1E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71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950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3" tIns="45692" rIns="91383" bIns="45692"/>
          <a:lstStyle>
            <a:extLst/>
          </a:lstStyle>
          <a:p>
            <a:pPr defTabSz="91383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383" tIns="45692" rIns="91383" bIns="45692"/>
          <a:lstStyle/>
          <a:p>
            <a:pPr defTabSz="409572" fontAlgn="base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>
            <a:extLst/>
          </a:lstStyle>
          <a:p>
            <a:pPr algn="ctr" defTabSz="91383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2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032" y="4988350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>
            <a:extLst/>
          </a:lstStyle>
          <a:p>
            <a:pPr defTabSz="91383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25" y="4988350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>
            <a:extLst/>
          </a:lstStyle>
          <a:p>
            <a:pPr defTabSz="91383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8276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C841C00-35AA-4FA3-A30A-327DF425D929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958B5E8-7AAF-473F-B6B8-41819F5DD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21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C96106B-AD19-41D4-BF34-49BAE7D0EE94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CF15D0A-17ED-4808-95B7-79CD4EE38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5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52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E650953-6781-491C-9077-A8435E70E4EA}" type="datetimeFigureOut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52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7E16EBE-1380-4DAA-BE2C-75D2F6CC5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497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9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728" indent="0" algn="ctr">
              <a:buNone/>
              <a:defRPr/>
            </a:lvl2pPr>
            <a:lvl3pPr marL="641463" indent="0" algn="ctr">
              <a:buNone/>
              <a:defRPr/>
            </a:lvl3pPr>
            <a:lvl4pPr marL="962200" indent="0" algn="ctr">
              <a:buNone/>
              <a:defRPr/>
            </a:lvl4pPr>
            <a:lvl5pPr marL="1282935" indent="0" algn="ctr">
              <a:buNone/>
              <a:defRPr/>
            </a:lvl5pPr>
            <a:lvl6pPr marL="1603674" indent="0" algn="ctr">
              <a:buNone/>
              <a:defRPr/>
            </a:lvl6pPr>
            <a:lvl7pPr marL="1924402" indent="0" algn="ctr">
              <a:buNone/>
              <a:defRPr/>
            </a:lvl7pPr>
            <a:lvl8pPr marL="2245141" indent="0" algn="ctr">
              <a:buNone/>
              <a:defRPr/>
            </a:lvl8pPr>
            <a:lvl9pPr marL="256587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993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869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728" indent="0">
              <a:buNone/>
              <a:defRPr sz="1300"/>
            </a:lvl2pPr>
            <a:lvl3pPr marL="641463" indent="0">
              <a:buNone/>
              <a:defRPr sz="1100"/>
            </a:lvl3pPr>
            <a:lvl4pPr marL="962200" indent="0">
              <a:buNone/>
              <a:defRPr sz="1000"/>
            </a:lvl4pPr>
            <a:lvl5pPr marL="1282935" indent="0">
              <a:buNone/>
              <a:defRPr sz="1000"/>
            </a:lvl5pPr>
            <a:lvl6pPr marL="1603674" indent="0">
              <a:buNone/>
              <a:defRPr sz="1000"/>
            </a:lvl6pPr>
            <a:lvl7pPr marL="1924402" indent="0">
              <a:buNone/>
              <a:defRPr sz="1000"/>
            </a:lvl7pPr>
            <a:lvl8pPr marL="2245141" indent="0">
              <a:buNone/>
              <a:defRPr sz="1000"/>
            </a:lvl8pPr>
            <a:lvl9pPr marL="256587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5813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6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6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548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728" indent="0">
              <a:buNone/>
              <a:defRPr sz="1400" b="1"/>
            </a:lvl2pPr>
            <a:lvl3pPr marL="641463" indent="0">
              <a:buNone/>
              <a:defRPr sz="1300" b="1"/>
            </a:lvl3pPr>
            <a:lvl4pPr marL="962200" indent="0">
              <a:buNone/>
              <a:defRPr sz="1100" b="1"/>
            </a:lvl4pPr>
            <a:lvl5pPr marL="1282935" indent="0">
              <a:buNone/>
              <a:defRPr sz="1100" b="1"/>
            </a:lvl5pPr>
            <a:lvl6pPr marL="1603674" indent="0">
              <a:buNone/>
              <a:defRPr sz="1100" b="1"/>
            </a:lvl6pPr>
            <a:lvl7pPr marL="1924402" indent="0">
              <a:buNone/>
              <a:defRPr sz="1100" b="1"/>
            </a:lvl7pPr>
            <a:lvl8pPr marL="2245141" indent="0">
              <a:buNone/>
              <a:defRPr sz="1100" b="1"/>
            </a:lvl8pPr>
            <a:lvl9pPr marL="256587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728" indent="0">
              <a:buNone/>
              <a:defRPr sz="1400" b="1"/>
            </a:lvl2pPr>
            <a:lvl3pPr marL="641463" indent="0">
              <a:buNone/>
              <a:defRPr sz="1300" b="1"/>
            </a:lvl3pPr>
            <a:lvl4pPr marL="962200" indent="0">
              <a:buNone/>
              <a:defRPr sz="1100" b="1"/>
            </a:lvl4pPr>
            <a:lvl5pPr marL="1282935" indent="0">
              <a:buNone/>
              <a:defRPr sz="1100" b="1"/>
            </a:lvl5pPr>
            <a:lvl6pPr marL="1603674" indent="0">
              <a:buNone/>
              <a:defRPr sz="1100" b="1"/>
            </a:lvl6pPr>
            <a:lvl7pPr marL="1924402" indent="0">
              <a:buNone/>
              <a:defRPr sz="1100" b="1"/>
            </a:lvl7pPr>
            <a:lvl8pPr marL="2245141" indent="0">
              <a:buNone/>
              <a:defRPr sz="1100" b="1"/>
            </a:lvl8pPr>
            <a:lvl9pPr marL="256587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896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502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980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91" y="273517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9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728" indent="0">
              <a:buNone/>
              <a:defRPr sz="800"/>
            </a:lvl2pPr>
            <a:lvl3pPr marL="641463" indent="0">
              <a:buNone/>
              <a:defRPr sz="700"/>
            </a:lvl3pPr>
            <a:lvl4pPr marL="962200" indent="0">
              <a:buNone/>
              <a:defRPr sz="600"/>
            </a:lvl4pPr>
            <a:lvl5pPr marL="1282935" indent="0">
              <a:buNone/>
              <a:defRPr sz="600"/>
            </a:lvl5pPr>
            <a:lvl6pPr marL="1603674" indent="0">
              <a:buNone/>
              <a:defRPr sz="600"/>
            </a:lvl6pPr>
            <a:lvl7pPr marL="1924402" indent="0">
              <a:buNone/>
              <a:defRPr sz="600"/>
            </a:lvl7pPr>
            <a:lvl8pPr marL="2245141" indent="0">
              <a:buNone/>
              <a:defRPr sz="600"/>
            </a:lvl8pPr>
            <a:lvl9pPr marL="256587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9027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9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728" indent="0">
              <a:buNone/>
              <a:defRPr sz="2000"/>
            </a:lvl2pPr>
            <a:lvl3pPr marL="641463" indent="0">
              <a:buNone/>
              <a:defRPr sz="1700"/>
            </a:lvl3pPr>
            <a:lvl4pPr marL="962200" indent="0">
              <a:buNone/>
              <a:defRPr sz="1400"/>
            </a:lvl4pPr>
            <a:lvl5pPr marL="1282935" indent="0">
              <a:buNone/>
              <a:defRPr sz="1400"/>
            </a:lvl5pPr>
            <a:lvl6pPr marL="1603674" indent="0">
              <a:buNone/>
              <a:defRPr sz="1400"/>
            </a:lvl6pPr>
            <a:lvl7pPr marL="1924402" indent="0">
              <a:buNone/>
              <a:defRPr sz="1400"/>
            </a:lvl7pPr>
            <a:lvl8pPr marL="2245141" indent="0">
              <a:buNone/>
              <a:defRPr sz="1400"/>
            </a:lvl8pPr>
            <a:lvl9pPr marL="256587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728" indent="0">
              <a:buNone/>
              <a:defRPr sz="800"/>
            </a:lvl2pPr>
            <a:lvl3pPr marL="641463" indent="0">
              <a:buNone/>
              <a:defRPr sz="700"/>
            </a:lvl3pPr>
            <a:lvl4pPr marL="962200" indent="0">
              <a:buNone/>
              <a:defRPr sz="600"/>
            </a:lvl4pPr>
            <a:lvl5pPr marL="1282935" indent="0">
              <a:buNone/>
              <a:defRPr sz="600"/>
            </a:lvl5pPr>
            <a:lvl6pPr marL="1603674" indent="0">
              <a:buNone/>
              <a:defRPr sz="600"/>
            </a:lvl6pPr>
            <a:lvl7pPr marL="1924402" indent="0">
              <a:buNone/>
              <a:defRPr sz="600"/>
            </a:lvl7pPr>
            <a:lvl8pPr marL="2245141" indent="0">
              <a:buNone/>
              <a:defRPr sz="600"/>
            </a:lvl8pPr>
            <a:lvl9pPr marL="256587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14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24" indent="0" algn="ctr">
              <a:buNone/>
              <a:defRPr/>
            </a:lvl2pPr>
            <a:lvl3pPr marL="642651" indent="0" algn="ctr">
              <a:buNone/>
              <a:defRPr/>
            </a:lvl3pPr>
            <a:lvl4pPr marL="963975" indent="0" algn="ctr">
              <a:buNone/>
              <a:defRPr/>
            </a:lvl4pPr>
            <a:lvl5pPr marL="1285302" indent="0" algn="ctr">
              <a:buNone/>
              <a:defRPr/>
            </a:lvl5pPr>
            <a:lvl6pPr marL="1606628" indent="0" algn="ctr">
              <a:buNone/>
              <a:defRPr/>
            </a:lvl6pPr>
            <a:lvl7pPr marL="1927954" indent="0" algn="ctr">
              <a:buNone/>
              <a:defRPr/>
            </a:lvl7pPr>
            <a:lvl8pPr marL="2249281" indent="0" algn="ctr">
              <a:buNone/>
              <a:defRPr/>
            </a:lvl8pPr>
            <a:lvl9pPr marL="25706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8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37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13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610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827" indent="0" algn="ctr">
              <a:buNone/>
              <a:defRPr/>
            </a:lvl2pPr>
            <a:lvl3pPr marL="641661" indent="0" algn="ctr">
              <a:buNone/>
              <a:defRPr/>
            </a:lvl3pPr>
            <a:lvl4pPr marL="962495" indent="0" algn="ctr">
              <a:buNone/>
              <a:defRPr/>
            </a:lvl4pPr>
            <a:lvl5pPr marL="1283329" indent="0" algn="ctr">
              <a:buNone/>
              <a:defRPr/>
            </a:lvl5pPr>
            <a:lvl6pPr marL="1604166" indent="0" algn="ctr">
              <a:buNone/>
              <a:defRPr/>
            </a:lvl6pPr>
            <a:lvl7pPr marL="1924994" indent="0" algn="ctr">
              <a:buNone/>
              <a:defRPr/>
            </a:lvl7pPr>
            <a:lvl8pPr marL="2245831" indent="0" algn="ctr">
              <a:buNone/>
              <a:defRPr/>
            </a:lvl8pPr>
            <a:lvl9pPr marL="256666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303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736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827" indent="0">
              <a:buNone/>
              <a:defRPr sz="1300"/>
            </a:lvl2pPr>
            <a:lvl3pPr marL="641661" indent="0">
              <a:buNone/>
              <a:defRPr sz="1100"/>
            </a:lvl3pPr>
            <a:lvl4pPr marL="962495" indent="0">
              <a:buNone/>
              <a:defRPr sz="1000"/>
            </a:lvl4pPr>
            <a:lvl5pPr marL="1283329" indent="0">
              <a:buNone/>
              <a:defRPr sz="1000"/>
            </a:lvl5pPr>
            <a:lvl6pPr marL="1604166" indent="0">
              <a:buNone/>
              <a:defRPr sz="1000"/>
            </a:lvl6pPr>
            <a:lvl7pPr marL="1924994" indent="0">
              <a:buNone/>
              <a:defRPr sz="1000"/>
            </a:lvl7pPr>
            <a:lvl8pPr marL="2245831" indent="0">
              <a:buNone/>
              <a:defRPr sz="1000"/>
            </a:lvl8pPr>
            <a:lvl9pPr marL="25666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456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698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487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939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3268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5" y="27351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286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1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827" indent="0">
              <a:buNone/>
              <a:defRPr sz="2000"/>
            </a:lvl2pPr>
            <a:lvl3pPr marL="641661" indent="0">
              <a:buNone/>
              <a:defRPr sz="1700"/>
            </a:lvl3pPr>
            <a:lvl4pPr marL="962495" indent="0">
              <a:buNone/>
              <a:defRPr sz="1400"/>
            </a:lvl4pPr>
            <a:lvl5pPr marL="1283329" indent="0">
              <a:buNone/>
              <a:defRPr sz="1400"/>
            </a:lvl5pPr>
            <a:lvl6pPr marL="1604166" indent="0">
              <a:buNone/>
              <a:defRPr sz="1400"/>
            </a:lvl6pPr>
            <a:lvl7pPr marL="1924994" indent="0">
              <a:buNone/>
              <a:defRPr sz="1400"/>
            </a:lvl7pPr>
            <a:lvl8pPr marL="2245831" indent="0">
              <a:buNone/>
              <a:defRPr sz="1400"/>
            </a:lvl8pPr>
            <a:lvl9pPr marL="256666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0486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350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985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10" indent="0" algn="ctr">
              <a:buNone/>
              <a:defRPr/>
            </a:lvl2pPr>
            <a:lvl3pPr marL="641826" indent="0" algn="ctr">
              <a:buNone/>
              <a:defRPr/>
            </a:lvl3pPr>
            <a:lvl4pPr marL="962741" indent="0" algn="ctr">
              <a:buNone/>
              <a:defRPr/>
            </a:lvl4pPr>
            <a:lvl5pPr marL="1283658" indent="0" algn="ctr">
              <a:buNone/>
              <a:defRPr/>
            </a:lvl5pPr>
            <a:lvl6pPr marL="1604576" indent="0" algn="ctr">
              <a:buNone/>
              <a:defRPr/>
            </a:lvl6pPr>
            <a:lvl7pPr marL="1925487" indent="0" algn="ctr">
              <a:buNone/>
              <a:defRPr/>
            </a:lvl7pPr>
            <a:lvl8pPr marL="2246406" indent="0" algn="ctr">
              <a:buNone/>
              <a:defRPr/>
            </a:lvl8pPr>
            <a:lvl9pPr marL="25673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698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4149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10" indent="0">
              <a:buNone/>
              <a:defRPr sz="1300"/>
            </a:lvl2pPr>
            <a:lvl3pPr marL="641826" indent="0">
              <a:buNone/>
              <a:defRPr sz="1100"/>
            </a:lvl3pPr>
            <a:lvl4pPr marL="962741" indent="0">
              <a:buNone/>
              <a:defRPr sz="1000"/>
            </a:lvl4pPr>
            <a:lvl5pPr marL="1283658" indent="0">
              <a:buNone/>
              <a:defRPr sz="1000"/>
            </a:lvl5pPr>
            <a:lvl6pPr marL="1604576" indent="0">
              <a:buNone/>
              <a:defRPr sz="1000"/>
            </a:lvl6pPr>
            <a:lvl7pPr marL="1925487" indent="0">
              <a:buNone/>
              <a:defRPr sz="1000"/>
            </a:lvl7pPr>
            <a:lvl8pPr marL="2246406" indent="0">
              <a:buNone/>
              <a:defRPr sz="1000"/>
            </a:lvl8pPr>
            <a:lvl9pPr marL="25673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9858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6272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262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282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998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24" indent="0">
              <a:buNone/>
              <a:defRPr sz="1300"/>
            </a:lvl2pPr>
            <a:lvl3pPr marL="642651" indent="0">
              <a:buNone/>
              <a:defRPr sz="1100"/>
            </a:lvl3pPr>
            <a:lvl4pPr marL="963975" indent="0">
              <a:buNone/>
              <a:defRPr sz="1000"/>
            </a:lvl4pPr>
            <a:lvl5pPr marL="1285302" indent="0">
              <a:buNone/>
              <a:defRPr sz="1000"/>
            </a:lvl5pPr>
            <a:lvl6pPr marL="1606628" indent="0">
              <a:buNone/>
              <a:defRPr sz="1000"/>
            </a:lvl6pPr>
            <a:lvl7pPr marL="1927954" indent="0">
              <a:buNone/>
              <a:defRPr sz="1000"/>
            </a:lvl7pPr>
            <a:lvl8pPr marL="2249281" indent="0">
              <a:buNone/>
              <a:defRPr sz="1000"/>
            </a:lvl8pPr>
            <a:lvl9pPr marL="25706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21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0" y="27350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7906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10" indent="0">
              <a:buNone/>
              <a:defRPr sz="2000"/>
            </a:lvl2pPr>
            <a:lvl3pPr marL="641826" indent="0">
              <a:buNone/>
              <a:defRPr sz="1700"/>
            </a:lvl3pPr>
            <a:lvl4pPr marL="962741" indent="0">
              <a:buNone/>
              <a:defRPr sz="1400"/>
            </a:lvl4pPr>
            <a:lvl5pPr marL="1283658" indent="0">
              <a:buNone/>
              <a:defRPr sz="1400"/>
            </a:lvl5pPr>
            <a:lvl6pPr marL="1604576" indent="0">
              <a:buNone/>
              <a:defRPr sz="1400"/>
            </a:lvl6pPr>
            <a:lvl7pPr marL="1925487" indent="0">
              <a:buNone/>
              <a:defRPr sz="1400"/>
            </a:lvl7pPr>
            <a:lvl8pPr marL="2246406" indent="0">
              <a:buNone/>
              <a:defRPr sz="1400"/>
            </a:lvl8pPr>
            <a:lvl9pPr marL="256731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8044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057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797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2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650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3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9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6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77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7829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4864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83113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78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8311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96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16333" indent="0" algn="ctr">
              <a:buNone/>
              <a:defRPr/>
            </a:lvl2pPr>
            <a:lvl3pPr marL="632660" indent="0" algn="ctr">
              <a:buNone/>
              <a:defRPr/>
            </a:lvl3pPr>
            <a:lvl4pPr marL="949051" indent="0" algn="ctr">
              <a:buNone/>
              <a:defRPr/>
            </a:lvl4pPr>
            <a:lvl5pPr marL="1265378" indent="0" algn="ctr">
              <a:buNone/>
              <a:defRPr/>
            </a:lvl5pPr>
            <a:lvl6pPr marL="1581759" indent="0" algn="ctr">
              <a:buNone/>
              <a:defRPr/>
            </a:lvl6pPr>
            <a:lvl7pPr marL="1898118" indent="0" algn="ctr">
              <a:buNone/>
              <a:defRPr/>
            </a:lvl7pPr>
            <a:lvl8pPr marL="2214439" indent="0" algn="ctr">
              <a:buNone/>
              <a:defRPr/>
            </a:lvl8pPr>
            <a:lvl9pPr marL="25307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0783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169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16333" indent="0">
              <a:buNone/>
              <a:defRPr sz="1300"/>
            </a:lvl2pPr>
            <a:lvl3pPr marL="632660" indent="0">
              <a:buNone/>
              <a:defRPr sz="1100"/>
            </a:lvl3pPr>
            <a:lvl4pPr marL="949051" indent="0">
              <a:buNone/>
              <a:defRPr sz="1000"/>
            </a:lvl4pPr>
            <a:lvl5pPr marL="1265378" indent="0">
              <a:buNone/>
              <a:defRPr sz="1000"/>
            </a:lvl5pPr>
            <a:lvl6pPr marL="1581759" indent="0">
              <a:buNone/>
              <a:defRPr sz="1000"/>
            </a:lvl6pPr>
            <a:lvl7pPr marL="1898118" indent="0">
              <a:buNone/>
              <a:defRPr sz="1000"/>
            </a:lvl7pPr>
            <a:lvl8pPr marL="2214439" indent="0">
              <a:buNone/>
              <a:defRPr sz="1000"/>
            </a:lvl8pPr>
            <a:lvl9pPr marL="25307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7813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98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98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294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333" indent="0">
              <a:buNone/>
              <a:defRPr sz="1400" b="1"/>
            </a:lvl2pPr>
            <a:lvl3pPr marL="632660" indent="0">
              <a:buNone/>
              <a:defRPr sz="1300" b="1"/>
            </a:lvl3pPr>
            <a:lvl4pPr marL="949051" indent="0">
              <a:buNone/>
              <a:defRPr sz="1100" b="1"/>
            </a:lvl4pPr>
            <a:lvl5pPr marL="1265378" indent="0">
              <a:buNone/>
              <a:defRPr sz="1100" b="1"/>
            </a:lvl5pPr>
            <a:lvl6pPr marL="1581759" indent="0">
              <a:buNone/>
              <a:defRPr sz="1100" b="1"/>
            </a:lvl6pPr>
            <a:lvl7pPr marL="1898118" indent="0">
              <a:buNone/>
              <a:defRPr sz="1100" b="1"/>
            </a:lvl7pPr>
            <a:lvl8pPr marL="2214439" indent="0">
              <a:buNone/>
              <a:defRPr sz="1100" b="1"/>
            </a:lvl8pPr>
            <a:lvl9pPr marL="253079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333" indent="0">
              <a:buNone/>
              <a:defRPr sz="1400" b="1"/>
            </a:lvl2pPr>
            <a:lvl3pPr marL="632660" indent="0">
              <a:buNone/>
              <a:defRPr sz="1300" b="1"/>
            </a:lvl3pPr>
            <a:lvl4pPr marL="949051" indent="0">
              <a:buNone/>
              <a:defRPr sz="1100" b="1"/>
            </a:lvl4pPr>
            <a:lvl5pPr marL="1265378" indent="0">
              <a:buNone/>
              <a:defRPr sz="1100" b="1"/>
            </a:lvl5pPr>
            <a:lvl6pPr marL="1581759" indent="0">
              <a:buNone/>
              <a:defRPr sz="1100" b="1"/>
            </a:lvl6pPr>
            <a:lvl7pPr marL="1898118" indent="0">
              <a:buNone/>
              <a:defRPr sz="1100" b="1"/>
            </a:lvl7pPr>
            <a:lvl8pPr marL="2214439" indent="0">
              <a:buNone/>
              <a:defRPr sz="1100" b="1"/>
            </a:lvl8pPr>
            <a:lvl9pPr marL="253079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40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52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462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33021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60" y="27378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6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16333" indent="0">
              <a:buNone/>
              <a:defRPr sz="800"/>
            </a:lvl2pPr>
            <a:lvl3pPr marL="632660" indent="0">
              <a:buNone/>
              <a:defRPr sz="700"/>
            </a:lvl3pPr>
            <a:lvl4pPr marL="949051" indent="0">
              <a:buNone/>
              <a:defRPr sz="600"/>
            </a:lvl4pPr>
            <a:lvl5pPr marL="1265378" indent="0">
              <a:buNone/>
              <a:defRPr sz="600"/>
            </a:lvl5pPr>
            <a:lvl6pPr marL="1581759" indent="0">
              <a:buNone/>
              <a:defRPr sz="600"/>
            </a:lvl6pPr>
            <a:lvl7pPr marL="1898118" indent="0">
              <a:buNone/>
              <a:defRPr sz="600"/>
            </a:lvl7pPr>
            <a:lvl8pPr marL="2214439" indent="0">
              <a:buNone/>
              <a:defRPr sz="600"/>
            </a:lvl8pPr>
            <a:lvl9pPr marL="253079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95112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4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94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16333" indent="0">
              <a:buNone/>
              <a:defRPr sz="2000"/>
            </a:lvl2pPr>
            <a:lvl3pPr marL="632660" indent="0">
              <a:buNone/>
              <a:defRPr sz="1700"/>
            </a:lvl3pPr>
            <a:lvl4pPr marL="949051" indent="0">
              <a:buNone/>
              <a:defRPr sz="1400"/>
            </a:lvl4pPr>
            <a:lvl5pPr marL="1265378" indent="0">
              <a:buNone/>
              <a:defRPr sz="1400"/>
            </a:lvl5pPr>
            <a:lvl6pPr marL="1581759" indent="0">
              <a:buNone/>
              <a:defRPr sz="1400"/>
            </a:lvl6pPr>
            <a:lvl7pPr marL="1898118" indent="0">
              <a:buNone/>
              <a:defRPr sz="1400"/>
            </a:lvl7pPr>
            <a:lvl8pPr marL="2214439" indent="0">
              <a:buNone/>
              <a:defRPr sz="1400"/>
            </a:lvl8pPr>
            <a:lvl9pPr marL="2530792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94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16333" indent="0">
              <a:buNone/>
              <a:defRPr sz="800"/>
            </a:lvl2pPr>
            <a:lvl3pPr marL="632660" indent="0">
              <a:buNone/>
              <a:defRPr sz="700"/>
            </a:lvl3pPr>
            <a:lvl4pPr marL="949051" indent="0">
              <a:buNone/>
              <a:defRPr sz="600"/>
            </a:lvl4pPr>
            <a:lvl5pPr marL="1265378" indent="0">
              <a:buNone/>
              <a:defRPr sz="600"/>
            </a:lvl5pPr>
            <a:lvl6pPr marL="1581759" indent="0">
              <a:buNone/>
              <a:defRPr sz="600"/>
            </a:lvl6pPr>
            <a:lvl7pPr marL="1898118" indent="0">
              <a:buNone/>
              <a:defRPr sz="600"/>
            </a:lvl7pPr>
            <a:lvl8pPr marL="2214439" indent="0">
              <a:buNone/>
              <a:defRPr sz="600"/>
            </a:lvl8pPr>
            <a:lvl9pPr marL="253079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8770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5426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28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952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46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3864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6785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2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4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189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5744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70628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995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14723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3093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3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2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5" y="27348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24" indent="0">
              <a:buNone/>
              <a:defRPr sz="2000"/>
            </a:lvl2pPr>
            <a:lvl3pPr marL="642651" indent="0">
              <a:buNone/>
              <a:defRPr sz="1700"/>
            </a:lvl3pPr>
            <a:lvl4pPr marL="963975" indent="0">
              <a:buNone/>
              <a:defRPr sz="1400"/>
            </a:lvl4pPr>
            <a:lvl5pPr marL="1285302" indent="0">
              <a:buNone/>
              <a:defRPr sz="1400"/>
            </a:lvl5pPr>
            <a:lvl6pPr marL="1606628" indent="0">
              <a:buNone/>
              <a:defRPr sz="1400"/>
            </a:lvl6pPr>
            <a:lvl7pPr marL="1927954" indent="0">
              <a:buNone/>
              <a:defRPr sz="1400"/>
            </a:lvl7pPr>
            <a:lvl8pPr marL="2249281" indent="0">
              <a:buNone/>
              <a:defRPr sz="1400"/>
            </a:lvl8pPr>
            <a:lvl9pPr marL="2570607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259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8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02" tIns="45702" rIns="91402" bIns="45702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8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  <a:prstGeom prst="rect">
            <a:avLst/>
          </a:prstGeom>
        </p:spPr>
        <p:txBody>
          <a:bodyPr lIns="91402" tIns="45702" rIns="91402" bIns="45702"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  <a:prstGeom prst="rect">
            <a:avLst/>
          </a:prstGeom>
        </p:spPr>
        <p:txBody>
          <a:bodyPr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  <a:prstGeom prst="rect">
            <a:avLst/>
          </a:prstGeom>
        </p:spPr>
        <p:txBody>
          <a:bodyPr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860" indent="0">
              <a:buNone/>
              <a:defRPr sz="1300"/>
            </a:lvl2pPr>
            <a:lvl3pPr marL="641727" indent="0">
              <a:buNone/>
              <a:defRPr sz="1100"/>
            </a:lvl3pPr>
            <a:lvl4pPr marL="962594" indent="0">
              <a:buNone/>
              <a:defRPr sz="1000"/>
            </a:lvl4pPr>
            <a:lvl5pPr marL="1283461" indent="0">
              <a:buNone/>
              <a:defRPr sz="1000"/>
            </a:lvl5pPr>
            <a:lvl6pPr marL="1604330" indent="0">
              <a:buNone/>
              <a:defRPr sz="1000"/>
            </a:lvl6pPr>
            <a:lvl7pPr marL="1925191" indent="0">
              <a:buNone/>
              <a:defRPr sz="1000"/>
            </a:lvl7pPr>
            <a:lvl8pPr marL="2246061" indent="0">
              <a:buNone/>
              <a:defRPr sz="1000"/>
            </a:lvl8pPr>
            <a:lvl9pPr marL="25669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 lIns="91402" tIns="45702" rIns="91402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02" tIns="45702" rIns="91402" bIns="45702"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8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8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60" indent="0">
              <a:buNone/>
              <a:defRPr sz="1400" b="1"/>
            </a:lvl2pPr>
            <a:lvl3pPr marL="641727" indent="0">
              <a:buNone/>
              <a:defRPr sz="1300" b="1"/>
            </a:lvl3pPr>
            <a:lvl4pPr marL="962594" indent="0">
              <a:buNone/>
              <a:defRPr sz="1100" b="1"/>
            </a:lvl4pPr>
            <a:lvl5pPr marL="1283461" indent="0">
              <a:buNone/>
              <a:defRPr sz="1100" b="1"/>
            </a:lvl5pPr>
            <a:lvl6pPr marL="1604330" indent="0">
              <a:buNone/>
              <a:defRPr sz="1100" b="1"/>
            </a:lvl6pPr>
            <a:lvl7pPr marL="1925191" indent="0">
              <a:buNone/>
              <a:defRPr sz="1100" b="1"/>
            </a:lvl7pPr>
            <a:lvl8pPr marL="2246061" indent="0">
              <a:buNone/>
              <a:defRPr sz="1100" b="1"/>
            </a:lvl8pPr>
            <a:lvl9pPr marL="256692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60" indent="0">
              <a:buNone/>
              <a:defRPr sz="1400" b="1"/>
            </a:lvl2pPr>
            <a:lvl3pPr marL="641727" indent="0">
              <a:buNone/>
              <a:defRPr sz="1300" b="1"/>
            </a:lvl3pPr>
            <a:lvl4pPr marL="962594" indent="0">
              <a:buNone/>
              <a:defRPr sz="1100" b="1"/>
            </a:lvl4pPr>
            <a:lvl5pPr marL="1283461" indent="0">
              <a:buNone/>
              <a:defRPr sz="1100" b="1"/>
            </a:lvl5pPr>
            <a:lvl6pPr marL="1604330" indent="0">
              <a:buNone/>
              <a:defRPr sz="1100" b="1"/>
            </a:lvl6pPr>
            <a:lvl7pPr marL="1925191" indent="0">
              <a:buNone/>
              <a:defRPr sz="1100" b="1"/>
            </a:lvl7pPr>
            <a:lvl8pPr marL="2246061" indent="0">
              <a:buNone/>
              <a:defRPr sz="1100" b="1"/>
            </a:lvl8pPr>
            <a:lvl9pPr marL="256692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8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02" tIns="45702" rIns="91402" bIns="45702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8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  <a:prstGeom prst="rect">
            <a:avLst/>
          </a:prstGeom>
        </p:spPr>
        <p:txBody>
          <a:bodyPr lIns="91402" tIns="45702" rIns="91402" bIns="45702"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  <a:prstGeom prst="rect">
            <a:avLst/>
          </a:prstGeom>
        </p:spPr>
        <p:txBody>
          <a:bodyPr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  <a:prstGeom prst="rect">
            <a:avLst/>
          </a:prstGeom>
        </p:spPr>
        <p:txBody>
          <a:bodyPr lIns="91402" tIns="45702" rIns="91402" bIns="4570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02" tIns="45702" rIns="91402" bIns="45702"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02" tIns="45702" rIns="91402" bIns="4570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 lIns="91402" tIns="45702" rIns="91402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02" tIns="45702" rIns="91402" bIns="45702"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02" tIns="45702" rIns="91402" bIns="45702"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  <a:prstGeom prst="rect">
            <a:avLst/>
          </a:prstGeom>
        </p:spPr>
        <p:txBody>
          <a:bodyPr vert="eaVert" lIns="91402" tIns="45702" rIns="91402" bIns="4570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11" indent="0" algn="ctr">
              <a:buNone/>
              <a:defRPr/>
            </a:lvl2pPr>
            <a:lvl3pPr marL="914024" indent="0" algn="ctr">
              <a:buNone/>
              <a:defRPr/>
            </a:lvl3pPr>
            <a:lvl4pPr marL="1371040" indent="0" algn="ctr">
              <a:buNone/>
              <a:defRPr/>
            </a:lvl4pPr>
            <a:lvl5pPr marL="1828052" indent="0" algn="ctr">
              <a:buNone/>
              <a:defRPr/>
            </a:lvl5pPr>
            <a:lvl6pPr marL="2285064" indent="0" algn="ctr">
              <a:buNone/>
              <a:defRPr/>
            </a:lvl6pPr>
            <a:lvl7pPr marL="2742079" indent="0" algn="ctr">
              <a:buNone/>
              <a:defRPr/>
            </a:lvl7pPr>
            <a:lvl8pPr marL="3199088" indent="0" algn="ctr">
              <a:buNone/>
              <a:defRPr/>
            </a:lvl8pPr>
            <a:lvl9pPr marL="3656104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3" y="273509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3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860" indent="0">
              <a:buNone/>
              <a:defRPr sz="800"/>
            </a:lvl2pPr>
            <a:lvl3pPr marL="641727" indent="0">
              <a:buNone/>
              <a:defRPr sz="700"/>
            </a:lvl3pPr>
            <a:lvl4pPr marL="962594" indent="0">
              <a:buNone/>
              <a:defRPr sz="600"/>
            </a:lvl4pPr>
            <a:lvl5pPr marL="1283461" indent="0">
              <a:buNone/>
              <a:defRPr sz="600"/>
            </a:lvl5pPr>
            <a:lvl6pPr marL="1604330" indent="0">
              <a:buNone/>
              <a:defRPr sz="600"/>
            </a:lvl6pPr>
            <a:lvl7pPr marL="1925191" indent="0">
              <a:buNone/>
              <a:defRPr sz="600"/>
            </a:lvl7pPr>
            <a:lvl8pPr marL="2246061" indent="0">
              <a:buNone/>
              <a:defRPr sz="600"/>
            </a:lvl8pPr>
            <a:lvl9pPr marL="256692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1" indent="0">
              <a:buNone/>
              <a:defRPr sz="1800"/>
            </a:lvl2pPr>
            <a:lvl3pPr marL="914024" indent="0">
              <a:buNone/>
              <a:defRPr sz="1600"/>
            </a:lvl3pPr>
            <a:lvl4pPr marL="1371040" indent="0">
              <a:buNone/>
              <a:defRPr sz="1400"/>
            </a:lvl4pPr>
            <a:lvl5pPr marL="1828052" indent="0">
              <a:buNone/>
              <a:defRPr sz="1400"/>
            </a:lvl5pPr>
            <a:lvl6pPr marL="2285064" indent="0">
              <a:buNone/>
              <a:defRPr sz="1400"/>
            </a:lvl6pPr>
            <a:lvl7pPr marL="2742079" indent="0">
              <a:buNone/>
              <a:defRPr sz="1400"/>
            </a:lvl7pPr>
            <a:lvl8pPr marL="3199088" indent="0">
              <a:buNone/>
              <a:defRPr sz="1400"/>
            </a:lvl8pPr>
            <a:lvl9pPr marL="36561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130" indent="0" algn="ctr">
              <a:buNone/>
              <a:defRPr/>
            </a:lvl2pPr>
            <a:lvl3pPr marL="914259" indent="0" algn="ctr">
              <a:buNone/>
              <a:defRPr/>
            </a:lvl3pPr>
            <a:lvl4pPr marL="1371390" indent="0" algn="ctr">
              <a:buNone/>
              <a:defRPr/>
            </a:lvl4pPr>
            <a:lvl5pPr marL="1828519" indent="0" algn="ctr">
              <a:buNone/>
              <a:defRPr/>
            </a:lvl5pPr>
            <a:lvl6pPr marL="2285649" indent="0" algn="ctr">
              <a:buNone/>
              <a:defRPr/>
            </a:lvl6pPr>
            <a:lvl7pPr marL="2742780" indent="0" algn="ctr">
              <a:buNone/>
              <a:defRPr/>
            </a:lvl7pPr>
            <a:lvl8pPr marL="3199908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7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1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1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860" indent="0">
              <a:buNone/>
              <a:defRPr sz="2000"/>
            </a:lvl2pPr>
            <a:lvl3pPr marL="641727" indent="0">
              <a:buNone/>
              <a:defRPr sz="1700"/>
            </a:lvl3pPr>
            <a:lvl4pPr marL="962594" indent="0">
              <a:buNone/>
              <a:defRPr sz="1400"/>
            </a:lvl4pPr>
            <a:lvl5pPr marL="1283461" indent="0">
              <a:buNone/>
              <a:defRPr sz="1400"/>
            </a:lvl5pPr>
            <a:lvl6pPr marL="1604330" indent="0">
              <a:buNone/>
              <a:defRPr sz="1400"/>
            </a:lvl6pPr>
            <a:lvl7pPr marL="1925191" indent="0">
              <a:buNone/>
              <a:defRPr sz="1400"/>
            </a:lvl7pPr>
            <a:lvl8pPr marL="2246061" indent="0">
              <a:buNone/>
              <a:defRPr sz="1400"/>
            </a:lvl8pPr>
            <a:lvl9pPr marL="256692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1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860" indent="0">
              <a:buNone/>
              <a:defRPr sz="800"/>
            </a:lvl2pPr>
            <a:lvl3pPr marL="641727" indent="0">
              <a:buNone/>
              <a:defRPr sz="700"/>
            </a:lvl3pPr>
            <a:lvl4pPr marL="962594" indent="0">
              <a:buNone/>
              <a:defRPr sz="600"/>
            </a:lvl4pPr>
            <a:lvl5pPr marL="1283461" indent="0">
              <a:buNone/>
              <a:defRPr sz="600"/>
            </a:lvl5pPr>
            <a:lvl6pPr marL="1604330" indent="0">
              <a:buNone/>
              <a:defRPr sz="600"/>
            </a:lvl6pPr>
            <a:lvl7pPr marL="1925191" indent="0">
              <a:buNone/>
              <a:defRPr sz="600"/>
            </a:lvl7pPr>
            <a:lvl8pPr marL="2246061" indent="0">
              <a:buNone/>
              <a:defRPr sz="600"/>
            </a:lvl8pPr>
            <a:lvl9pPr marL="256692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94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814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02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4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22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008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21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69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5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6" tIns="35646" rIns="35646" bIns="35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5" y="1946708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6" tIns="35646" rIns="35646" bIns="35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999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99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99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99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99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860" algn="ctr" defTabSz="40999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727" algn="ctr" defTabSz="40999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594" algn="ctr" defTabSz="40999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461" algn="ctr" defTabSz="40999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383" indent="-267383" algn="l" defTabSz="40999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771" indent="-267383" algn="l" defTabSz="40999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167" indent="-267383" algn="l" defTabSz="40999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553" indent="-267383" algn="l" defTabSz="40999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933" indent="-267383" algn="l" defTabSz="40999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803" indent="-267383" algn="l" defTabSz="40999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668" indent="-267383" algn="l" defTabSz="40999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534" indent="-267383" algn="l" defTabSz="40999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397" indent="-267383" algn="l" defTabSz="40999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7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860" algn="l" defTabSz="6417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727" algn="l" defTabSz="6417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594" algn="l" defTabSz="6417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461" algn="l" defTabSz="6417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330" algn="l" defTabSz="6417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191" algn="l" defTabSz="6417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061" algn="l" defTabSz="6417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924" algn="l" defTabSz="64172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950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83" tIns="45692" rIns="91383" bIns="45692"/>
          <a:lstStyle>
            <a:extLst/>
          </a:lstStyle>
          <a:p>
            <a:pPr defTabSz="913836">
              <a:defRPr/>
            </a:pPr>
            <a:endParaRPr lang="en-US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6147" name="Freeform 11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383" tIns="45692" rIns="91383" bIns="45692"/>
          <a:lstStyle/>
          <a:p>
            <a:pPr defTabSz="409572" fontAlgn="base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83" tIns="45692" rIns="91383" bIns="45692" anchor="ctr"/>
          <a:lstStyle>
            <a:extLst/>
          </a:lstStyle>
          <a:p>
            <a:pPr algn="ctr" defTabSz="91383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2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91383" tIns="45692" rIns="91383" bIns="45692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7" y="1481212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3" tIns="45692" rIns="91383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4" y="6408170"/>
            <a:ext cx="1919883" cy="365001"/>
          </a:xfrm>
          <a:prstGeom prst="rect">
            <a:avLst/>
          </a:prstGeom>
        </p:spPr>
        <p:txBody>
          <a:bodyPr vert="horz" wrap="square" lIns="91383" tIns="45692" rIns="91383" bIns="45692" numCol="1" anchor="b" anchorCtr="0" compatLnSpc="1">
            <a:prstTxWarp prst="textNoShape">
              <a:avLst/>
            </a:prstTxWarp>
          </a:bodyPr>
          <a:lstStyle>
            <a:lvl1pPr algn="l" defTabSz="410520" hangingPunct="1">
              <a:defRPr sz="1000">
                <a:latin typeface="Lucida Sans Unicode" pitchFamily="34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AA8BDF-8EBC-474D-B79E-4E9CE2F2CE74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3/22/2018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2" y="6408170"/>
            <a:ext cx="2350740" cy="365001"/>
          </a:xfrm>
          <a:prstGeom prst="rect">
            <a:avLst/>
          </a:prstGeom>
        </p:spPr>
        <p:txBody>
          <a:bodyPr vert="horz" wrap="square" lIns="91383" tIns="45692" rIns="91383" bIns="45692" numCol="1" anchor="b" anchorCtr="0" compatLnSpc="1">
            <a:prstTxWarp prst="textNoShape">
              <a:avLst/>
            </a:prstTxWarp>
          </a:bodyPr>
          <a:lstStyle>
            <a:lvl1pPr algn="r" defTabSz="410520" hangingPunct="1">
              <a:defRPr sz="1000">
                <a:latin typeface="Lucida Sans Unicode" pitchFamily="34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7" y="6408170"/>
            <a:ext cx="366117" cy="365001"/>
          </a:xfrm>
          <a:prstGeom prst="rect">
            <a:avLst/>
          </a:prstGeom>
        </p:spPr>
        <p:txBody>
          <a:bodyPr vert="horz" wrap="square" lIns="91383" tIns="45692" rIns="91383" bIns="45692" numCol="1" anchor="b" anchorCtr="0" compatLnSpc="1">
            <a:prstTxWarp prst="textNoShape">
              <a:avLst/>
            </a:prstTxWarp>
          </a:bodyPr>
          <a:lstStyle>
            <a:lvl1pPr algn="r" defTabSz="410520" hangingPunct="1">
              <a:defRPr sz="1000">
                <a:latin typeface="Lucida Sans Unicode" pitchFamily="34" charset="0"/>
                <a:ea typeface="Helvetica Light" charset="0"/>
                <a:cs typeface="Helvetica Light" charset="0"/>
                <a:sym typeface="Helvetica Light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7FBB26-B143-441A-9A51-8D05472BBF2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3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321275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642552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963826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285105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1583" indent="-252216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18265" indent="-224316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73" indent="-224316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38321" indent="-224316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100" indent="-224316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216" indent="-228458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7678" indent="-228458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6140" indent="-228458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596" indent="-228458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13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31" tIns="35631" rIns="35631" bIns="356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13" y="1946716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31" tIns="35631" rIns="35631" bIns="356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162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ctr" defTabSz="40982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82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82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82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82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728" algn="ctr" defTabSz="40982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463" algn="ctr" defTabSz="40982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200" algn="ctr" defTabSz="40982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2935" algn="ctr" defTabSz="40982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272" indent="-267272" algn="l" defTabSz="40982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549" indent="-267272" algn="l" defTabSz="40982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1839" indent="-267272" algn="l" defTabSz="40982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116" indent="-267272" algn="l" defTabSz="40982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384" indent="-267272" algn="l" defTabSz="40982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123" indent="-267272" algn="l" defTabSz="40982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7859" indent="-267272" algn="l" defTabSz="40982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8592" indent="-267272" algn="l" defTabSz="40982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19325" indent="-267272" algn="l" defTabSz="40982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728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463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200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2935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3674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402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141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5873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7" y="194671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93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827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661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495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329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35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71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08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443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796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633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466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298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129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827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495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329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166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994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83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2" y="194670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16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10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826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741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658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424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852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290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717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139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058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972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887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799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1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2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741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65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57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487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40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31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1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28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121" tIns="35121" rIns="35121" bIns="351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282" y="194698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121" tIns="35121" rIns="35121" bIns="351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58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defTabSz="40420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420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420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420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420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16333" algn="ctr" defTabSz="40420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32660" algn="ctr" defTabSz="40420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49051" algn="ctr" defTabSz="40420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65378" algn="ctr" defTabSz="40420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547" indent="-263547" algn="l" defTabSz="40420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27264" indent="-263547" algn="l" defTabSz="40420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790890" indent="-263547" algn="l" defTabSz="40420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54508" indent="-263547" algn="l" defTabSz="40420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18125" indent="-263547" algn="l" defTabSz="40420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34454" indent="-263547" algn="l" defTabSz="40420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50820" indent="-263547" algn="l" defTabSz="40420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67195" indent="-263547" algn="l" defTabSz="40420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583506" indent="-263547" algn="l" defTabSz="40420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326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6333" algn="l" defTabSz="6326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2660" algn="l" defTabSz="6326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9051" algn="l" defTabSz="6326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5378" algn="l" defTabSz="6326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1759" algn="l" defTabSz="6326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98118" algn="l" defTabSz="6326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14439" algn="l" defTabSz="6326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0792" algn="l" defTabSz="63266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82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7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1" tIns="35701" rIns="35701" bIns="3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77" y="194668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1" tIns="35701" rIns="35701" bIns="3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324" algn="ctr" defTabSz="41058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651" algn="ctr" defTabSz="41058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975" algn="ctr" defTabSz="41058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302" algn="ctr" defTabSz="41058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770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541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315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084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856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183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507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833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160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24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51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75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02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628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954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281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607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1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2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04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05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61" indent="-34276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2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30" indent="-22850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544" indent="-228505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560" indent="-22850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573" indent="-22850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584" indent="-22850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598" indent="-22850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09" indent="-22850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02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02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024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02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61" indent="-342761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2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530" indent="-22850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544" indent="-228505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560" indent="-228505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573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584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598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09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02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02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024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02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61" indent="-342761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2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530" indent="-22850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544" indent="-228505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560" indent="-228505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573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584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598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09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2" tIns="45702" rIns="91402" bIns="4570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1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2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04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05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61" indent="-34276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2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30" indent="-22850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544" indent="-228505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560" indent="-22850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573" indent="-22850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584" indent="-22850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598" indent="-22850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09" indent="-22850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02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02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024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02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61" indent="-342761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2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530" indent="-22850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544" indent="-228505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560" indent="-228505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573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584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598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09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02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02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024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02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0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05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61" indent="-342761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2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530" indent="-228505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544" indent="-228505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560" indent="-228505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573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584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598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09" indent="-2285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25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259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259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25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48" indent="-342848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824" indent="-22856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954" indent="-228564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085" indent="-22856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/url?sa=i&amp;rct=j&amp;q=&amp;esrc=s&amp;frm=1&amp;source=images&amp;cd=&amp;cad=rja&amp;uact=8&amp;docid=V4ZxXdWjc2WBHM&amp;tbnid=ws1FvucXE4dy4M:&amp;ved=0CAUQjRw&amp;url=http://www.slideshare.net/junio_oliveira/manual-de-voo-e-outros-documentos&amp;ei=p5xBU5iJKoqlsQSpwICAAw&amp;bvm=bv.64125504,d.dmQ&amp;psig=AFQjCNEXsLmTB6-pFly-xO5Hm3B28jK6iw&amp;ust=1396895261844325" TargetMode="External"/><Relationship Id="rId4" Type="http://schemas.openxmlformats.org/officeDocument/2006/relationships/hyperlink" Target="http://www.google.com/url?sa=i&amp;rct=j&amp;q=&amp;esrc=s&amp;frm=1&amp;source=images&amp;cd=&amp;cad=rja&amp;docid=QaKFyHB76-Ve9M&amp;tbnid=CMDc2ew8VJttvM:&amp;ved=0CAUQjRw&amp;url=http://www.slideshare.net/ccoyure/power-plant-part-1&amp;ei=7zrdUtXNJdagsQTAq4GIBQ&amp;bvm=bv.59568121,d.eW0&amp;psig=AFQjCNHOAyF67eyiA75ZpFajbeUAW1h1ew&amp;ust=139031659399864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uact=8&amp;docid=HY2B_Hh3b3uKfM&amp;tbnid=TBtqCxQ0dKNHhM:&amp;ved=0CAUQjRw&amp;url=http://www.warbirdsnews.com/library&amp;ei=NANCU473C8e40AHC0IGICg&amp;bvm=bv.64125504,d.dmQ&amp;psig=AFQjCNENg05upLTzsmaTSWGhKUj0NOn0nQ&amp;ust=1396921395112261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uact=8&amp;docid=HY2B_Hh3b3uKfM&amp;tbnid=TBtqCxQ0dKNHhM:&amp;ved=0CAUQjRw&amp;url=http://www.warbirdsnews.com/library&amp;ei=NANCU473C8e40AHC0IGICg&amp;bvm=bv.64125504,d.dmQ&amp;psig=AFQjCNENg05upLTzsmaTSWGhKUj0NOn0nQ&amp;ust=1396921395112261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uact=8&amp;docid=iSYh4y_i6EJuZM&amp;tbnid=p5Uw8bNRo-mG3M:&amp;ved=0CAUQjRw&amp;url=http://www.sportys.com/PilotShop/product/12168&amp;ei=ygJCU-uDJIXC0gG11ICwAQ&amp;bvm=bv.64125504,d.dmQ&amp;psig=AFQjCNENg05upLTzsmaTSWGhKUj0NOn0nQ&amp;ust=1396921395112261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uact=8&amp;docid=iSYh4y_i6EJuZM&amp;tbnid=p5Uw8bNRo-mG3M:&amp;ved=0CAUQjRw&amp;url=http://www.sportys.com/PilotShop/product/12168&amp;ei=ygJCU-uDJIXC0gG11ICwAQ&amp;bvm=bv.64125504,d.dmQ&amp;psig=AFQjCNENg05upLTzsmaTSWGhKUj0NOn0nQ&amp;ust=1396921395112261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uact=8&amp;docid=6VJK0-6fPsdy2M&amp;tbnid=Zz95xPeKGD7wTM:&amp;ved=0CAUQjRw&amp;url=http://www.qref.com/cessna-150-100-hour-inspection-form-inspection-forms?manufacturer_id%3D11&amp;ei=TwRCU76MCcnq0gH5uoGoDQ&amp;bvm=bv.64125504,d.dmQ&amp;psig=AFQjCNGvAWi45YX774tnEmGIa9vxAXKjbg&amp;ust=1396921724334335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uact=8&amp;docid=6VJK0-6fPsdy2M&amp;tbnid=Zz95xPeKGD7wTM:&amp;ved=0CAUQjRw&amp;url=http://www.qref.com/cessna-150-100-hour-inspection-form-inspection-forms?manufacturer_id%3D11&amp;ei=TwRCU76MCcnq0gH5uoGoDQ&amp;bvm=bv.64125504,d.dmQ&amp;psig=AFQjCNGvAWi45YX774tnEmGIa9vxAXKjbg&amp;ust=1396921724334335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m/url?sa=i&amp;rct=j&amp;q=&amp;esrc=s&amp;frm=1&amp;source=images&amp;cd=&amp;cad=rja&amp;uact=8&amp;docid=AEdXL3sc2oz3-M&amp;tbnid=GAX8pdJROvINAM:&amp;ved=0CAUQjRw&amp;url=http://www.docstoc.com/docs/52076639/C-12J-Minimum-Equipment-Subsystem-List&amp;ei=xgRCU-q9GIrA0gGZ-oDQDg&amp;bvm=bv.64125504,d.dmQ&amp;psig=AFQjCNFA9938WHObYO-EGm8skwSp0Ci8Ow&amp;ust=1396921859435557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m/url?sa=i&amp;rct=j&amp;q=&amp;esrc=s&amp;frm=1&amp;source=images&amp;cd=&amp;cad=rja&amp;uact=8&amp;docid=AEdXL3sc2oz3-M&amp;tbnid=GAX8pdJROvINAM:&amp;ved=0CAUQjRw&amp;url=http://www.docstoc.com/docs/52076639/C-12J-Minimum-Equipment-Subsystem-List&amp;ei=xgRCU-q9GIrA0gGZ-oDQDg&amp;bvm=bv.64125504,d.dmQ&amp;psig=AFQjCNFA9938WHObYO-EGm8skwSp0Ci8Ow&amp;ust=1396921859435557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uact=8&amp;docid=kBNKe_Y0NWQYOM&amp;tbnid=Y9gTjMJBsx4ACM:&amp;ved=0CAUQjRw&amp;url=http://www.actechbooks.com/products/act388/&amp;ei=DgVCU7KBEqfV0QGst4CoDA&amp;bvm=bv.64125504,d.dmQ&amp;psig=AFQjCNF72U_aCLC_44x98vOZ2xnyqaHTkA&amp;ust=1396921983154844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uact=8&amp;docid=kBNKe_Y0NWQYOM&amp;tbnid=Y9gTjMJBsx4ACM:&amp;ved=0CAUQjRw&amp;url=http://www.actechbooks.com/products/act388/&amp;ei=DgVCU7KBEqfV0QGst4CoDA&amp;bvm=bv.64125504,d.dmQ&amp;psig=AFQjCNF72U_aCLC_44x98vOZ2xnyqaHTkA&amp;ust=1396921983154844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uact=8&amp;docid=tH8gzWJWT3e4kM&amp;tbnid=ZM8rJWsbViZz1M:&amp;ved=0CAUQjRw&amp;url=http://www.reviewjournal.com/news/teen-learns-pilot-plane-getting-drivers-license&amp;ei=9wVCU-PhIqjL0QH2h4GQCg&amp;bvm=bv.64125504,d.dmQ&amp;psig=AFQjCNGvqkwHynsw64MVze7mviPs1oj-DA&amp;ust=1396922192005329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frm=1&amp;source=images&amp;cd=&amp;cad=rja&amp;uact=8&amp;docid=tH8gzWJWT3e4kM&amp;tbnid=ZM8rJWsbViZz1M:&amp;ved=0CAUQjRw&amp;url=http://www.kathrynsreport.com/2012_09_24_archive.html&amp;ei=FgZCU5uuKcXq0QGL34CgAQ&amp;bvm=bv.64125504,d.dmQ&amp;psig=AFQjCNGvqkwHynsw64MVze7mviPs1oj-DA&amp;ust=1396922192005329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frm=1&amp;source=images&amp;cd=&amp;cad=rja&amp;uact=8&amp;docid=o9_fRO1P81ljjM&amp;tbnid=EFF6KR6pGGBtsM:&amp;ved=0CAUQjRw&amp;url=http://www.flighttrainingindianapa.com/testimonials&amp;ei=4wZCU6jiN-nA0AHAyIH4Cg&amp;bvm=bv.64125504,d.dmQ&amp;psig=AFQjCNGvqkwHynsw64MVze7mviPs1oj-DA&amp;ust=1396922192005329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0944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0944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61" tIns="32130" rIns="64261" bIns="32130"/>
          <a:lstStyle/>
          <a:p>
            <a:pPr algn="ctr" defTabSz="40944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3" y="685353"/>
            <a:ext cx="8786813" cy="5866805"/>
          </a:xfrm>
        </p:spPr>
        <p:txBody>
          <a:bodyPr lIns="88854" tIns="50776" rIns="88854" bIns="50776" anchor="t"/>
          <a:lstStyle/>
          <a:p>
            <a:pPr marL="550021" indent="-473040" defTabSz="91372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021" indent="-473040" defTabSz="91372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instrument is required to be installed by 14CFR Part 91 during VFR and IFR flight operations? 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What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are the letters and numbers marked on the magnetic compass and how many degrees apart are they?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long and short graduation marks </a:t>
            </a:r>
            <a:r>
              <a:rPr lang="en-US" sz="2400" b="1" dirty="0" smtClean="0">
                <a:solidFill>
                  <a:schemeClr val="tx1"/>
                </a:solidFill>
              </a:rPr>
              <a:t>are spaced how many degrees apart on a magnetic compass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Describe what conditions may cause compass deviation.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400" b="1" dirty="0" smtClean="0">
                <a:solidFill>
                  <a:schemeClr val="tx1"/>
                </a:solidFill>
              </a:rPr>
              <a:t>What instrument/gauge provides the </a:t>
            </a:r>
            <a:r>
              <a:rPr lang="en-US" sz="2400" b="1" dirty="0">
                <a:solidFill>
                  <a:schemeClr val="tx1"/>
                </a:solidFill>
              </a:rPr>
              <a:t>pilot with useful information about temperature lapse rate with altitude </a:t>
            </a:r>
            <a:r>
              <a:rPr lang="en-US" sz="2400" b="1" dirty="0" smtClean="0">
                <a:solidFill>
                  <a:schemeClr val="tx1"/>
                </a:solidFill>
              </a:rPr>
              <a:t>change</a:t>
            </a:r>
            <a:r>
              <a:rPr lang="en-US" sz="2500" b="1" dirty="0">
                <a:solidFill>
                  <a:schemeClr val="tx1"/>
                </a:solidFill>
              </a:rPr>
              <a:t>?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0" y="0"/>
            <a:ext cx="8229823" cy="837158"/>
          </a:xfrm>
        </p:spPr>
        <p:txBody>
          <a:bodyPr lIns="88854" tIns="50776" rIns="88854" bIns="50776"/>
          <a:lstStyle/>
          <a:p>
            <a:pPr algn="l" defTabSz="913722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3/22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8527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Magnetic Compass</a:t>
            </a:r>
            <a:br>
              <a:rPr lang="en-US" sz="4000" b="1" dirty="0"/>
            </a:br>
            <a:r>
              <a:rPr lang="en-US" sz="4000" b="1" dirty="0"/>
              <a:t>Deviation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219201"/>
            <a:ext cx="4651440" cy="5693705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Magnetic fields in an aircraft caused by electrical current flowing in the structure</a:t>
            </a:r>
          </a:p>
          <a:p>
            <a:pPr marL="342242" indent="-342242" defTabSz="912573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Nearby wiring or any magnetized part of the structure</a:t>
            </a:r>
          </a:p>
          <a:p>
            <a:pPr marL="342242" indent="-342242" defTabSz="912573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Conflict with the Earth’s magnetic field and cause a compass error called deviation.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5" y="2286001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7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0944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0944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61" tIns="32130" rIns="64261" bIns="32130"/>
          <a:lstStyle/>
          <a:p>
            <a:pPr algn="ctr" defTabSz="40944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3" y="685353"/>
            <a:ext cx="8786813" cy="5866805"/>
          </a:xfrm>
        </p:spPr>
        <p:txBody>
          <a:bodyPr lIns="88854" tIns="50776" rIns="88854" bIns="50776" anchor="t"/>
          <a:lstStyle/>
          <a:p>
            <a:pPr marL="550021" indent="-473040" defTabSz="91372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021" indent="-473040" defTabSz="91372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instrument is required to be installed by 14CFR Part 91 during VFR and IFR flight operations?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the letters and numbers marked on the magnetic compass and how many degrees apart are they?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long and short graduation marks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are spaced how many degrees apart on a magnetic compass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what conditions may cause compass deviation.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400" b="1" dirty="0" smtClean="0">
                <a:solidFill>
                  <a:schemeClr val="tx1"/>
                </a:solidFill>
              </a:rPr>
              <a:t>What instrument/gauge provides the </a:t>
            </a:r>
            <a:r>
              <a:rPr lang="en-US" sz="2400" b="1" dirty="0">
                <a:solidFill>
                  <a:schemeClr val="tx1"/>
                </a:solidFill>
              </a:rPr>
              <a:t>pilot with useful information about temperature lapse rate with altitude </a:t>
            </a:r>
            <a:r>
              <a:rPr lang="en-US" sz="2400" b="1" dirty="0" smtClean="0">
                <a:solidFill>
                  <a:schemeClr val="tx1"/>
                </a:solidFill>
              </a:rPr>
              <a:t>change</a:t>
            </a:r>
            <a:r>
              <a:rPr lang="en-US" sz="2500" b="1" dirty="0">
                <a:solidFill>
                  <a:schemeClr val="tx1"/>
                </a:solidFill>
              </a:rPr>
              <a:t>?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0" y="0"/>
            <a:ext cx="8229823" cy="837158"/>
          </a:xfrm>
        </p:spPr>
        <p:txBody>
          <a:bodyPr lIns="88854" tIns="50776" rIns="88854" bIns="50776"/>
          <a:lstStyle/>
          <a:p>
            <a:pPr algn="l" defTabSz="913722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3/22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6093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Outside Air Temperature (OAT) Gauge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600205"/>
            <a:ext cx="4651440" cy="440104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OAT gauges are calibrated in degrees °C, °F, or both. </a:t>
            </a:r>
          </a:p>
          <a:p>
            <a:pPr marL="342242" indent="-342242" defTabSz="912573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An accurate air temperature </a:t>
            </a:r>
            <a:r>
              <a:rPr lang="en-US" sz="2800" b="1" dirty="0">
                <a:solidFill>
                  <a:srgbClr val="FF0000"/>
                </a:solidFill>
              </a:rPr>
              <a:t>provides the pilot with useful information about temperature lapse rate with altitude change.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34" y="2362200"/>
            <a:ext cx="4340066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57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5" y="175263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054" tIns="50054" rIns="50054" bIns="50054" anchor="ctr"/>
          <a:lstStyle/>
          <a:p>
            <a:pPr algn="ctr" defTabSz="40417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435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054" tIns="50054" rIns="50054" bIns="50054" anchor="ctr"/>
          <a:lstStyle/>
          <a:p>
            <a:pPr algn="ctr" defTabSz="40417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899"/>
            <a:ext cx="4768453" cy="5034111"/>
          </a:xfrm>
        </p:spPr>
        <p:txBody>
          <a:bodyPr lIns="87409" tIns="50054" rIns="87409" bIns="50054" anchor="t"/>
          <a:lstStyle/>
          <a:p>
            <a:pPr marL="217488" indent="-166941" defTabSz="899559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31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March 22</a:t>
            </a:r>
          </a:p>
          <a:p>
            <a:pPr>
              <a:defRPr/>
            </a:pPr>
            <a:r>
              <a:rPr lang="en-US" sz="2500" dirty="0"/>
              <a:t>1915 — The term “Naval Aviator” is adapted for United States Navy officer pilots to replace the identification “Navy Air Pilot“ in official terminology. </a:t>
            </a:r>
          </a:p>
          <a:p>
            <a:pPr>
              <a:defRPr/>
            </a:pPr>
            <a:r>
              <a:rPr lang="en-US" sz="2500" dirty="0"/>
              <a:t>This term is still in use today.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845" y="274588"/>
            <a:ext cx="8229823" cy="1143000"/>
          </a:xfrm>
        </p:spPr>
        <p:txBody>
          <a:bodyPr lIns="87409" tIns="50054" rIns="87409" bIns="50054"/>
          <a:lstStyle/>
          <a:p>
            <a:pPr defTabSz="899559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843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83" y="1982391"/>
            <a:ext cx="349820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406" y="3804047"/>
            <a:ext cx="3209106" cy="213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67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054" tIns="50054" rIns="50054" bIns="50054" anchor="ctr"/>
          <a:lstStyle/>
          <a:p>
            <a:pPr algn="ctr" defTabSz="40417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054" tIns="50054" rIns="50054" bIns="50054" anchor="ctr"/>
          <a:lstStyle/>
          <a:p>
            <a:pPr algn="ctr" defTabSz="40417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3964781" cy="3504902"/>
          </a:xfrm>
        </p:spPr>
        <p:txBody>
          <a:bodyPr lIns="87409" tIns="50054" rIns="87409" bIns="50054" anchor="t"/>
          <a:lstStyle/>
          <a:p>
            <a:pPr marL="217488" indent="-166941" defTabSz="899559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31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March 22</a:t>
            </a:r>
          </a:p>
          <a:p>
            <a:pPr>
              <a:defRPr/>
            </a:pPr>
            <a:r>
              <a:rPr lang="en-US" sz="2500" dirty="0"/>
              <a:t>1966 — 20 high schools are selected to start the new Junior ROTC program.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845" y="274588"/>
            <a:ext cx="8229823" cy="1143000"/>
          </a:xfrm>
        </p:spPr>
        <p:txBody>
          <a:bodyPr lIns="87409" tIns="50054" rIns="87409" bIns="50054"/>
          <a:lstStyle/>
          <a:p>
            <a:pPr defTabSz="899559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946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35" y="1232298"/>
            <a:ext cx="2477988" cy="244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9463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32" y="3704705"/>
            <a:ext cx="4115470" cy="273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9464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7" y="4302993"/>
            <a:ext cx="3157760" cy="21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59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054" tIns="50054" rIns="50054" bIns="50054" anchor="ctr"/>
          <a:lstStyle/>
          <a:p>
            <a:pPr algn="ctr" defTabSz="40417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48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054" tIns="50054" rIns="50054" bIns="50054" anchor="ctr"/>
          <a:lstStyle/>
          <a:p>
            <a:pPr algn="ctr" defTabSz="40417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4056"/>
            <a:ext cx="4661297" cy="4573116"/>
          </a:xfrm>
        </p:spPr>
        <p:txBody>
          <a:bodyPr lIns="87409" tIns="50054" rIns="87409" bIns="50054" anchor="t"/>
          <a:lstStyle/>
          <a:p>
            <a:pPr marL="217488" indent="-166941" defTabSz="899559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31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March 22</a:t>
            </a:r>
          </a:p>
          <a:p>
            <a:pPr>
              <a:defRPr/>
            </a:pPr>
            <a:r>
              <a:rPr lang="en-US" sz="2200" dirty="0"/>
              <a:t>1989 — The first and only </a:t>
            </a:r>
            <a:r>
              <a:rPr lang="en-US" sz="2200" dirty="0" err="1"/>
              <a:t>Antonov</a:t>
            </a:r>
            <a:r>
              <a:rPr lang="en-US" sz="2200" dirty="0"/>
              <a:t> An-225 built establishes 106 new Federal </a:t>
            </a:r>
            <a:r>
              <a:rPr lang="en-US" sz="2200" dirty="0" err="1"/>
              <a:t>Aeronautique</a:t>
            </a:r>
            <a:r>
              <a:rPr lang="en-US" sz="2200" dirty="0"/>
              <a:t> </a:t>
            </a:r>
            <a:r>
              <a:rPr lang="en-US" sz="2200" dirty="0" err="1"/>
              <a:t>Internationale</a:t>
            </a:r>
            <a:r>
              <a:rPr lang="en-US" sz="2200" dirty="0"/>
              <a:t> (FAI) world records in several classes, most important of which is a speed of 813.09 km/h (505.2 mph) carrying a payload in the 70-155 metric ton (154,320-341,710 lb.) class around a closed circuit of 2,000 km (1,243 miles).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845" y="274588"/>
            <a:ext cx="8229823" cy="1143000"/>
          </a:xfrm>
        </p:spPr>
        <p:txBody>
          <a:bodyPr lIns="87409" tIns="50054" rIns="87409" bIns="50054"/>
          <a:lstStyle/>
          <a:p>
            <a:pPr defTabSz="899559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048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27" y="1135501"/>
            <a:ext cx="3824139" cy="286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48" y="4097611"/>
            <a:ext cx="3435697" cy="232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486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5" y="175263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5490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5921546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Powerplants</a:t>
                      </a:r>
                      <a:endParaRPr kumimoji="0" lang="en-US" sz="12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Propellers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Induction Carb Systems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Carb Icing and Heating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30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560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4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5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6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Ignition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Oil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7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Fuel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8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Electrical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9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Mighty 8</a:t>
                      </a:r>
                      <a:r>
                        <a:rPr kumimoji="0" lang="en-US" altLang="en-US" sz="1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th</a:t>
                      </a: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 Museum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10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11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Instruments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13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Instruments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Altimeter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Instruments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Vertical Speed Indicator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Instruments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Airspeed Indicator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16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17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18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19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Instruments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Gyro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20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Instruments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Magnetic Compass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7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Flight Instruments Review and 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22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8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Flight Manuals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23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8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Flight Manuals Review and 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24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5018234" y="4724400"/>
            <a:ext cx="1339453" cy="1752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02062" y="-112387"/>
            <a:ext cx="61841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February / March 2018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4594122" y="4259090"/>
            <a:ext cx="2187678" cy="2362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9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88290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5" y="175263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2nd Quarter Requirements</a:t>
            </a:r>
            <a:br>
              <a:rPr lang="en-US" sz="4000" b="1" dirty="0" smtClean="0"/>
            </a:br>
            <a:r>
              <a:rPr lang="en-US" sz="4000" b="1" dirty="0" smtClean="0"/>
              <a:t>(9 weeks – May 18)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563215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Private Pilot Syllabus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</a:t>
            </a:r>
            <a:r>
              <a:rPr lang="en-US" sz="2400" b="1" smtClean="0">
                <a:solidFill>
                  <a:srgbClr val="FF0000"/>
                </a:solidFill>
              </a:rPr>
              <a:t>– 5 </a:t>
            </a:r>
            <a:r>
              <a:rPr lang="en-US" sz="2400" b="1" dirty="0" smtClean="0">
                <a:solidFill>
                  <a:srgbClr val="FF0000"/>
                </a:solidFill>
              </a:rPr>
              <a:t>(Taxiing through Air Traffic Control)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3 quizzes and 1 test 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145985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43" y="1752645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0103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69" tIns="50769" rIns="50769" bIns="50769" anchor="ctr"/>
          <a:lstStyle/>
          <a:p>
            <a:pPr defTabSz="409551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4035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69" tIns="50769" rIns="50769" bIns="50769" anchor="ctr"/>
          <a:lstStyle/>
          <a:p>
            <a:pPr defTabSz="409551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 lIns="88839" tIns="50769" rIns="88839" bIns="50769"/>
          <a:lstStyle/>
          <a:p>
            <a:pPr algn="ctr" defTabSz="913582" eaLnBrk="1">
              <a:defRPr/>
            </a:pPr>
            <a:r>
              <a:rPr lang="en-US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AVIATION ACES</a:t>
            </a:r>
            <a:endParaRPr lang="en-US" dirty="0" smtClean="0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1133" y="1364010"/>
            <a:ext cx="4040684" cy="762372"/>
          </a:xfrm>
        </p:spPr>
        <p:txBody>
          <a:bodyPr lIns="88839" tIns="50769" rIns="88839" bIns="50769" anchor="t"/>
          <a:lstStyle/>
          <a:p>
            <a:pPr marL="220866" indent="-169554" defTabSz="913582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  <a:defRPr/>
            </a:pP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1B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200" b="1" u="sng" dirty="0"/>
              <a:t>Pilots (A – </a:t>
            </a:r>
            <a:r>
              <a:rPr lang="en-US" sz="2200" b="1" u="sng" dirty="0" smtClean="0"/>
              <a:t>90 </a:t>
            </a:r>
            <a:r>
              <a:rPr lang="en-US" sz="2200" b="1" u="sng" dirty="0"/>
              <a:t>&amp; above)</a:t>
            </a:r>
          </a:p>
        </p:txBody>
      </p:sp>
      <p:sp>
        <p:nvSpPr>
          <p:cNvPr id="44038" name="Content Placeholder 1"/>
          <p:cNvSpPr>
            <a:spLocks noGrp="1"/>
          </p:cNvSpPr>
          <p:nvPr>
            <p:ph sz="quarter" idx="2"/>
          </p:nvPr>
        </p:nvSpPr>
        <p:spPr>
          <a:xfrm>
            <a:off x="416347" y="2131967"/>
            <a:ext cx="3916784" cy="4500563"/>
          </a:xfrm>
          <a:ln>
            <a:prstDash val="solid"/>
          </a:ln>
        </p:spPr>
        <p:txBody>
          <a:bodyPr/>
          <a:lstStyle/>
          <a:p>
            <a:r>
              <a:rPr lang="en-US" altLang="en-US" sz="3600" b="1" dirty="0" smtClean="0"/>
              <a:t>Abercrombie</a:t>
            </a:r>
          </a:p>
          <a:p>
            <a:r>
              <a:rPr lang="en-US" altLang="en-US" sz="3600" b="1" dirty="0" smtClean="0">
                <a:solidFill>
                  <a:srgbClr val="FF0000"/>
                </a:solidFill>
              </a:rPr>
              <a:t>Potato</a:t>
            </a:r>
          </a:p>
          <a:p>
            <a:r>
              <a:rPr lang="en-US" altLang="en-US" sz="3600" b="1" dirty="0" smtClean="0">
                <a:solidFill>
                  <a:srgbClr val="FF0000"/>
                </a:solidFill>
              </a:rPr>
              <a:t>Blackbird</a:t>
            </a:r>
          </a:p>
          <a:p>
            <a:r>
              <a:rPr lang="en-US" altLang="en-US" sz="3600" b="1" dirty="0" smtClean="0"/>
              <a:t>Mike</a:t>
            </a:r>
          </a:p>
          <a:p>
            <a:r>
              <a:rPr lang="en-US" altLang="en-US" sz="3600" b="1" dirty="0" smtClean="0">
                <a:solidFill>
                  <a:srgbClr val="FF0000"/>
                </a:solidFill>
              </a:rPr>
              <a:t>Frenchie</a:t>
            </a:r>
          </a:p>
          <a:p>
            <a:r>
              <a:rPr lang="en-US" altLang="en-US" sz="3600" b="1" dirty="0" smtClean="0"/>
              <a:t>Brad</a:t>
            </a:r>
          </a:p>
          <a:p>
            <a:r>
              <a:rPr lang="en-US" altLang="en-US" sz="3600" b="1" dirty="0" smtClean="0">
                <a:solidFill>
                  <a:srgbClr val="FF0000"/>
                </a:solidFill>
              </a:rPr>
              <a:t>Bo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90120" y="1361778"/>
            <a:ext cx="4040684" cy="761256"/>
          </a:xfrm>
        </p:spPr>
        <p:txBody>
          <a:bodyPr lIns="88839" tIns="50769" rIns="88839" bIns="50769" anchor="t"/>
          <a:lstStyle/>
          <a:p>
            <a:pPr marL="220866" indent="-169554" defTabSz="913582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  <a:defRPr/>
            </a:pP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1B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200" b="1" u="sng" dirty="0"/>
              <a:t>Co-Pilots (B – </a:t>
            </a:r>
            <a:r>
              <a:rPr lang="en-US" sz="2200" b="1" u="sng" dirty="0" smtClean="0"/>
              <a:t>80 </a:t>
            </a:r>
            <a:r>
              <a:rPr lang="en-US" sz="2200" b="1" u="sng" dirty="0"/>
              <a:t>– </a:t>
            </a:r>
            <a:r>
              <a:rPr lang="en-US" sz="2200" b="1" u="sng" dirty="0" smtClean="0"/>
              <a:t>89)</a:t>
            </a:r>
            <a:endParaRPr lang="en-US" sz="2200" b="1" u="sng" dirty="0"/>
          </a:p>
        </p:txBody>
      </p:sp>
      <p:sp>
        <p:nvSpPr>
          <p:cNvPr id="24584" name="Content Placeholder 1"/>
          <p:cNvSpPr>
            <a:spLocks noGrp="1"/>
          </p:cNvSpPr>
          <p:nvPr>
            <p:ph sz="quarter" idx="2"/>
          </p:nvPr>
        </p:nvSpPr>
        <p:spPr>
          <a:xfrm>
            <a:off x="4893473" y="2139780"/>
            <a:ext cx="3916785" cy="4500563"/>
          </a:xfrm>
          <a:ln>
            <a:prstDash val="solid"/>
          </a:ln>
        </p:spPr>
        <p:txBody>
          <a:bodyPr/>
          <a:lstStyle/>
          <a:p>
            <a:pPr marL="364761" indent="-255448">
              <a:defRPr/>
            </a:pPr>
            <a:r>
              <a:rPr lang="en-US" sz="3600" b="1" dirty="0" smtClean="0"/>
              <a:t>Linares</a:t>
            </a:r>
            <a:endParaRPr lang="en-US" sz="3600" b="1" dirty="0"/>
          </a:p>
          <a:p>
            <a:pPr marL="109319" indent="0">
              <a:buNone/>
              <a:defRPr/>
            </a:pPr>
            <a:endParaRPr lang="en-US" sz="1700" dirty="0"/>
          </a:p>
        </p:txBody>
      </p:sp>
      <p:sp>
        <p:nvSpPr>
          <p:cNvPr id="44041" name="TextBox 8"/>
          <p:cNvSpPr txBox="1">
            <a:spLocks noChangeArrowheads="1"/>
          </p:cNvSpPr>
          <p:nvPr/>
        </p:nvSpPr>
        <p:spPr bwMode="auto">
          <a:xfrm>
            <a:off x="4902574" y="5947173"/>
            <a:ext cx="4233444" cy="61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51" tIns="32125" rIns="64251" bIns="32125">
            <a:spAutoFit/>
          </a:bodyPr>
          <a:lstStyle>
            <a:lvl1pPr defTabSz="581025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defTabSz="581025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defTabSz="581025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defTabSz="581025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defTabSz="581025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C00000"/>
                </a:solidFill>
              </a:rPr>
              <a:t>High </a:t>
            </a:r>
            <a:r>
              <a:rPr lang="en-US" altLang="en-US" b="1" smtClean="0">
                <a:solidFill>
                  <a:srgbClr val="C00000"/>
                </a:solidFill>
              </a:rPr>
              <a:t>Shooter (100)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07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5" y="1752637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21" tIns="50710" rIns="88721" bIns="50710"/>
          <a:lstStyle/>
          <a:p>
            <a:pPr algn="ctr" defTabSz="91241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8 – Flight Manuals</a:t>
            </a:r>
          </a:p>
          <a:p>
            <a:pPr algn="ctr" defTabSz="91241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TEhQUEhQUFRUXFRgXFBcYGBUWFBUYGRgWGBYVFhQYHSggGBolHRgVIjEhJSkrLi4uFx8zODMsNygtLisBCgoKDg0OGxAQGy8kICQsLSwsLSwsLC0sLCwvLCwsLCwsLCwsLSwsLCwsLCwsLCwsLCwsLCwsLCwsLCwsLCwsLP/AABEIAQAAxQMBIgACEQEDEQH/xAAcAAACAgMBAQAAAAAAAAAAAAAEBQMGAAIHAQj/xABLEAABAwIEAgcDBwcLBAIDAAABAgMRACEEBRIxQVEGEyJhcYGRMqGxFCNCUsHR8AckU3KCwuEVFjM0Q1Rik6Kz8URzw9KSsjWDhP/EABkBAQEBAQEBAAAAAAAAAAAAAAABAgMEBf/EADERAAICAQIDBgUDBQEAAAAAAAABAhEDEjEhQVEEE3GhsfAiYYGRwTJC0QUUM1LxI//aAAwDAQACEQMRAD8A5G2qvFG9axFeJoAtDBBFWHBYewpvgMh63DodCeyob8O/4H0rRljT2Tw99Qp4xhwLxUykQanU0UwFCJAIniDsaxSZoCJ9rUhSeYrzJ8NoRfc3NTiBcmgcJmhW5pgabxzoBtSHPHJWByHxp6DVazBUuK8Y9KA1wSoWk94ozN09ugmBx5Ufm52PhQAqDenmX+z50kUKc5Yex50AZWq1gCTYVjiwBJ2qt5nmJWYFkj30BtmuYlZ0psn40tipWGSo06w+XjTB4igK/T/IXgpJSd0/DhSXENFKiDwNbYHEdWsK4bHwO/47qAt1C5miWl+E+l6KBmtXkykjmCPdUKVAitTUhrQiqQe9E93f2P36yveie7v7H79ZVIUzHYeDPMVAy1Min+Ow0oSeVeZflZKhNCl9/JZmn5q4goEYcJ1KJ36xatAIj6xNG9JcxLcnQRIB9oggFJuJG0Kn04UuyTL1N4V0N6AX+vEFaErUWMMpbQQgmV/OL+iDG9F/KcOWgXWg4FDCIgrcBHXYPrlaSFC+rnIFCCDFZiHSFBMAJCbGZibk8/urRt8kgRTXJg0MUjBHD2SrBhToU72i9hg66l0lZAUpRUU6QmyFUxyQsPlCiw0hJdw7Kta8QQVLLmoNBBJClJCbrVAKe+oUSY/AL6kK7PziVFCQe3CSpJUREASkjfhQnRzI1nrHFKbQEASVmANRMbA3MH0q04bGjSz8y2YwOMuS7J0rfEGFgQdJn9YxFoWZOuWXS6mWFBKXwCNYknQtE/SSQTyNwbGgIsSyW1rbVGpCilUXEpJBvVUcSVKMAkkk2vzNX5eXpSjErcOpxhb6H1lSu2shKGFmT+kKz3xea0wDbKMQ0prDJSmX09pTwWgjDEqZfbU5KXgZuOypK5HcBRW9j4UwzFILaSOVOU4BjqGpbbC3GUOQn5UXQo4vQZMlpLPVSkSdUxuSCWr+DYUeq+TNgddjmgQt/UkMNBbShLpGqTeQR3CgKQ0klANFYHFBEgzBqxuYNoYVvQzpPzQWSVh1Ky0VKDiFqIIWe2hSQBpBHdS97LhPZoBTm+PBTpSJnckfClDLWpQHM1Zl5Vq3NRfySAdzQGmFwoTTFCYr0Jr2KhRPn2EmFjwV9hpERVzcQCCDsRBqp4tgoUUnh7xwNUg6yHFakaDunbw4fd6Uzqp4HEdWsK4bHwO9WwUBVH0QpQ5Ej31ERTDMWPnVd5kedeIy4n2uyPf6VG0gHdFN3f2P369pp0awqU9ZA+rvf61ZU1ChDgrtg70Yyo/VNAZIrskd9Ng4EglVoE1SmmIzFxPVkFSerJLcbgq3gd9V5TmKI0/OFIU2QNNvmkdU1w+ijsjupvkb/W4tGr2ZMDuro+Hy4EDS6lXeEpINtt/41SpJ7uih9I8TjVIYfacc0pKFQEiUrQkpQonTJgFQEzE0DkmbYthOlvrACUq9mSCmdJuNxJ9a6pgsGfZLwKVGfYTB4QL28v8AmJGVlBCS4DBB9kXHETPGl/IuiP8AsvP+ClZe48NC0KXKAtKezsFlRUmCNiVKMHnU2B+UNJUGypOqx7MgwZEggir60hAIgJv4Xpm0wg8E+6hg5kWHlMvoUFqW+42taoNwjWYI5lSwZ7qIThMYtxKi44dCipHZEgkaSSQLki0qm1dQThE8hRLbKQOHuoDm7eWYko0FZ0ztpG2vrImNtfajaa3GWupVOpU61rmPpOJCXDt9IATXRCE32tvtbjUCynu48uFj8DQHP8fhHlIShS1FCYgEfVEJvEmEki9BON10DH6erO21q5nicUL3oCQgVFiIoFeLFeO4iU7UBsXhI77fdU1JHXjTTDv6kg/iaAnpVnmF1J1jdO/eP4Uzgmp8LhgqQdov3zUbriUowQTYCT3VashQS3CzBTw3McKFx7aGVFIHhFyR3moMJjVpcSfZSbHmRxrNt7CqH2YMgJ1ABMC5N1Efj40lU4Sewn9o/iKsKUp5FU89qU47sKIJ8AOVFHqWz3o4okuySfZ/frK96Nbufs/vV5WzIDk7EICuZ/4obO8RfT6/ZTZoBKByAqsYh3Uoq5mhRt0PP523511JDR3LKAYj2+BERMeArlvQ/wDrbfnXSk4WP+m3Pa7aeRMi/OKGSZWCsghtGoe0LxvMpM2Mje+9FvMdYiSy3rCRCdQMgW5WiE3+6hEo9nSwbXA1ABOo9oQfAE+NGYXCBKtKWOyoJSTqSBA02iZtHuqgjZwZPZ6lvTIKpVsCIM+EC/GPOnTWABKwtltWxBKrn2UoBBFtjHhQLGGhU/JhOnSe2n2dtO+0fGiUNQlSfktjFusTCtKgQd7EG48KgCkYcwofJ0BJ0yesBkDtBQtcT8K1dw4kgYdCkyIJVBMgSYg7EnjwqJxlMH82HG2tImIIm/EzULbUAxh9MgFQCwZIIA2PAavSONATLY1LIcZb09m4VKhAi44xCY291DrSoFMMt9nbt3AJ9oWtu5bjzFaO4MT/AFXzDiAeHfxgeVEPYFokkoBJBBmZIO4N6FF7uG0pPzKE2VcKEgwdhHK1c2xCACZNdMxzLaUKUlMEBRsTxmbT3muPYzGEk0ASt0UVh06wYqtrfvc1ZejhSTQAmIw0GjsCiAR5/fR2OwoCiIrZtsCgIIrdneOcTXpTXqBUZSLM8LKSQACnYncjjVYeeuIvE++raqq5m2B0kkbG4+71qWBjkmOK0aSbpt5cPuqXMsPqTPEfDjVey3E9W4k8NleB/E+VW8J7p58aMAPR1u7n7P71ZRGTgpU536SP9VZW9DM2hFmuIAatuq330hrdxskmTsTUQRUKPeh4/O2/OustIxMCW0EwJ7UDvF+P48KN0DysIdQtQ7R2ngK6CHhokPrjVY9WZsJIjTMdpPpHOoaUq5WClT4IlpM3+kCIEceZv6UfgVukjWhKU6ZMGTqtA329r3eYil6nAA8syCB2ITPAkkenhUTeLsD1yxJsOrExaxABHpzFWiuaa2Xn/I/Lleh6kD+OB2eUJUP7M2EKJABTsY3PKN61TixAPXrgkj2L+5MiJFzG1U5lkCq16yKSNYzV2Q+okkXLcbDh2YvUAxcyoPriJMt7crafsqAfLeodxykqscJEPOCSE/0ZMnw08bn/AIqN9/sz1y4mJ0G0KTJjT5cr91UBec4iGXP1TXz7icxUSYteu049zU2sdapXZMAogG3E6RXGRl6iCeVAQsFSjcmrr0UFxVWwmHqz5MdJqFLdmrcgKHKD9lDJFh4UQ29qBHMe+LV4tqwqAGWmsQmpCK9QmjKaJbvw91QZjg0rRF54CQYI76KeQUjVG1RMHUvT51aVWZbd0U5vArWrSAZm/IcyatziYT4CjdCe8+6o8YBoMCN/HasmiDLmdzzA/erKIy1s6QOOhJPmVx7orK6mCkZ00hAbQi9pUec1FkmE6x1I4C58BUWNwakHmOB51YehjHZWrjIFYNFiwOJ6t5sDdRgVZsBju2nU8s7EgoHGSASkWkTVQLR+V4c8O19lW7A4oDfEA8QdH0YuI40DJHcYNIPXmJIko39nhHCd+/uoRWLvHXqm0gti0pCgdrfea3VmA/vA7MA9iJFvHhWvym5T14kLOrsiwCQSkco3nvqkI04yQfnyYEToEgykTEX3/wBVZh8akEjriZIN0cNRkbeXlNa/KpBIfMXX7FwmCqPIfCtQ/wBlJ68C5MhFlC1o4G/qaAldx2nd89kwodWN9oHZ2FR/KoTd5RkwDomIEnhfcVo1iLn58ERYBF72n1I99eHFwB8+JBNyjcQNIPK3HjNATNYjUTDxgzEI234xOwN6MeWNCgXjM6SerjSSSZsIuLTtagcPiu0UqeBNgBpggkAgg8dwRTVrGJ0kHEAwST2e4EDuA386ATYl8FCh1uqUkAaNMkCSZA7jVG6P4ILMEbyKv2OcspJd1GCQCiCZBsDz3qj5E7pPnNQorxWW9U4pJ4GPuqfDpg096TthSkuD6Sb+I/hFKEptQB+DxPaI/G1WVxMiao6XYX6VcsK+Cn1oCBbdesWJopaah01CkONXCTEzwmhm7KQv6yb9xBIPlEUY+jUUjzPlWYnCkIB4A/GLz5VVxRGbSaGxYJAAkkm1GIFhULphSTEwayisOwGH7SxySgDyBrKOy/SoE847udZW7Zk5YzmYXCVBKRFzwNPOj7yUr0JiFC0VSxVn6HIMrWowhI3O01CltU2NSFkgaDMmwA40xbz0L7CHm4tEJO3Hj6fgDmvSbPS6dCLNg/8AyPM91GdAtClOTuNJHvoDoGOzENABTzYkdnsxECDxjlQq+kLd4fb9q1vo3tvv7N+41V/yh4cFlCx9FUeornLz1qoO1fzja1CX2yniBYk+PvqdXSXDR/Sp9a4SzcimbmC4R7STHiOFCHXz0nwv6VPqKz+c+F/Sp9RXCMQ1pNRRQHe/5z4X9Kn1FWHLc8YWkKStJtvafXyHpXzK2yVbCrf0PxfV9k8ZFAdU6QZ6yELSFiSCN655ljlxSzP3QVzXuXYmoUtOLXKAD5UsKoqVeJ7NKsTiwDQHmIxACx5U5wObwImqRi8XCt68w+NUow2FLPJAKj6JoDo7edDnXn8rid6qWCyjMHPYwmII5qQWx6uaRT7CdB8yWJUhtr9d1Nv8vVXKWXHHeS+5pRfQc5djQtZE8Ld0/wAYpjisT2dBA1HkZ4zJ8eVCZP0NWyuX8UwLXSJJv3qI7+HCrUx0ZbBkqUfQfZXCXbMUefka7uTEjbcAVBjG+I4VcUZU0Poz4k0pznDpDgAhI0C3M6lfwqYu2RyTUYplljaVsXZStHaseHLvrKLwGGAKvL7ayvZ73ORyHLMIXXUI5m/hxq8u4NlZVh0jShCQVaTHaO0xvtSLo0ptltx5Sk69kpkT6V50YcedfWG0LdK7kISVEX3J4DvNUoSjoukpUibkzq4gC/wpT0WSprFqaVZUFJ8QZEfjjXT8ryR5BBeCUGCNJWgrv3JJ4TSnot0NLLzz7q0uK1FKCNR0ySVTqA7UaRbvrdfDZzt6gPHYUYlC2dQ5KiCUEQbjgY5865JmGHU24pChCkkpPl9ldxzHKynF4d9Nplp7/EkgqbJ5lKgQO5Zrl/TJhs4x8oIKdZ9RAV7waUtN/MW9X0Kwg1b8O2XcOCPaTC0/BQpA3g52vVpypfVtMA7aFg+Bdc++smyuZnhZB5g+43H2UpDJNXTE4cao4G33UtXgoJoAPKsLe/GpnBoVbgZohMJvQGZ4uTagNcwxeo1PgX7UnNT4d2KAeOY+1PvycZdh8W8+MSkKS2hKkgrUgSVEGdJE7VRH8RTr8n2EbexiUPNpdRpWdKgSCQkkbd9c8kHKLSdfMqdM687hMoYBIGAbXB0qX1KlA8LqJNAv9MmEJA+XYVu2zLTjgmeEC4jwrMPlLaTbLsKkWvpQriJIlM7SaEyk6MZmPVJbSQrDaQQlKUjq+0IG0idq8i7Cv3Sb9/Ozfe9Ebu9NGFnsYjGOiTZnDlNuABMX2vQ7nSNKUrWcHma0hJ1LelCQkgpJ1Xiyj607GY4j6TuHSIOyuPCQT40qz/MvzPEJcxDLilNwkJWgHvASDKprouyY0vf4J3jI8qxzriEqYywFBHZWt5J1R2SSk6eI9RVrYxeLUkFaG2zxAKTHnqNU/o/mrIwTCFYlpladRu4kKBKnAApBMx2gY4wKNLzS9KRjZVP0VkqVcnZPG/urX9rifFomuRZT8oO7qR5j7EfbS1KyolSiSdpJJ2J2naocE2htWrrXFGI7SXVDvNk7/eedSYTa/wBo4k7VVihBpxSGpvcYYAe15fbWVmAQO1bl9tZXTiQ5hi8pDTSSQCqbmrh0Hz7qcMWm0oBUohR0q1kkKI7SSPopMcr7capnOYBxuUnep+h6VadRBgvJCTBgw0/MHYx/zUyXobQW5eOioSkXVYOGVEyTE3J4k86fZXnmGWpbIUNQWrmFG++k+0O8TVbyj+jc/XV8TQeLycLGqOJIPEGTcEXBr1SdxTOMNy95jh2wguKUNCApZVwASkqk+EV85Z1HWOQdQ1rgjYjUYI8d66YrN32GnEvaX2tBSUuEhatXZCdSfbF7g8JvXMs3UkrWUJKUFSihJM6UkkpTPGBAq4thMteJwaIAS2hNhJCQD4W+FQ4rDwlruQr3uLpd0jzN1t0IQvSNCTEJ3lXMSNhb7ZodWPdWlkBSyoJUHISdy4opuBGxG1ePDwgjtLcJedix8qAexdWXKsMkwXEg/rDvjj32qxfyPlro+fQgd6NSFWMf2e97eNq3rj1JTOf5XkuIxaXFNaAlv2ipWm54JEEk/fVZxiClakq3Bg8q6DmuQlpxTWAxEYZYOorKy4hRlKtISgagYSBeSZE2qnZz0few41qKVokDUkkm8wSCNpBEzcgxMU7yD4JimLEVijUQVW2qtg1NGZaogkgkW4WNCkURgNzUYDm2lLWEi5JAEnjTLDdFMS7HVNBztESCnSkAxJJ28N61yEfneH5F1FjYRI3rtf5ScrZay3EFtASQgxBiCtxKlK8Z91tq8+WbiuBpI4Pj8rcYWEOo0KKQsA6bpV7KhHnUbYrUkm5JJ5m59a2brqrriQPwuBKk6yOz1iEi4urWiBHK4k1Z8t6P4tYQ4yytYCrKSCRKTz5bVnQfK0PtKSsGA6kza+lSF6fAlInnNWHpYx1TKyhS0nSAAlRATAMQNgOJ5xXzp9vjHP3PP/h3WFuOoYMOahcEEEhQNilQJCkkcwQRW57uH8f41XehuPKwtCySqdYJ3M+17/jVlHG8bc++vatzkF5evfy+2srXLkb8TabxzrK2mRxOLhzsEVfsvYPZ7atKENFKLaQVMJJ3H+NXhxrnijvXSMEd/wDtsf7Df4954VjtLaxuhHcdZYpCUlJUZJJPnfj40ewtKAQVCN5Jgd+9U/OHyhpaxugavIXPuv8AHeKQfzutCjvXp7NkWbFx5HGcdEuBv0szkvPK6uzKRoRaOsN9bl+HAdyZ41W0sKdJAgQJUo2SlI3Uo8AKnx2ZIUCb/j8fGnqsMGsG7zLS1LNrnQePdMd3ibb7RmWCCS3ZiEZTlbNMzz9LZQGwFlQmZgBPCCOO8RtfjWmLzlxLSFgJlSSeNoWtNr2sPKTxvQGPyx0pw6QmdCVA3AAJ02ub7GjMXlTimWkwJCDMkcXHDvXHH2TGltZqWV3uNeiuHxGJguKSgHbSmCBw3O8WHKfGrVj+hZWypTT7jZuAqGzBiBKdO3CxkDaKS9HcaEVcMJjW3JHWobtJKyQLRPCDuLEivlzUu8ajEzCblzOJs4rFJOKQ+6vW1oFjABKwiUxFim3gYo3P3CrLgVEqPWJubneAZ4WESbmIEAGZ+mOYJbxS0YdQUFgdY4UCVEbBBULDiY4gXtUGfqJy6T+lTwFpPIQEzHiY4AX+lKPwRdcbR0g239Ckg1vNRit66GiYDY0XgGZXp2kgTykxNDsiUnug/fTBlJAStNiIg8iDY1GU650M6KMowhceKFYjUlTYChKYPYgA3JPC+1F9PMyWvB41M6kQpQ4FP5wEISQb7IWfPbaq90c6YIOAfQ+U/KUJJYcKAtRNygSQfZUTE27Rqu530vxbzfVPFpQeaBcVoCVnQCpPaSQNxy4mvLlg5L4FzV348fL8FvjxKxTvovkK8U+G7pTutR7ISN7ki1pM8h4UiNdP6PZiy6NKCohIScQlADa1tAAOJBCu12oUQACQkxe49FW6uiN0rJsuw7WWOoaddTDyUuIV2ikgkwJKRG3Eca16aZ3h3UOJaeQtUTpSoao8N4rT8qJYOJy/qpnqTbtABrsdT/5OM2vXPHWwnFOBJBAQ4JBMHa4JvFeCf9MxvN/cW7X2Ose0SS0UPsmxnVOoXwBhX6psfv8AKuiqX2VHuFctbq6ZJj9eHIJukaT4X0n0+FeyjFlkyx4X8B9tZQeXOQkd6QfKVVldO6QeVs5E+YrouFP+2x/sN/ju9K5u+a6Kwf8AbY/2G/x3eMVw7V/jYhuLelmL0slsXW52QO76R8h7ze+yrK+iYWz1jqiCqeqbSUghI3cWVbgnZI7zyBPxmC67HNIO3VyrhYFUgd+3/M09ewvV6LglaVKOmyRBWnshJMC09xJ410xR7rBFr9zOM56ptdEcuzpr5OrqnOGqDFiJsQRI8gbVZ2syS9gXSCNSWVpXtYhBE9wPDxgXk15iMjTjcWtC3DDTZ0pCUpIKkgSCFSdJvEQLDxB6LstjD4tKULO6SC4m50kWITABkiZO9tzWc+qeKM5Loag0pNItWIbjRwlIPrWiV3Xfgn96rflGHSpMlKZ6po7A6SQqQJvuIvyoENfPYi36P/6mvo4pVGvH1PLkhcr97FRcaMykqSeMCx8qHxbrgT2lK5cvfFWrFt0rcRwN6kseNvU0YUH1K+0lKrESO+D9lSdKmgnL4AsHU98ST6THeTHAC7BWWGZQD4eU2PhfwoPpmkjAJmQesRvFp1KH6sgTAubEwAmePaZRail1PRgi034HPRUgqMVIKwdg3K0yojmCKb5W1qaWniKT5WqFjyNWTK06XXE8DUexUBYBBKtIBJuABvJsI84orHYbShrrArUWF9XyQUqdQUlPHVpJBG2sG9S4FOjEHuBI8gSL+MVY+lWIHyVlGmSDqB5XM35XNSNu0GB4fIsEcOwpwOoUtpJUtCiRqhO4MgEk7AcDQ2KwQy9TWJwzxcBWUwpI5GZIMKG4IgbmleH6RPtAIBQtCeyApIgAWEEQfU15m2e/KG0oLYRpVqsqUmxFkxb1NTg0CTpT0jXiVNPBKUKbQW0pSOyAm4sSee3dWmd4RKMa6EglIbSpMngtptZJPGCo+6gXcMSEpPCVEctUW8YAppnqJdZVElWDZn9ZLekn/R7q0l/5/cnM1bplleIKXAOCwE+e6ft9aV4ZVHBq6b7X8xesLc0dAwY7Sh9VKE+gP31la5E6FpKuJgnxvPvrK6WZo5fkmWnE4hDQMAmVq+qgXWrxjbvIq9OqT1jhRZEpSjuShKUC/GIiftqh9HseWnzBA1tqQCbATBknl2ac55n7bTRSy4hblkiCFFPNRja0+Z5kkeXtFySguZuPUbZDmCDj0g8UqbSe/wBryFiPMU0xrRQGUndLbgO/Bx4Ta/n323rlGAecS6h2SVJMjlMEbU5T0ixIWVSFAkkJM9md9JFxx9TETXomvgjBcmjlp4t9Sx5Vg+rxisSStYKCAhCJIslN1SBw2E8uFDZZ0eW0844krhxStSFIShIklQghZJIkptEyRbcKWOkj5K+t7QUmEgE9gmZIvMn3Rak7yMQoSp103j2lC4EbAx3VKuCg9vfiKd6l79Dp+BxLrU6FJTq0zJQqZkJMDz25ACACa8xmaKCNS3RAlSlcAkbEwBMwTAjV3AE1QP5w4oACEbAElJlXAk3iTxttawtQmNxuJeTpcXKdyAEpBg3JIEnh6DlXFQklpXBeLN1bt+g+d6cNnZt5X62mDeb3uOOwmwskQRXunSr6WBx9pczPMBN+Z52HsjTQODwCNlIVvFiOUnfupk3lmGN5xInSY0Mq9qyfpiq4Y+fqatgTvTrEH2UNDfcLWb85UJk3NrwJsAKT5xnj+J0h1QITcJAgTxVxJJkySb+lWBeU4XicURCjPVYbZJg367n61j/R/A6UQrG6ipQWAnD9mACJ1ORtOxPfFaj3a2ojsporarSMlwXPH8PoYT6W39pWHKcDzzDj9HCcLfXrprj1M0yu4FULHpVmQqHEK5ge61Rpy3AAj/8AISDywnj9anScPhCEkIx5g27LHxmjlHqhYvxhSl1ClDszCuccweFOc6aCmQQ6CgC08jyI3PdUWL+SKEFGMPkyDQK8LhIj89A3v1R+ArHG+EiOSZXnxJJ5kn1qJIp87gcMr2Xyk/40ge+w99eYvo4sJltQUYuDY/snbyNdljbXAjyRW/ANybABzUNiVWm8RzqfpBgbMwQSlGjusVKHxI8hztD0fxYbbXNlDcQeydr+P43rwuFSQ5cpAJF5EmRA5XrGqkboUtLvw34beVMS5IHuNKArtHbgLbWAFFtO8Kyilp6JYqOtBJtp779qayl/Rlfad/Y/frK2QqD7QNaMYYTUinKxhyFDxoApLN6Pawki4kVo9wo3CvWoAcMgbJA8bmnPSzJi0wkAEEvFPqtQTHl8Km6LY3CNrWrFpSsADQFexMnUSNidonmaddOM0S9hmihQMradYVBUCSsHqykXUCZFuVW2yUkVzLcnIZGrfq8Srv7C8Okb/r0yd6NtlREabu7W/o8U20Byjt7cad5KyteGSp0ALLWKChoU3Gp7DAdhdxZI3+2mz2FlR29p/wD1Y9lX7tWiWUjE9GlIQtQUCkBwE7kDry0tXZmVHTtwoLqTMi11KHZcgGNLY9nYD31cekeG/NMTCtEod7QJBTqxzi5kbVy75If76v8AzXPvrKwwe6I5S5MsAwQ2kwNAshRsm8GY3Vel5yh1Kj1agpB1GFhQKSoyqCAbGl/yU/31f+a599Z8kP8AfV/5rn311UMaVKC8/wAmPivjJ+RacuytgAF9LqlWKtKiEA90QojvonF4bBhPzeGWtUQNSnEpHj2r+FU35If76v8AzXPvrPkh/vq/81z764ywRlLVx8LdeR0U2lX4HjacUieqCGxMwlCbftb++ul5Q87pY1GT1eG195+TvlZ8SdNcVVk6SZOJJJ4lxRJ99di6Pt6EYYJUD8zhUk7yE4R+/dNr1XiindKyJ9CnBBdQFpvPMQZFiCOBBkEd1KsW+to/ONKj6w2+731ecRhmkPkNmQpGpwcEqBCUHxUAqf8Atjnf0tIr5sqxTcUbWVXWWKl5P7r82c0x+KQ42pKE9olPaMWSDJ24khPlNKnGlEdpRUe8k/Grb+UxCW2cOUQkqecClAAEwhEAkbi5qipxSiLkxz+ya9uNtxTR3UsDXCL+9heFxCm1Sn04elG4nN1qTpSNIi8Wn7hSpDoqYLFbcU9zgbtWrZx6owsVo4atAsvQ9Ul79j9+srToZu9+x+/XlaBViusSqtKkS1zoQch2Ug91E5cNZjUhP6ytI9aVMmBFF4B9pKwXkqWjiEmD5XHxoUaP5c6D7OpJI7SCFpv4bedW78qeYBJ1ACA5IUBtofWFJnxRMfeaAy3BZO+62cPjnsM5rR826k6VXHYCiADO3tnej86yN7EvDD4V3CPlKVudop6ooL7pCEwlQ1p6xKf2TetPTyMLVzoHynO1O4YLSSR1ON48W14RfKb7cfKnGNxpQpZUSAFYm5IA7OKZeTM7SNV9joNxxUOdGs4aAQ3gkaAVkJafw6UjWADuEncAmN4FAno3m59rLlmyEmX2JISdSpOr6Rie4RXOUmtl6G6XUbZpmja0OM3VrUps2BHaeW+CQsQRpMkRbyqqDCYeJ6pHshX9Fh/pK0o/s91b08b6K5mQS6wwxIcku4psXcPaV2ArZPZFDYjLilRBxeV6gqdKcU6vTCdKEnQwY07+Ncu8zrkvIOEXzYvOFw1/m27at2WY7NlGQnabbUE9iMOFFKcM25pMKIaZCQYnTKwmTG/Kp3gALYnALACR2X3jZJlW7A9o3Napw6A2kjEYJJV1moKdUgAlQJUk9WSZB4gR312WfJVOK9++hjulf6mM8ryzDPAQnBpJF0lDWsHkQRB8iRRuK6KoSJbbwrn+Hq2gT+ra9VxWHST/AFnLd5/rC+UAf0PCozl6T/1OWnYf1hXD/wDVxrnJ5nK1wXSl68GbShVc/Fmz7TQJCsGAeI6sj3AWrpWR43ssBKSgFvCiIiAWcQ0lMEDZSdp+lXPcKXWxDeOwCRyGKOnn7JbimLWd4tMRjctsQRL6LaSSn+z4aj61q8l7eZkMYxJbRJJUo3UqI1KgXjgIAAHICgMVj8Usw2Utp5nf4H4UItbyrnE5cf8A+of+lRlp4/8AU5env+UT7gmvPHs2Vu5I1HNDH+mKb6y4+W3qCZ2y+Gi4851qUKSNOonSVyNYSYAFgCd+0KRnHII2Phb8RVnXlTKgflGPC0mJQykkGCD7XakSBw4UZjGMuBT1bKVKVEBGpIE7auA8Ir2w7M9NyaX1NP8AqeThGr8I0vwUEIUTITA5CpNChwNWR0NpVdJAgG1wAR60QGG1CRcVxlOuRErKmSa811Y3sCn6oNDLyxP1D5E0U0HFoM6Eru94N/8AkrKYdEstCS7Gq+jlw193fWVvUjJS0mpAsChtVZNUBBerzVzqHVXhVQHrioII3BkeVH4vNkOj51nUrtGQtSU6lKnVpHISAKXTWVlxTLY0GfR7LagJkDrnCI0wE+E376hcznUIU0lVkjtKUqYMk350DWQKmhe2xZKrGjgwwN/oDj93Ctv5Td+jpTsYSkAW23moK9FXRHoLPFvuK3UT7vhUfU0QCK2SRIq1RDdvL+yFSASeNO8JlohMjcIvfjr+4etMstylvTqg3TzJHC8HjRSWSIANpSPTUD7yPSlloUIwKYHZ4Dn+iKuXO1evYMWGie0Rb9VBm4jjRxcUAJ3gT49Qr7UmhMxxaoEA/wBJHKxbaUD76Fo0TgU/o1eqP/aljoIUYUgQSItIg8e+mSXuaj9lTN4UrvpnvIHxNdHBxVtpHLWnwQoDivro91E5etRdbGtEa0zATJuKafyUfqo933Vo3gVJcQoITAWkmybQRcEVjXB819zVPoyZpgKUQoiyG/G6BM1N8mSggpIuYKefePDj3eVB4ll8qAQkRoQLkAAhIB+FFMYQpupQKuJ+wchXHJkilVm9EnsgnSK16sVC6uONDnEnlXFOzLg1uWTIGx2/2f3qyg+jmIJ6yRHs8R/irK6xXAlHL9VZqrNB5H0NZoPI+hruUyayazQrkfQ1mg8j6GgPZryazQrkfQ1mg8j6GgM1V7NeaDyPoazQeR9DQGaqzVWaDyPoazQeR9DQHuqvdda6DyPoazQrkfQ0Axy/NloJBW5BEbk6b2MHh4Uzbzw2+fHDdH+Kf4+cVW9B5H0NZoPI+hrLRpSLJ/LJP9sBt9EW358gY8TUT2Y6hBf5chFhO29gAO+kGg8j6Gs0HkfQ0p9RY2bxWgyh1Mx9LtnafpSN7TRJ6QOj+1bP7B+ykGg8j6Gs0HkfQ0cVLfj9EROth2vpC7+lSPBs/aKiVnjkz1qz4JAFtpE0p0HkfQ1nVnkfQ0UEtl5IWxwvPybwSfIeGxqJeerOw99K+rVyPoazq1cj6GmhECXsxcUfaI7hb30Op1R3Uo+Kia86tXI+hrNCuR9DVoFo6Cbv+Df/AJKyvegqDL8g7N8P+5WV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8" y="-1951035"/>
            <a:ext cx="31337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https://encrypted-tbn1.gstatic.com/images?q=tbn:ANd9GcSIIzVV-6-2X3Jtn-iBr175wzCoWvHtEUI4Qbr9CvMghy3mjo4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8" y="1224648"/>
            <a:ext cx="3895725" cy="506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63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10" tIns="50710" rIns="50710" bIns="50710" anchor="ctr"/>
          <a:lstStyle/>
          <a:p>
            <a:pPr defTabSz="409974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10" tIns="50710" rIns="50710" bIns="50710" anchor="ctr"/>
          <a:lstStyle/>
          <a:p>
            <a:pPr defTabSz="409974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71" tIns="32081" rIns="64171" bIns="32081"/>
          <a:lstStyle/>
          <a:p>
            <a:pPr defTabSz="409974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219200"/>
            <a:ext cx="8534549" cy="4054078"/>
          </a:xfrm>
        </p:spPr>
        <p:txBody>
          <a:bodyPr lIns="88721" tIns="50710" rIns="88721" bIns="50710" anchor="t"/>
          <a:lstStyle/>
          <a:p>
            <a:pPr marL="370982" indent="-294114" defTabSz="91241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0982" indent="-294114" defTabSz="91241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82" indent="-294114" defTabSz="91241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how AFM/POH and documents such as ADs help a pilot to have ready access to pertinent information needed to safely fly a particular aircraft.</a:t>
            </a:r>
          </a:p>
          <a:p>
            <a:pPr marL="370982" indent="-294114" defTabSz="91241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82" indent="-294114" defTabSz="91241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what information can be found in the AFM/POH to help a pilot make good flight decisions.</a:t>
            </a:r>
          </a:p>
          <a:p>
            <a:pPr marL="370982" indent="-294114" defTabSz="91241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82" indent="-294114" defTabSz="91241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what preventive maintenance is allowed on the aircraft, and how a pilot can maintain his or her aircraft in an airworthy condition. </a:t>
            </a:r>
          </a:p>
          <a:p>
            <a:pPr marL="370982" indent="-294114" defTabSz="91241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82" indent="-294114" defTabSz="91241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why flight manuals and aircraft documentation are essential tools used to reach the goal of safe flight.</a:t>
            </a:r>
          </a:p>
          <a:p>
            <a:pPr marL="76868" indent="0" defTabSz="91241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82" indent="-294114" defTabSz="91241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912" lvl="1" indent="-153736" defTabSz="91241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912" lvl="1" indent="-153736" defTabSz="91241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68" y="274588"/>
            <a:ext cx="8229823" cy="1143000"/>
          </a:xfrm>
        </p:spPr>
        <p:txBody>
          <a:bodyPr lIns="88721" tIns="50710" rIns="88721" bIns="50710"/>
          <a:lstStyle/>
          <a:p>
            <a:pPr algn="l" defTabSz="912414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3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Introduction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371601"/>
            <a:ext cx="8766240" cy="2246607"/>
          </a:xfrm>
          <a:prstGeom prst="rect">
            <a:avLst/>
          </a:prstGeom>
          <a:noFill/>
        </p:spPr>
        <p:txBody>
          <a:bodyPr wrap="square" lIns="91264" tIns="45633" rIns="91264" bIns="45633" rtlCol="0">
            <a:spAutoFit/>
          </a:bodyPr>
          <a:lstStyle/>
          <a:p>
            <a:pPr marL="342277" indent="-342277">
              <a:buFont typeface="Arial" pitchFamily="34" charset="0"/>
              <a:buChar char="•"/>
            </a:pPr>
            <a:r>
              <a:rPr lang="en-US" sz="2800" b="1" dirty="0"/>
              <a:t>This chapter covers airplane flight manuals (AFM), the pilot’s operating handbook (POH), and aircraft documents pertaining to ownership, airworthiness, maintenance, and operations with inoperative equipment. </a:t>
            </a:r>
          </a:p>
        </p:txBody>
      </p:sp>
      <p:pic>
        <p:nvPicPr>
          <p:cNvPr id="7" name="Picture 4" descr="http://www.warbirdsnews.com/wp-content/uploads/Aircraft-Manuals-And-Documents-600x19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6" y="3810000"/>
            <a:ext cx="8499976" cy="279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5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Introduction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657" y="1605201"/>
            <a:ext cx="8766240" cy="1384833"/>
          </a:xfrm>
          <a:prstGeom prst="rect">
            <a:avLst/>
          </a:prstGeom>
          <a:noFill/>
        </p:spPr>
        <p:txBody>
          <a:bodyPr wrap="square" lIns="91264" tIns="45633" rIns="91264" bIns="45633" rtlCol="0">
            <a:spAutoFit/>
          </a:bodyPr>
          <a:lstStyle/>
          <a:p>
            <a:pPr marL="342277" indent="-342277">
              <a:buFont typeface="Arial" pitchFamily="34" charset="0"/>
              <a:buChar char="•"/>
            </a:pPr>
            <a:r>
              <a:rPr lang="en-US" sz="2800" b="1" dirty="0"/>
              <a:t>Knowledge of these required documents and manuals is essential for a pilot to conduct a safe flight.</a:t>
            </a:r>
          </a:p>
        </p:txBody>
      </p:sp>
      <p:pic>
        <p:nvPicPr>
          <p:cNvPr id="8" name="Picture 4" descr="http://www.warbirdsnews.com/wp-content/uploads/Aircraft-Manuals-And-Documents-600x19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6" y="3228976"/>
            <a:ext cx="8499976" cy="279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4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Pilots Operating Handbook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1" y="1442782"/>
            <a:ext cx="5184840" cy="5262818"/>
          </a:xfrm>
          <a:prstGeom prst="rect">
            <a:avLst/>
          </a:prstGeom>
          <a:noFill/>
        </p:spPr>
        <p:txBody>
          <a:bodyPr wrap="square" lIns="91264" tIns="45633" rIns="91264" bIns="45633" rtlCol="0">
            <a:spAutoFit/>
          </a:bodyPr>
          <a:lstStyle/>
          <a:p>
            <a:pPr marL="342277" indent="-34227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POH is a document developed by the aircraft manufacturer </a:t>
            </a:r>
            <a:r>
              <a:rPr lang="en-US" sz="2800" b="1" dirty="0"/>
              <a:t>and contains FAA approved Airplane Flight Manuals (AFM) information. </a:t>
            </a:r>
          </a:p>
          <a:p>
            <a:pPr marL="342277" indent="-342277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77" indent="-34227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POH </a:t>
            </a:r>
            <a:r>
              <a:rPr lang="en-US" sz="2800" b="1" dirty="0"/>
              <a:t>for most light aircraft built after 1975 </a:t>
            </a:r>
            <a:r>
              <a:rPr lang="en-US" sz="2800" b="1" dirty="0">
                <a:solidFill>
                  <a:srgbClr val="FF0000"/>
                </a:solidFill>
              </a:rPr>
              <a:t>is also designated as the FAA-approved flight manual.</a:t>
            </a:r>
          </a:p>
        </p:txBody>
      </p:sp>
      <p:pic>
        <p:nvPicPr>
          <p:cNvPr id="7" name="Picture 2" descr="http://www.sportys.com/source/images/products/large/1216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5281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5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600" b="1" dirty="0"/>
              <a:t>Pilots Operating Handbook / Airplane Flight Manual</a:t>
            </a:r>
            <a:endParaRPr lang="en-U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1" y="1202514"/>
            <a:ext cx="5184840" cy="4893486"/>
          </a:xfrm>
          <a:prstGeom prst="rect">
            <a:avLst/>
          </a:prstGeom>
          <a:noFill/>
        </p:spPr>
        <p:txBody>
          <a:bodyPr wrap="square" lIns="91264" tIns="45633" rIns="91264" bIns="45633" rtlCol="0">
            <a:spAutoFit/>
          </a:bodyPr>
          <a:lstStyle/>
          <a:p>
            <a:pPr marL="342277" indent="-342277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typical AFM/POH contains the following nine sections: </a:t>
            </a:r>
          </a:p>
          <a:p>
            <a:pPr marL="798601" lvl="1" indent="-342277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General; </a:t>
            </a:r>
          </a:p>
          <a:p>
            <a:pPr marL="798601" lvl="1" indent="-342277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Limitations; </a:t>
            </a:r>
          </a:p>
          <a:p>
            <a:pPr marL="798601" lvl="1" indent="-342277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Emergency Procedures; </a:t>
            </a:r>
          </a:p>
          <a:p>
            <a:pPr marL="798601" lvl="1" indent="-342277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Normal Procedures; </a:t>
            </a:r>
          </a:p>
          <a:p>
            <a:pPr marL="798601" lvl="1" indent="-342277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Performance; </a:t>
            </a:r>
          </a:p>
          <a:p>
            <a:pPr marL="798601" lvl="1" indent="-342277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Weight and Balance/Equipment List; </a:t>
            </a:r>
          </a:p>
          <a:p>
            <a:pPr marL="798601" lvl="1" indent="-342277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Systems Description; </a:t>
            </a:r>
          </a:p>
          <a:p>
            <a:pPr marL="798601" lvl="1" indent="-342277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Handling, Service, and Maintenance;</a:t>
            </a:r>
          </a:p>
          <a:p>
            <a:pPr marL="798601" lvl="1" indent="-342277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Supplements. </a:t>
            </a:r>
          </a:p>
        </p:txBody>
      </p:sp>
      <p:pic>
        <p:nvPicPr>
          <p:cNvPr id="7" name="Picture 2" descr="http://www.sportys.com/source/images/products/large/1216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5281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08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0944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0944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61" tIns="32130" rIns="64261" bIns="32130"/>
          <a:lstStyle/>
          <a:p>
            <a:pPr algn="ctr" defTabSz="40944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3" y="685353"/>
            <a:ext cx="8786813" cy="5866805"/>
          </a:xfrm>
        </p:spPr>
        <p:txBody>
          <a:bodyPr lIns="88854" tIns="50776" rIns="88854" bIns="50776" anchor="t"/>
          <a:lstStyle/>
          <a:p>
            <a:pPr marL="550021" indent="-473040" defTabSz="91372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021" indent="-473040" defTabSz="91372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instrument is required to be installed by 14CFR Part 91 during VFR and IFR flight operations? 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the letters and numbers marked on the magnetic compass and how many degrees apart are they?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long and short graduation marks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are spaced how many degrees apart on a magnetic compass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what conditions may cause compass deviation.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What instrument/gauge provides 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pilot with useful information about temperature lapse rate with altitude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change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0" y="0"/>
            <a:ext cx="8229823" cy="837158"/>
          </a:xfrm>
        </p:spPr>
        <p:txBody>
          <a:bodyPr lIns="88854" tIns="50776" rIns="88854" bIns="50776"/>
          <a:lstStyle/>
          <a:p>
            <a:pPr algn="l" defTabSz="913722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3/22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6093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b="1" dirty="0"/>
              <a:t>Aircraft Documents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1" y="838200"/>
            <a:ext cx="5184840" cy="5693705"/>
          </a:xfrm>
          <a:prstGeom prst="rect">
            <a:avLst/>
          </a:prstGeom>
          <a:noFill/>
        </p:spPr>
        <p:txBody>
          <a:bodyPr wrap="square" lIns="91264" tIns="45633" rIns="91264" bIns="45633" rtlCol="0">
            <a:spAutoFit/>
          </a:bodyPr>
          <a:lstStyle/>
          <a:p>
            <a:pPr marL="342277" indent="-34227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Certificate of Aircraft Registration</a:t>
            </a:r>
          </a:p>
          <a:p>
            <a:pPr marL="342277" indent="-342277">
              <a:buFont typeface="Arial" pitchFamily="34" charset="0"/>
              <a:buChar char="•"/>
            </a:pPr>
            <a:r>
              <a:rPr lang="en-US" sz="2800" b="1" dirty="0"/>
              <a:t>Before</a:t>
            </a:r>
            <a:r>
              <a:rPr lang="en-US" sz="2800" b="1" dirty="0">
                <a:solidFill>
                  <a:srgbClr val="FF0000"/>
                </a:solidFill>
              </a:rPr>
              <a:t> an aircraft </a:t>
            </a:r>
            <a:r>
              <a:rPr lang="en-US" sz="2800" b="1" dirty="0"/>
              <a:t>can be flown legally, it </a:t>
            </a:r>
            <a:r>
              <a:rPr lang="en-US" sz="2800" b="1" dirty="0">
                <a:solidFill>
                  <a:srgbClr val="FF0000"/>
                </a:solidFill>
              </a:rPr>
              <a:t>must be registered with the FAA Aircraft Registry. </a:t>
            </a:r>
          </a:p>
          <a:p>
            <a:pPr marL="342277" indent="-342277">
              <a:buFont typeface="Arial" pitchFamily="34" charset="0"/>
              <a:buChar char="•"/>
            </a:pPr>
            <a:r>
              <a:rPr lang="en-US" sz="2800" b="1" dirty="0"/>
              <a:t>The Certificate of Aircraft Registration, which is issued to the owner as evidence of the registration,</a:t>
            </a:r>
            <a:r>
              <a:rPr lang="en-US" sz="2800" b="1" dirty="0">
                <a:solidFill>
                  <a:srgbClr val="FF0000"/>
                </a:solidFill>
              </a:rPr>
              <a:t> must be carried in the aircraft at all times.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26" y="1981200"/>
            <a:ext cx="4070974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08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/>
              <a:t>Airworthiness Certificate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161" y="1870933"/>
            <a:ext cx="5184840" cy="3539255"/>
          </a:xfrm>
          <a:prstGeom prst="rect">
            <a:avLst/>
          </a:prstGeom>
          <a:noFill/>
        </p:spPr>
        <p:txBody>
          <a:bodyPr wrap="square" lIns="91264" tIns="45633" rIns="91264" bIns="45633" rtlCol="0">
            <a:spAutoFit/>
          </a:bodyPr>
          <a:lstStyle/>
          <a:p>
            <a:pPr marL="342277" indent="-34227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An Airworthiness Certificate is </a:t>
            </a:r>
            <a:r>
              <a:rPr lang="en-US" sz="2800" b="1" dirty="0"/>
              <a:t>issued by a representative of the FAA </a:t>
            </a:r>
            <a:r>
              <a:rPr lang="en-US" sz="2800" b="1" dirty="0">
                <a:solidFill>
                  <a:srgbClr val="FF0000"/>
                </a:solidFill>
              </a:rPr>
              <a:t>after the aircraft has been inspected, is found to meet the requirements of 14 CFR part 21, and is in condition for safe operation.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3" y="2247901"/>
            <a:ext cx="3667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/>
              <a:t>Airworthiness Certificate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161" y="1371600"/>
            <a:ext cx="5184840" cy="5262818"/>
          </a:xfrm>
          <a:prstGeom prst="rect">
            <a:avLst/>
          </a:prstGeom>
          <a:noFill/>
        </p:spPr>
        <p:txBody>
          <a:bodyPr wrap="square" lIns="91264" tIns="45633" rIns="91264" bIns="45633" rtlCol="0">
            <a:spAutoFit/>
          </a:bodyPr>
          <a:lstStyle/>
          <a:p>
            <a:pPr marL="342277" indent="-34227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Airworthiness Certificate must be displayed in the aircraft </a:t>
            </a:r>
            <a:r>
              <a:rPr lang="en-US" sz="2800" b="1" dirty="0"/>
              <a:t>so it is legible to the passengers and crew whenever it is operated. </a:t>
            </a:r>
          </a:p>
          <a:p>
            <a:pPr marL="342277" indent="-342277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77" indent="-34227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Airworthiness Certificate is transferred with the aircraft </a:t>
            </a:r>
            <a:r>
              <a:rPr lang="en-US" sz="2800" b="1" dirty="0"/>
              <a:t>except when it is sold to a foreign purchaser.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3" y="2514600"/>
            <a:ext cx="3667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02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Airworthiness Inspections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161" y="1371603"/>
            <a:ext cx="5184840" cy="4401043"/>
          </a:xfrm>
          <a:prstGeom prst="rect">
            <a:avLst/>
          </a:prstGeom>
          <a:noFill/>
        </p:spPr>
        <p:txBody>
          <a:bodyPr wrap="square" lIns="91264" tIns="45633" rIns="91264" bIns="45633" rtlCol="0">
            <a:spAutoFit/>
          </a:bodyPr>
          <a:lstStyle/>
          <a:p>
            <a:pPr marL="342277" indent="-34227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14 CFR part 91, subpart E, requires the inspection of all civil aircraft </a:t>
            </a:r>
            <a:r>
              <a:rPr lang="en-US" sz="2800" b="1" dirty="0"/>
              <a:t>at specific intervals</a:t>
            </a:r>
            <a:r>
              <a:rPr lang="en-US" sz="2800" b="1" dirty="0">
                <a:solidFill>
                  <a:srgbClr val="FF0000"/>
                </a:solidFill>
              </a:rPr>
              <a:t> to determine the overall condition. </a:t>
            </a:r>
          </a:p>
          <a:p>
            <a:pPr marL="342277" indent="-342277">
              <a:buFont typeface="Arial" pitchFamily="34" charset="0"/>
              <a:buChar char="•"/>
            </a:pPr>
            <a:endParaRPr lang="en-US" sz="2800" b="1" dirty="0"/>
          </a:p>
          <a:p>
            <a:pPr marL="342277" indent="-342277">
              <a:buFont typeface="Arial" pitchFamily="34" charset="0"/>
              <a:buChar char="•"/>
            </a:pPr>
            <a:r>
              <a:rPr lang="en-US" sz="2800" b="1" dirty="0"/>
              <a:t>The interval depends upon the type of operations in which the aircraft is engaged. </a:t>
            </a:r>
          </a:p>
        </p:txBody>
      </p:sp>
      <p:pic>
        <p:nvPicPr>
          <p:cNvPr id="9218" name="Picture 2" descr="http://www.qref.com/image/cache/data/product/main/cessna-150-100-hour-inspection-form-inspection-forms-4213-900x9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695945"/>
            <a:ext cx="40767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8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Airworthiness Inspections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161" y="1828800"/>
            <a:ext cx="5184840" cy="3108382"/>
          </a:xfrm>
          <a:prstGeom prst="rect">
            <a:avLst/>
          </a:prstGeom>
          <a:noFill/>
        </p:spPr>
        <p:txBody>
          <a:bodyPr wrap="square" lIns="91264" tIns="45633" rIns="91264" bIns="45633" rtlCol="0">
            <a:spAutoFit/>
          </a:bodyPr>
          <a:lstStyle/>
          <a:p>
            <a:pPr marL="342277" indent="-34227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All aircraft need to be inspected at least once each 12 calendar months, while inspection is required for others after each 100 hours of operation.</a:t>
            </a:r>
          </a:p>
        </p:txBody>
      </p:sp>
      <p:pic>
        <p:nvPicPr>
          <p:cNvPr id="10242" name="Picture 2" descr="http://www.qref.com/image/cache/data/product/main/cessna-150-100-hour-inspection-form-inspection-forms-4213-900x9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524003"/>
            <a:ext cx="40767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0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Minimum Equipment Lists (MEL)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1" y="2514601"/>
            <a:ext cx="5184840" cy="2246607"/>
          </a:xfrm>
          <a:prstGeom prst="rect">
            <a:avLst/>
          </a:prstGeom>
          <a:noFill/>
        </p:spPr>
        <p:txBody>
          <a:bodyPr wrap="square" lIns="91264" tIns="45633" rIns="91264" bIns="45633" rtlCol="0">
            <a:spAutoFit/>
          </a:bodyPr>
          <a:lstStyle/>
          <a:p>
            <a:pPr marL="342277" indent="-34227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14 CFR requires that all aircraft instruments and installed equipment be operative prior to each departure. </a:t>
            </a:r>
          </a:p>
        </p:txBody>
      </p:sp>
      <p:pic>
        <p:nvPicPr>
          <p:cNvPr id="11266" name="Picture 2" descr="http://img.docstoccdn.com/thumb/orig/5207663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3" y="1828803"/>
            <a:ext cx="31527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8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Minimum Equipment Lists (MEL)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1" y="1794734"/>
            <a:ext cx="5184840" cy="3539269"/>
          </a:xfrm>
          <a:prstGeom prst="rect">
            <a:avLst/>
          </a:prstGeom>
          <a:noFill/>
        </p:spPr>
        <p:txBody>
          <a:bodyPr wrap="square" lIns="91264" tIns="45633" rIns="91264" bIns="45633" rtlCol="0">
            <a:spAutoFit/>
          </a:bodyPr>
          <a:lstStyle/>
          <a:p>
            <a:pPr marL="342277" indent="-342277">
              <a:buFont typeface="Arial" pitchFamily="34" charset="0"/>
              <a:buChar char="•"/>
            </a:pPr>
            <a:r>
              <a:rPr lang="en-US" sz="2800" b="1" dirty="0"/>
              <a:t>When the FAA adopted </a:t>
            </a:r>
            <a:r>
              <a:rPr lang="en-US" sz="2800" b="1" dirty="0">
                <a:solidFill>
                  <a:srgbClr val="FF0000"/>
                </a:solidFill>
              </a:rPr>
              <a:t>the minimum equipment list (MEL) </a:t>
            </a:r>
            <a:r>
              <a:rPr lang="en-US" sz="2800" b="1" dirty="0"/>
              <a:t>concept for 14 CFR part 91 operations, this </a:t>
            </a:r>
            <a:r>
              <a:rPr lang="en-US" sz="2800" b="1" dirty="0">
                <a:solidFill>
                  <a:srgbClr val="FF0000"/>
                </a:solidFill>
              </a:rPr>
              <a:t>allowed operations with inoperative equipment determined to be nonessential for safe flight. </a:t>
            </a:r>
          </a:p>
        </p:txBody>
      </p:sp>
      <p:pic>
        <p:nvPicPr>
          <p:cNvPr id="7" name="Picture 2" descr="http://img.docstoccdn.com/thumb/orig/5207663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3" y="1828803"/>
            <a:ext cx="31527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Maintenance Entries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657" y="1524002"/>
            <a:ext cx="8766240" cy="1384833"/>
          </a:xfrm>
          <a:prstGeom prst="rect">
            <a:avLst/>
          </a:prstGeom>
          <a:noFill/>
        </p:spPr>
        <p:txBody>
          <a:bodyPr wrap="square" lIns="91264" tIns="45633" rIns="91264" bIns="45633" rtlCol="0">
            <a:spAutoFit/>
          </a:bodyPr>
          <a:lstStyle/>
          <a:p>
            <a:pPr marL="342277" indent="-34227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All pilots who maintain or perform preventive maintenance must make an entry in the maintenance record of the aircraft. </a:t>
            </a:r>
          </a:p>
        </p:txBody>
      </p:sp>
      <p:pic>
        <p:nvPicPr>
          <p:cNvPr id="12290" name="Picture 2" descr="http://www.actechbooks.com/images/388-pic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97" y="3238306"/>
            <a:ext cx="6049074" cy="331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19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Maintenance Entries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161" y="990601"/>
            <a:ext cx="5413440" cy="5693705"/>
          </a:xfrm>
          <a:prstGeom prst="rect">
            <a:avLst/>
          </a:prstGeom>
          <a:noFill/>
        </p:spPr>
        <p:txBody>
          <a:bodyPr wrap="square" lIns="91264" tIns="45633" rIns="91264" bIns="45633" rtlCol="0">
            <a:spAutoFit/>
          </a:bodyPr>
          <a:lstStyle/>
          <a:p>
            <a:pPr marL="342277" indent="-34227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entry must include:</a:t>
            </a:r>
          </a:p>
          <a:p>
            <a:pPr marL="798601" lvl="1" indent="-34227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1. A description of the work, </a:t>
            </a:r>
            <a:r>
              <a:rPr lang="en-US" sz="2800" b="1" dirty="0"/>
              <a:t>such as “changed oil (Shell Aero-50) at 2,345 hours.”</a:t>
            </a:r>
          </a:p>
          <a:p>
            <a:pPr marL="798601" lvl="1" indent="-342277">
              <a:buFont typeface="Arial" pitchFamily="34" charset="0"/>
              <a:buChar char="•"/>
            </a:pPr>
            <a:endParaRPr lang="en-US" sz="2800" b="1" dirty="0"/>
          </a:p>
          <a:p>
            <a:pPr marL="798601" lvl="1" indent="-34227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2. The date of completion of the work performed.</a:t>
            </a:r>
          </a:p>
          <a:p>
            <a:pPr marL="798601" lvl="1" indent="-342277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798601" lvl="1" indent="-34227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3. The entry of the pilot’s name, signature, certificate number, and type of certificate held.</a:t>
            </a:r>
          </a:p>
        </p:txBody>
      </p:sp>
      <p:pic>
        <p:nvPicPr>
          <p:cNvPr id="7" name="Picture 2" descr="http://www.actechbooks.com/images/388-pic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34" y="2942022"/>
            <a:ext cx="3669666" cy="201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Aircraft Owner/Operator Responsibilities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161" y="1371600"/>
            <a:ext cx="5184840" cy="4831930"/>
          </a:xfrm>
          <a:prstGeom prst="rect">
            <a:avLst/>
          </a:prstGeom>
          <a:noFill/>
        </p:spPr>
        <p:txBody>
          <a:bodyPr wrap="square" lIns="91264" tIns="45633" rIns="91264" bIns="45633" rtlCol="0">
            <a:spAutoFit/>
          </a:bodyPr>
          <a:lstStyle/>
          <a:p>
            <a:pPr marL="342277" indent="-34227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registered owner/operator </a:t>
            </a:r>
            <a:r>
              <a:rPr lang="en-US" sz="2800" b="1" dirty="0"/>
              <a:t>of an aircraft</a:t>
            </a:r>
            <a:r>
              <a:rPr lang="en-US" sz="2800" b="1" dirty="0">
                <a:solidFill>
                  <a:srgbClr val="FF0000"/>
                </a:solidFill>
              </a:rPr>
              <a:t> is responsible for: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798601" lvl="1" indent="-34227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Having a current Airworthiness Certificate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  <a:p>
            <a:pPr marL="798601" lvl="1" indent="-34227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Certificate of Aircraft Registration in the aircraft.</a:t>
            </a:r>
          </a:p>
        </p:txBody>
      </p:sp>
      <p:pic>
        <p:nvPicPr>
          <p:cNvPr id="14338" name="Picture 2" descr="http://www.reviewjournal.com/sites/default/files/field/media/web1_CN-PILOT_003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2971800"/>
            <a:ext cx="3732180" cy="249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Magnetic Compass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1" y="1371600"/>
            <a:ext cx="5184840" cy="483193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One of the oldest and simplest instruments for indicating direction is the magnetic compass. </a:t>
            </a:r>
          </a:p>
          <a:p>
            <a:pPr marL="342242" indent="-342242" defTabSz="912573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It is </a:t>
            </a:r>
            <a:r>
              <a:rPr lang="en-US" sz="2800" b="1" dirty="0">
                <a:solidFill>
                  <a:srgbClr val="000000"/>
                </a:solidFill>
              </a:rPr>
              <a:t>also one of the basic instruments </a:t>
            </a:r>
            <a:r>
              <a:rPr lang="en-US" sz="2800" b="1" dirty="0">
                <a:solidFill>
                  <a:srgbClr val="FF0000"/>
                </a:solidFill>
              </a:rPr>
              <a:t>required by Title 14 of the Code of Federal Regulations (14 CFR) part 91 for both VFR and IFR flight.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5" y="2286001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9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Aircraft Owner/Operator Responsibilities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161" y="1371600"/>
            <a:ext cx="5184840" cy="4831930"/>
          </a:xfrm>
          <a:prstGeom prst="rect">
            <a:avLst/>
          </a:prstGeom>
          <a:noFill/>
        </p:spPr>
        <p:txBody>
          <a:bodyPr wrap="square" lIns="91264" tIns="45633" rIns="91264" bIns="45633" rtlCol="0">
            <a:spAutoFit/>
          </a:bodyPr>
          <a:lstStyle/>
          <a:p>
            <a:pPr marL="342277" indent="-34227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Maintaining the aircraft in an airworthy condition, including compliance with all applicable ADs, and assuring that maintenance is properly recorded.</a:t>
            </a:r>
          </a:p>
          <a:p>
            <a:pPr marL="342277" indent="-342277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77" indent="-342277">
              <a:buFont typeface="Arial" pitchFamily="34" charset="0"/>
              <a:buChar char="•"/>
            </a:pPr>
            <a:r>
              <a:rPr lang="en-US" sz="2800" b="1" dirty="0"/>
              <a:t>Keeping abreast of current regulations concerning the operation and maintenance of the aircraft.</a:t>
            </a:r>
          </a:p>
        </p:txBody>
      </p:sp>
      <p:pic>
        <p:nvPicPr>
          <p:cNvPr id="16386" name="Picture 2" descr="http://1.bp.blogspot.com/-2ot1vT1mCSU/UGA_M2cthnI/AAAAAAAAXAs/XIuZEurskd4/s1600/pilot_girl1_t67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68" y="2667003"/>
            <a:ext cx="3656532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0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Chapter 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161" y="2514601"/>
            <a:ext cx="5184840" cy="2246607"/>
          </a:xfrm>
          <a:prstGeom prst="rect">
            <a:avLst/>
          </a:prstGeom>
          <a:noFill/>
        </p:spPr>
        <p:txBody>
          <a:bodyPr wrap="square" lIns="91264" tIns="45633" rIns="91264" bIns="45633" rtlCol="0">
            <a:spAutoFit/>
          </a:bodyPr>
          <a:lstStyle/>
          <a:p>
            <a:pPr marL="342277" indent="-34227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goal of every pilot is a safe flight; flight manuals and aircraft documentation are essential tools used to reach that goal.</a:t>
            </a:r>
          </a:p>
        </p:txBody>
      </p:sp>
      <p:pic>
        <p:nvPicPr>
          <p:cNvPr id="21506" name="Picture 2" descr="http://www.flighttrainingindianapa.com/yahoo_site_admin/assets/images/Jeremy_Fries_Private_Pilot_April_2008.3155371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406866" cy="255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1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7" y="175260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56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2nd Quarter Requirements</a:t>
            </a:r>
            <a:br>
              <a:rPr lang="en-US" sz="4000" b="1" dirty="0" smtClean="0"/>
            </a:br>
            <a:r>
              <a:rPr lang="en-US" sz="4000" b="1" dirty="0" smtClean="0"/>
              <a:t>(9 weeks – May 18)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563215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Private Pilot Syllabus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– 5 (Taxiing through Air Traffic Control)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3 quizzes and 1 test 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9011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0944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0944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61" tIns="32130" rIns="64261" bIns="32130"/>
          <a:lstStyle/>
          <a:p>
            <a:pPr algn="ctr" defTabSz="40944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3" y="685353"/>
            <a:ext cx="8786813" cy="5866805"/>
          </a:xfrm>
        </p:spPr>
        <p:txBody>
          <a:bodyPr lIns="88854" tIns="50776" rIns="88854" bIns="50776" anchor="t"/>
          <a:lstStyle/>
          <a:p>
            <a:pPr marL="550021" indent="-473040" defTabSz="91372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021" indent="-473040" defTabSz="91372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instrument is required to be installed by 14CFR Part 91 during VFR and IFR flight operations?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What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are the letters and numbers marked on the magnetic compass and how many degrees apart are they?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long and short graduation marks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are spaced how many degrees apart on a magnetic compass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what conditions may cause compass deviation.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What instrument/gauge provides 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pilot with useful information about temperature lapse rate with altitude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change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0" y="0"/>
            <a:ext cx="8229823" cy="837158"/>
          </a:xfrm>
        </p:spPr>
        <p:txBody>
          <a:bodyPr lIns="88854" tIns="50776" rIns="88854" bIns="50776"/>
          <a:lstStyle/>
          <a:p>
            <a:pPr algn="l" defTabSz="913722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3/22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6093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Magnetic Compass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1" y="1076575"/>
            <a:ext cx="5184840" cy="5693705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An </a:t>
            </a:r>
            <a:r>
              <a:rPr lang="en-US" sz="2800" b="1" dirty="0">
                <a:solidFill>
                  <a:srgbClr val="FF0000"/>
                </a:solidFill>
              </a:rPr>
              <a:t>aircraft magnetic compass is marked with letters representing </a:t>
            </a:r>
            <a:r>
              <a:rPr lang="en-US" sz="2800" b="1" dirty="0">
                <a:solidFill>
                  <a:srgbClr val="000000"/>
                </a:solidFill>
              </a:rPr>
              <a:t>the cardinal directions, </a:t>
            </a:r>
            <a:r>
              <a:rPr lang="en-US" sz="2800" b="1" dirty="0">
                <a:solidFill>
                  <a:srgbClr val="FF0000"/>
                </a:solidFill>
              </a:rPr>
              <a:t>north, east, south, and west, and a number for each 30° between these letters</a:t>
            </a:r>
            <a:r>
              <a:rPr lang="en-US" sz="2800" b="1" dirty="0">
                <a:solidFill>
                  <a:srgbClr val="000000"/>
                </a:solidFill>
              </a:rPr>
              <a:t>. </a:t>
            </a:r>
          </a:p>
          <a:p>
            <a:pPr marL="342242" indent="-342242" defTabSz="912573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final “0” is omitted </a:t>
            </a:r>
            <a:r>
              <a:rPr lang="en-US" sz="2800" b="1" dirty="0">
                <a:solidFill>
                  <a:srgbClr val="000000"/>
                </a:solidFill>
              </a:rPr>
              <a:t>from these directions.</a:t>
            </a:r>
          </a:p>
          <a:p>
            <a:pPr defTabSz="912573"/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For example, 3 = 30°, 6 = 60°, and 33 = 330°.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5" y="2286001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02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0944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0944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61" tIns="32130" rIns="64261" bIns="32130"/>
          <a:lstStyle/>
          <a:p>
            <a:pPr algn="ctr" defTabSz="40944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3" y="685353"/>
            <a:ext cx="8786813" cy="5866805"/>
          </a:xfrm>
        </p:spPr>
        <p:txBody>
          <a:bodyPr lIns="88854" tIns="50776" rIns="88854" bIns="50776" anchor="t"/>
          <a:lstStyle/>
          <a:p>
            <a:pPr marL="550021" indent="-473040" defTabSz="91372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021" indent="-473040" defTabSz="91372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instrument is required to be installed by 14CFR Part 91 during VFR and IFR flight operations?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the letters and numbers marked on the magnetic compass and how many degrees apart are they?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long and short graduation marks </a:t>
            </a:r>
            <a:r>
              <a:rPr lang="en-US" sz="2400" b="1" dirty="0" smtClean="0">
                <a:solidFill>
                  <a:schemeClr val="tx1"/>
                </a:solidFill>
              </a:rPr>
              <a:t>are spaced how many degrees apart on a magnetic compass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what conditions may cause compass deviation.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What instrument/gauge provides 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pilot with useful information about temperature lapse rate with altitude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change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0" y="0"/>
            <a:ext cx="8229823" cy="837158"/>
          </a:xfrm>
        </p:spPr>
        <p:txBody>
          <a:bodyPr lIns="88854" tIns="50776" rIns="88854" bIns="50776"/>
          <a:lstStyle/>
          <a:p>
            <a:pPr algn="l" defTabSz="913722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3/22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6093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Magnetic Compass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794731"/>
            <a:ext cx="4118040" cy="397015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There are long and short graduation marks </a:t>
            </a:r>
            <a:r>
              <a:rPr lang="en-US" sz="2800" b="1" dirty="0">
                <a:solidFill>
                  <a:srgbClr val="000000"/>
                </a:solidFill>
              </a:rPr>
              <a:t>between the letters and numbers. </a:t>
            </a:r>
          </a:p>
          <a:p>
            <a:pPr marL="342242" indent="-342242" defTabSz="912573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Each long mark representing 10° and each short mark representing 5°.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5" y="2286001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3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0944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0944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61" tIns="32130" rIns="64261" bIns="32130"/>
          <a:lstStyle/>
          <a:p>
            <a:pPr algn="ctr" defTabSz="40944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3" y="685353"/>
            <a:ext cx="8786813" cy="5866805"/>
          </a:xfrm>
        </p:spPr>
        <p:txBody>
          <a:bodyPr lIns="88854" tIns="50776" rIns="88854" bIns="50776" anchor="t"/>
          <a:lstStyle/>
          <a:p>
            <a:pPr marL="550021" indent="-473040" defTabSz="91372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021" indent="-473040" defTabSz="913722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instrument is required to be installed by 14CFR Part 91 during VFR and IFR flight operations?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are the letters and numbers marked on the magnetic compass and how many degrees apart are they?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long and short graduation marks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are spaced how many degrees apart on a magnetic compass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Describe what conditions may cause compass deviation.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021" indent="-473040" defTabSz="913722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What instrument/gauge provides 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pilot with useful information about temperature lapse rate with altitude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change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0" y="0"/>
            <a:ext cx="8229823" cy="837158"/>
          </a:xfrm>
        </p:spPr>
        <p:txBody>
          <a:bodyPr lIns="88854" tIns="50776" rIns="88854" bIns="50776"/>
          <a:lstStyle/>
          <a:p>
            <a:pPr algn="l" defTabSz="913722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3/22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6093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2.xml><?xml version="1.0" encoding="utf-8"?>
<a:theme xmlns:a="http://schemas.openxmlformats.org/drawingml/2006/main" name="5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3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4.xml><?xml version="1.0" encoding="utf-8"?>
<a:theme xmlns:a="http://schemas.openxmlformats.org/drawingml/2006/main" name="1_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9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6.xml><?xml version="1.0" encoding="utf-8"?>
<a:theme xmlns:a="http://schemas.openxmlformats.org/drawingml/2006/main" name="9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11020</TotalTime>
  <Words>2026</Words>
  <Application>Microsoft Office PowerPoint</Application>
  <PresentationFormat>On-screen Show (4:3)</PresentationFormat>
  <Paragraphs>311</Paragraphs>
  <Slides>43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43</vt:i4>
      </vt:variant>
    </vt:vector>
  </HeadingPairs>
  <TitlesOfParts>
    <vt:vector size="71" baseType="lpstr">
      <vt:lpstr>Arial</vt:lpstr>
      <vt:lpstr>Calibri</vt:lpstr>
      <vt:lpstr>Cambria</vt:lpstr>
      <vt:lpstr>Candara</vt:lpstr>
      <vt:lpstr>Helvetica</vt:lpstr>
      <vt:lpstr>Helvetica Light</vt:lpstr>
      <vt:lpstr>Lucida Sans Unicode</vt:lpstr>
      <vt:lpstr>Noteworthy Bold</vt:lpstr>
      <vt:lpstr>Times New Roman</vt:lpstr>
      <vt:lpstr>Verdana</vt:lpstr>
      <vt:lpstr>Wingdings 2</vt:lpstr>
      <vt:lpstr>Wingdings 3</vt:lpstr>
      <vt:lpstr>1_Office Theme</vt:lpstr>
      <vt:lpstr>6_Office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4_Custom Design</vt:lpstr>
      <vt:lpstr>5_Custom Design</vt:lpstr>
      <vt:lpstr>1_Concourse</vt:lpstr>
      <vt:lpstr>2_Office Theme</vt:lpstr>
      <vt:lpstr>5_Office Theme</vt:lpstr>
      <vt:lpstr>8_Office Theme</vt:lpstr>
      <vt:lpstr>1_PowerPointTemplateAE_2009_1217_NEW NEW Template</vt:lpstr>
      <vt:lpstr>19_Office Theme</vt:lpstr>
      <vt:lpstr>9_Office Theme</vt:lpstr>
      <vt:lpstr>Warm-Up – 3/22 – 10 minutes</vt:lpstr>
      <vt:lpstr>Questions / Comments</vt:lpstr>
      <vt:lpstr>Warm-Up – 3/22 – 10 minutes</vt:lpstr>
      <vt:lpstr>Magnetic Compass</vt:lpstr>
      <vt:lpstr>Warm-Up – 3/22 – 10 minutes</vt:lpstr>
      <vt:lpstr>Magnetic Compass</vt:lpstr>
      <vt:lpstr>Warm-Up – 3/22 – 10 minutes</vt:lpstr>
      <vt:lpstr>Magnetic Compass</vt:lpstr>
      <vt:lpstr>Warm-Up – 3/22 – 10 minutes</vt:lpstr>
      <vt:lpstr>Magnetic Compass Deviation</vt:lpstr>
      <vt:lpstr>Warm-Up – 3/22 – 10 minutes</vt:lpstr>
      <vt:lpstr>Outside Air Temperature (OAT) Gauge</vt:lpstr>
      <vt:lpstr>Questions / Comments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2nd Quarter Requirements (9 weeks – May 18)</vt:lpstr>
      <vt:lpstr>Questions / Comments</vt:lpstr>
      <vt:lpstr>AVIATION ACES</vt:lpstr>
      <vt:lpstr>Questions / Comments</vt:lpstr>
      <vt:lpstr>PowerPoint Presentation</vt:lpstr>
      <vt:lpstr>Today’s Mission Requirements</vt:lpstr>
      <vt:lpstr>Introduction</vt:lpstr>
      <vt:lpstr>Introduction</vt:lpstr>
      <vt:lpstr>Pilots Operating Handbook</vt:lpstr>
      <vt:lpstr>Pilots Operating Handbook / Airplane Flight Manual</vt:lpstr>
      <vt:lpstr>Aircraft Documents</vt:lpstr>
      <vt:lpstr>Airworthiness Certificate</vt:lpstr>
      <vt:lpstr>Airworthiness Certificate</vt:lpstr>
      <vt:lpstr>Airworthiness Inspections</vt:lpstr>
      <vt:lpstr>Airworthiness Inspections</vt:lpstr>
      <vt:lpstr>Minimum Equipment Lists (MEL)</vt:lpstr>
      <vt:lpstr>Minimum Equipment Lists (MEL)</vt:lpstr>
      <vt:lpstr>Maintenance Entries</vt:lpstr>
      <vt:lpstr>Maintenance Entries</vt:lpstr>
      <vt:lpstr>Aircraft Owner/Operator Responsibilities</vt:lpstr>
      <vt:lpstr>Aircraft Owner/Operator Responsibilities</vt:lpstr>
      <vt:lpstr>Chapter Summary</vt:lpstr>
      <vt:lpstr>Questions / Comments</vt:lpstr>
      <vt:lpstr>2nd Quarter Requirements (9 weeks – May 18)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636</cp:revision>
  <cp:lastPrinted>2013-10-17T15:17:33Z</cp:lastPrinted>
  <dcterms:created xsi:type="dcterms:W3CDTF">2011-08-16T23:18:18Z</dcterms:created>
  <dcterms:modified xsi:type="dcterms:W3CDTF">2018-03-22T15:35:45Z</dcterms:modified>
</cp:coreProperties>
</file>