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816" r:id="rId2"/>
    <p:sldMasterId id="2147483924" r:id="rId3"/>
    <p:sldMasterId id="2147483936" r:id="rId4"/>
    <p:sldMasterId id="2147484008" r:id="rId5"/>
    <p:sldMasterId id="2147484020" r:id="rId6"/>
    <p:sldMasterId id="2147484032" r:id="rId7"/>
    <p:sldMasterId id="2147484068" r:id="rId8"/>
    <p:sldMasterId id="2147484128" r:id="rId9"/>
    <p:sldMasterId id="2147484416" r:id="rId10"/>
    <p:sldMasterId id="2147484452" r:id="rId11"/>
    <p:sldMasterId id="2147484464" r:id="rId12"/>
  </p:sldMasterIdLst>
  <p:notesMasterIdLst>
    <p:notesMasterId r:id="rId51"/>
  </p:notesMasterIdLst>
  <p:handoutMasterIdLst>
    <p:handoutMasterId r:id="rId52"/>
  </p:handoutMasterIdLst>
  <p:sldIdLst>
    <p:sldId id="1711" r:id="rId13"/>
    <p:sldId id="399" r:id="rId14"/>
    <p:sldId id="1889" r:id="rId15"/>
    <p:sldId id="1883" r:id="rId16"/>
    <p:sldId id="1890" r:id="rId17"/>
    <p:sldId id="1884" r:id="rId18"/>
    <p:sldId id="1885" r:id="rId19"/>
    <p:sldId id="1886" r:id="rId20"/>
    <p:sldId id="1891" r:id="rId21"/>
    <p:sldId id="1887" r:id="rId22"/>
    <p:sldId id="1892" r:id="rId23"/>
    <p:sldId id="1895" r:id="rId24"/>
    <p:sldId id="1896" r:id="rId25"/>
    <p:sldId id="1897" r:id="rId26"/>
    <p:sldId id="1893" r:id="rId27"/>
    <p:sldId id="1888" r:id="rId28"/>
    <p:sldId id="1052" r:id="rId29"/>
    <p:sldId id="1933" r:id="rId30"/>
    <p:sldId id="1934" r:id="rId31"/>
    <p:sldId id="1935" r:id="rId32"/>
    <p:sldId id="1936" r:id="rId33"/>
    <p:sldId id="1618" r:id="rId34"/>
    <p:sldId id="1937" r:id="rId35"/>
    <p:sldId id="1938" r:id="rId36"/>
    <p:sldId id="353" r:id="rId37"/>
    <p:sldId id="1265" r:id="rId38"/>
    <p:sldId id="1266" r:id="rId39"/>
    <p:sldId id="1774" r:id="rId40"/>
    <p:sldId id="1874" r:id="rId41"/>
    <p:sldId id="1875" r:id="rId42"/>
    <p:sldId id="1876" r:id="rId43"/>
    <p:sldId id="1877" r:id="rId44"/>
    <p:sldId id="1878" r:id="rId45"/>
    <p:sldId id="1879" r:id="rId46"/>
    <p:sldId id="1880" r:id="rId47"/>
    <p:sldId id="1881" r:id="rId48"/>
    <p:sldId id="879" r:id="rId49"/>
    <p:sldId id="1939" r:id="rId50"/>
  </p:sldIdLst>
  <p:sldSz cx="9144000" cy="6858000" type="screen4x3"/>
  <p:notesSz cx="6858000" cy="9144000"/>
  <p:defaultTextStyle>
    <a:defPPr>
      <a:defRPr lang="en-US"/>
    </a:defPPr>
    <a:lvl1pPr marL="0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277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573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870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155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1437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7735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4019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0307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17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308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6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30881-0AC7-433B-AFD4-39F3ADAC4EE5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66E71-27F6-492E-A795-8CF2C8A96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16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05163-2E3C-4F5D-8A9A-93F33607258D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BF124-1FF4-46A8-8F2B-7A56E948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0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277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573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870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155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437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735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019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0307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90226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5868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2026019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4289789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8256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31233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98617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59644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75082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1450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267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78175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85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827" indent="0" algn="ctr">
              <a:buNone/>
              <a:defRPr/>
            </a:lvl2pPr>
            <a:lvl3pPr marL="641661" indent="0" algn="ctr">
              <a:buNone/>
              <a:defRPr/>
            </a:lvl3pPr>
            <a:lvl4pPr marL="962495" indent="0" algn="ctr">
              <a:buNone/>
              <a:defRPr/>
            </a:lvl4pPr>
            <a:lvl5pPr marL="1283329" indent="0" algn="ctr">
              <a:buNone/>
              <a:defRPr/>
            </a:lvl5pPr>
            <a:lvl6pPr marL="1604166" indent="0" algn="ctr">
              <a:buNone/>
              <a:defRPr/>
            </a:lvl6pPr>
            <a:lvl7pPr marL="1924994" indent="0" algn="ctr">
              <a:buNone/>
              <a:defRPr/>
            </a:lvl7pPr>
            <a:lvl8pPr marL="2245831" indent="0" algn="ctr">
              <a:buNone/>
              <a:defRPr/>
            </a:lvl8pPr>
            <a:lvl9pPr marL="256666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5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714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5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5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6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5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5524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6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88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39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6203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265241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13432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eaVert"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32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007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4982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  <a:prstGeom prst="rect">
            <a:avLst/>
          </a:prstGeom>
        </p:spPr>
        <p:txBody>
          <a:bodyPr vert="eaVert"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9373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94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16654" indent="0" algn="ctr">
              <a:buNone/>
              <a:defRPr/>
            </a:lvl2pPr>
            <a:lvl3pPr marL="633303" indent="0" algn="ctr">
              <a:buNone/>
              <a:defRPr/>
            </a:lvl3pPr>
            <a:lvl4pPr marL="950020" indent="0" algn="ctr">
              <a:buNone/>
              <a:defRPr/>
            </a:lvl4pPr>
            <a:lvl5pPr marL="1266674" indent="0" algn="ctr">
              <a:buNone/>
              <a:defRPr/>
            </a:lvl5pPr>
            <a:lvl6pPr marL="1583379" indent="0" algn="ctr">
              <a:buNone/>
              <a:defRPr/>
            </a:lvl6pPr>
            <a:lvl7pPr marL="1900060" indent="0" algn="ctr">
              <a:buNone/>
              <a:defRPr/>
            </a:lvl7pPr>
            <a:lvl8pPr marL="2216713" indent="0" algn="ctr">
              <a:buNone/>
              <a:defRPr/>
            </a:lvl8pPr>
            <a:lvl9pPr marL="253338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100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191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16654" indent="0">
              <a:buNone/>
              <a:defRPr sz="1300"/>
            </a:lvl2pPr>
            <a:lvl3pPr marL="633303" indent="0">
              <a:buNone/>
              <a:defRPr sz="1100"/>
            </a:lvl3pPr>
            <a:lvl4pPr marL="950020" indent="0">
              <a:buNone/>
              <a:defRPr sz="1000"/>
            </a:lvl4pPr>
            <a:lvl5pPr marL="1266674" indent="0">
              <a:buNone/>
              <a:defRPr sz="1000"/>
            </a:lvl5pPr>
            <a:lvl6pPr marL="1583379" indent="0">
              <a:buNone/>
              <a:defRPr sz="1000"/>
            </a:lvl6pPr>
            <a:lvl7pPr marL="1900060" indent="0">
              <a:buNone/>
              <a:defRPr sz="1000"/>
            </a:lvl7pPr>
            <a:lvl8pPr marL="2216713" indent="0">
              <a:buNone/>
              <a:defRPr sz="1000"/>
            </a:lvl8pPr>
            <a:lvl9pPr marL="253338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46970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96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96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7674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6654" indent="0">
              <a:buNone/>
              <a:defRPr sz="1400" b="1"/>
            </a:lvl2pPr>
            <a:lvl3pPr marL="633303" indent="0">
              <a:buNone/>
              <a:defRPr sz="1300" b="1"/>
            </a:lvl3pPr>
            <a:lvl4pPr marL="950020" indent="0">
              <a:buNone/>
              <a:defRPr sz="1100" b="1"/>
            </a:lvl4pPr>
            <a:lvl5pPr marL="1266674" indent="0">
              <a:buNone/>
              <a:defRPr sz="1100" b="1"/>
            </a:lvl5pPr>
            <a:lvl6pPr marL="1583379" indent="0">
              <a:buNone/>
              <a:defRPr sz="1100" b="1"/>
            </a:lvl6pPr>
            <a:lvl7pPr marL="1900060" indent="0">
              <a:buNone/>
              <a:defRPr sz="1100" b="1"/>
            </a:lvl7pPr>
            <a:lvl8pPr marL="2216713" indent="0">
              <a:buNone/>
              <a:defRPr sz="1100" b="1"/>
            </a:lvl8pPr>
            <a:lvl9pPr marL="253338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6654" indent="0">
              <a:buNone/>
              <a:defRPr sz="1400" b="1"/>
            </a:lvl2pPr>
            <a:lvl3pPr marL="633303" indent="0">
              <a:buNone/>
              <a:defRPr sz="1300" b="1"/>
            </a:lvl3pPr>
            <a:lvl4pPr marL="950020" indent="0">
              <a:buNone/>
              <a:defRPr sz="1100" b="1"/>
            </a:lvl4pPr>
            <a:lvl5pPr marL="1266674" indent="0">
              <a:buNone/>
              <a:defRPr sz="1100" b="1"/>
            </a:lvl5pPr>
            <a:lvl6pPr marL="1583379" indent="0">
              <a:buNone/>
              <a:defRPr sz="1100" b="1"/>
            </a:lvl6pPr>
            <a:lvl7pPr marL="1900060" indent="0">
              <a:buNone/>
              <a:defRPr sz="1100" b="1"/>
            </a:lvl7pPr>
            <a:lvl8pPr marL="2216713" indent="0">
              <a:buNone/>
              <a:defRPr sz="1100" b="1"/>
            </a:lvl8pPr>
            <a:lvl9pPr marL="253338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61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1474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5817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40" y="27376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4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16654" indent="0">
              <a:buNone/>
              <a:defRPr sz="800"/>
            </a:lvl2pPr>
            <a:lvl3pPr marL="633303" indent="0">
              <a:buNone/>
              <a:defRPr sz="700"/>
            </a:lvl3pPr>
            <a:lvl4pPr marL="950020" indent="0">
              <a:buNone/>
              <a:defRPr sz="600"/>
            </a:lvl4pPr>
            <a:lvl5pPr marL="1266674" indent="0">
              <a:buNone/>
              <a:defRPr sz="600"/>
            </a:lvl5pPr>
            <a:lvl6pPr marL="1583379" indent="0">
              <a:buNone/>
              <a:defRPr sz="600"/>
            </a:lvl6pPr>
            <a:lvl7pPr marL="1900060" indent="0">
              <a:buNone/>
              <a:defRPr sz="600"/>
            </a:lvl7pPr>
            <a:lvl8pPr marL="2216713" indent="0">
              <a:buNone/>
              <a:defRPr sz="600"/>
            </a:lvl8pPr>
            <a:lvl9pPr marL="253338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971840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92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92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16654" indent="0">
              <a:buNone/>
              <a:defRPr sz="2000"/>
            </a:lvl2pPr>
            <a:lvl3pPr marL="633303" indent="0">
              <a:buNone/>
              <a:defRPr sz="1700"/>
            </a:lvl3pPr>
            <a:lvl4pPr marL="950020" indent="0">
              <a:buNone/>
              <a:defRPr sz="1400"/>
            </a:lvl4pPr>
            <a:lvl5pPr marL="1266674" indent="0">
              <a:buNone/>
              <a:defRPr sz="1400"/>
            </a:lvl5pPr>
            <a:lvl6pPr marL="1583379" indent="0">
              <a:buNone/>
              <a:defRPr sz="1400"/>
            </a:lvl6pPr>
            <a:lvl7pPr marL="1900060" indent="0">
              <a:buNone/>
              <a:defRPr sz="1400"/>
            </a:lvl7pPr>
            <a:lvl8pPr marL="2216713" indent="0">
              <a:buNone/>
              <a:defRPr sz="1400"/>
            </a:lvl8pPr>
            <a:lvl9pPr marL="2533388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92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16654" indent="0">
              <a:buNone/>
              <a:defRPr sz="800"/>
            </a:lvl2pPr>
            <a:lvl3pPr marL="633303" indent="0">
              <a:buNone/>
              <a:defRPr sz="700"/>
            </a:lvl3pPr>
            <a:lvl4pPr marL="950020" indent="0">
              <a:buNone/>
              <a:defRPr sz="600"/>
            </a:lvl4pPr>
            <a:lvl5pPr marL="1266674" indent="0">
              <a:buNone/>
              <a:defRPr sz="600"/>
            </a:lvl5pPr>
            <a:lvl6pPr marL="1583379" indent="0">
              <a:buNone/>
              <a:defRPr sz="600"/>
            </a:lvl6pPr>
            <a:lvl7pPr marL="1900060" indent="0">
              <a:buNone/>
              <a:defRPr sz="600"/>
            </a:lvl7pPr>
            <a:lvl8pPr marL="2216713" indent="0">
              <a:buNone/>
              <a:defRPr sz="600"/>
            </a:lvl8pPr>
            <a:lvl9pPr marL="253338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443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291" indent="0" algn="ctr">
              <a:buNone/>
              <a:defRPr/>
            </a:lvl2pPr>
            <a:lvl3pPr marL="642585" indent="0" algn="ctr">
              <a:buNone/>
              <a:defRPr/>
            </a:lvl3pPr>
            <a:lvl4pPr marL="963876" indent="0" algn="ctr">
              <a:buNone/>
              <a:defRPr/>
            </a:lvl4pPr>
            <a:lvl5pPr marL="1285171" indent="0" algn="ctr">
              <a:buNone/>
              <a:defRPr/>
            </a:lvl5pPr>
            <a:lvl6pPr marL="1606464" indent="0" algn="ctr">
              <a:buNone/>
              <a:defRPr/>
            </a:lvl6pPr>
            <a:lvl7pPr marL="1927756" indent="0" algn="ctr">
              <a:buNone/>
              <a:defRPr/>
            </a:lvl7pPr>
            <a:lvl8pPr marL="2249051" indent="0" algn="ctr">
              <a:buNone/>
              <a:defRPr/>
            </a:lvl8pPr>
            <a:lvl9pPr marL="257034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2685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8756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262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2220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7324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5701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730398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0159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6494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383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36591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3475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9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7579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6210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7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7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7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293576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917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1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18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291" indent="0">
              <a:buNone/>
              <a:defRPr sz="1300"/>
            </a:lvl2pPr>
            <a:lvl3pPr marL="642585" indent="0">
              <a:buNone/>
              <a:defRPr sz="1100"/>
            </a:lvl3pPr>
            <a:lvl4pPr marL="963876" indent="0">
              <a:buNone/>
              <a:defRPr sz="1000"/>
            </a:lvl4pPr>
            <a:lvl5pPr marL="1285171" indent="0">
              <a:buNone/>
              <a:defRPr sz="1000"/>
            </a:lvl5pPr>
            <a:lvl6pPr marL="1606464" indent="0">
              <a:buNone/>
              <a:defRPr sz="1000"/>
            </a:lvl6pPr>
            <a:lvl7pPr marL="1927756" indent="0">
              <a:buNone/>
              <a:defRPr sz="1000"/>
            </a:lvl7pPr>
            <a:lvl8pPr marL="2249051" indent="0">
              <a:buNone/>
              <a:defRPr sz="1000"/>
            </a:lvl8pPr>
            <a:lvl9pPr marL="257034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4942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8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8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37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91" indent="0">
              <a:buNone/>
              <a:defRPr sz="1400" b="1"/>
            </a:lvl2pPr>
            <a:lvl3pPr marL="642585" indent="0">
              <a:buNone/>
              <a:defRPr sz="1300" b="1"/>
            </a:lvl3pPr>
            <a:lvl4pPr marL="963876" indent="0">
              <a:buNone/>
              <a:defRPr sz="1100" b="1"/>
            </a:lvl4pPr>
            <a:lvl5pPr marL="1285171" indent="0">
              <a:buNone/>
              <a:defRPr sz="1100" b="1"/>
            </a:lvl5pPr>
            <a:lvl6pPr marL="1606464" indent="0">
              <a:buNone/>
              <a:defRPr sz="1100" b="1"/>
            </a:lvl6pPr>
            <a:lvl7pPr marL="1927756" indent="0">
              <a:buNone/>
              <a:defRPr sz="1100" b="1"/>
            </a:lvl7pPr>
            <a:lvl8pPr marL="2249051" indent="0">
              <a:buNone/>
              <a:defRPr sz="1100" b="1"/>
            </a:lvl8pPr>
            <a:lvl9pPr marL="257034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91" indent="0">
              <a:buNone/>
              <a:defRPr sz="1400" b="1"/>
            </a:lvl2pPr>
            <a:lvl3pPr marL="642585" indent="0">
              <a:buNone/>
              <a:defRPr sz="1300" b="1"/>
            </a:lvl3pPr>
            <a:lvl4pPr marL="963876" indent="0">
              <a:buNone/>
              <a:defRPr sz="1100" b="1"/>
            </a:lvl4pPr>
            <a:lvl5pPr marL="1285171" indent="0">
              <a:buNone/>
              <a:defRPr sz="1100" b="1"/>
            </a:lvl5pPr>
            <a:lvl6pPr marL="1606464" indent="0">
              <a:buNone/>
              <a:defRPr sz="1100" b="1"/>
            </a:lvl6pPr>
            <a:lvl7pPr marL="1927756" indent="0">
              <a:buNone/>
              <a:defRPr sz="1100" b="1"/>
            </a:lvl7pPr>
            <a:lvl8pPr marL="2249051" indent="0">
              <a:buNone/>
              <a:defRPr sz="1100" b="1"/>
            </a:lvl8pPr>
            <a:lvl9pPr marL="257034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56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04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7826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7" y="27348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291" indent="0">
              <a:buNone/>
              <a:defRPr sz="800"/>
            </a:lvl2pPr>
            <a:lvl3pPr marL="642585" indent="0">
              <a:buNone/>
              <a:defRPr sz="700"/>
            </a:lvl3pPr>
            <a:lvl4pPr marL="963876" indent="0">
              <a:buNone/>
              <a:defRPr sz="600"/>
            </a:lvl4pPr>
            <a:lvl5pPr marL="1285171" indent="0">
              <a:buNone/>
              <a:defRPr sz="600"/>
            </a:lvl5pPr>
            <a:lvl6pPr marL="1606464" indent="0">
              <a:buNone/>
              <a:defRPr sz="600"/>
            </a:lvl6pPr>
            <a:lvl7pPr marL="1927756" indent="0">
              <a:buNone/>
              <a:defRPr sz="600"/>
            </a:lvl7pPr>
            <a:lvl8pPr marL="2249051" indent="0">
              <a:buNone/>
              <a:defRPr sz="600"/>
            </a:lvl8pPr>
            <a:lvl9pPr marL="257034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110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17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291" indent="0">
              <a:buNone/>
              <a:defRPr sz="2000"/>
            </a:lvl2pPr>
            <a:lvl3pPr marL="642585" indent="0">
              <a:buNone/>
              <a:defRPr sz="1700"/>
            </a:lvl3pPr>
            <a:lvl4pPr marL="963876" indent="0">
              <a:buNone/>
              <a:defRPr sz="1400"/>
            </a:lvl4pPr>
            <a:lvl5pPr marL="1285171" indent="0">
              <a:buNone/>
              <a:defRPr sz="1400"/>
            </a:lvl5pPr>
            <a:lvl6pPr marL="1606464" indent="0">
              <a:buNone/>
              <a:defRPr sz="1400"/>
            </a:lvl6pPr>
            <a:lvl7pPr marL="1927756" indent="0">
              <a:buNone/>
              <a:defRPr sz="1400"/>
            </a:lvl7pPr>
            <a:lvl8pPr marL="2249051" indent="0">
              <a:buNone/>
              <a:defRPr sz="1400"/>
            </a:lvl8pPr>
            <a:lvl9pPr marL="2570344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5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291" indent="0">
              <a:buNone/>
              <a:defRPr sz="800"/>
            </a:lvl2pPr>
            <a:lvl3pPr marL="642585" indent="0">
              <a:buNone/>
              <a:defRPr sz="700"/>
            </a:lvl3pPr>
            <a:lvl4pPr marL="963876" indent="0">
              <a:buNone/>
              <a:defRPr sz="600"/>
            </a:lvl4pPr>
            <a:lvl5pPr marL="1285171" indent="0">
              <a:buNone/>
              <a:defRPr sz="600"/>
            </a:lvl5pPr>
            <a:lvl6pPr marL="1606464" indent="0">
              <a:buNone/>
              <a:defRPr sz="600"/>
            </a:lvl6pPr>
            <a:lvl7pPr marL="1927756" indent="0">
              <a:buNone/>
              <a:defRPr sz="600"/>
            </a:lvl7pPr>
            <a:lvl8pPr marL="2249051" indent="0">
              <a:buNone/>
              <a:defRPr sz="600"/>
            </a:lvl8pPr>
            <a:lvl9pPr marL="257034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3259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80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1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964" indent="0" algn="ctr">
              <a:buNone/>
              <a:defRPr/>
            </a:lvl2pPr>
            <a:lvl3pPr marL="913930" indent="0" algn="ctr">
              <a:buNone/>
              <a:defRPr/>
            </a:lvl3pPr>
            <a:lvl4pPr marL="1370900" indent="0" algn="ctr">
              <a:buNone/>
              <a:defRPr/>
            </a:lvl4pPr>
            <a:lvl5pPr marL="1827865" indent="0" algn="ctr">
              <a:buNone/>
              <a:defRPr/>
            </a:lvl5pPr>
            <a:lvl6pPr marL="2284830" indent="0" algn="ctr">
              <a:buNone/>
              <a:defRPr/>
            </a:lvl6pPr>
            <a:lvl7pPr marL="2741799" indent="0" algn="ctr">
              <a:buNone/>
              <a:defRPr/>
            </a:lvl7pPr>
            <a:lvl8pPr marL="3198760" indent="0" algn="ctr">
              <a:buNone/>
              <a:defRPr/>
            </a:lvl8pPr>
            <a:lvl9pPr marL="365573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10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07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lIns="91392" tIns="45697" rIns="91392" bIns="45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1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  <a:prstGeom prst="rect">
            <a:avLst/>
          </a:prstGeom>
        </p:spPr>
        <p:txBody>
          <a:bodyPr lIns="91392" tIns="45697" rIns="91392" bIns="45697" anchor="b"/>
          <a:lstStyle>
            <a:lvl1pPr marL="0" indent="0">
              <a:buNone/>
              <a:defRPr sz="2000"/>
            </a:lvl1pPr>
            <a:lvl2pPr marL="456964" indent="0">
              <a:buNone/>
              <a:defRPr sz="1800"/>
            </a:lvl2pPr>
            <a:lvl3pPr marL="913930" indent="0">
              <a:buNone/>
              <a:defRPr sz="1600"/>
            </a:lvl3pPr>
            <a:lvl4pPr marL="1370900" indent="0">
              <a:buNone/>
              <a:defRPr sz="1400"/>
            </a:lvl4pPr>
            <a:lvl5pPr marL="1827865" indent="0">
              <a:buNone/>
              <a:defRPr sz="1400"/>
            </a:lvl5pPr>
            <a:lvl6pPr marL="2284830" indent="0">
              <a:buNone/>
              <a:defRPr sz="1400"/>
            </a:lvl6pPr>
            <a:lvl7pPr marL="2741799" indent="0">
              <a:buNone/>
              <a:defRPr sz="1400"/>
            </a:lvl7pPr>
            <a:lvl8pPr marL="3198760" indent="0">
              <a:buNone/>
              <a:defRPr sz="1400"/>
            </a:lvl8pPr>
            <a:lvl9pPr marL="365573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5090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392" tIns="45697" rIns="91392" bIns="45697"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392" tIns="45697" rIns="91392" bIns="45697"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8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78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45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827" indent="0">
              <a:buNone/>
              <a:defRPr sz="1300"/>
            </a:lvl2pPr>
            <a:lvl3pPr marL="641661" indent="0">
              <a:buNone/>
              <a:defRPr sz="1100"/>
            </a:lvl3pPr>
            <a:lvl4pPr marL="962495" indent="0">
              <a:buNone/>
              <a:defRPr sz="1000"/>
            </a:lvl4pPr>
            <a:lvl5pPr marL="1283329" indent="0">
              <a:buNone/>
              <a:defRPr sz="1000"/>
            </a:lvl5pPr>
            <a:lvl6pPr marL="1604166" indent="0">
              <a:buNone/>
              <a:defRPr sz="1000"/>
            </a:lvl6pPr>
            <a:lvl7pPr marL="1924994" indent="0">
              <a:buNone/>
              <a:defRPr sz="1000"/>
            </a:lvl7pPr>
            <a:lvl8pPr marL="2245831" indent="0">
              <a:buNone/>
              <a:defRPr sz="1000"/>
            </a:lvl8pPr>
            <a:lvl9pPr marL="256666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0065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223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>
              <a:buNone/>
              <a:defRPr sz="3200"/>
            </a:lvl1pPr>
            <a:lvl2pPr marL="456964" indent="0">
              <a:buNone/>
              <a:defRPr sz="2800"/>
            </a:lvl2pPr>
            <a:lvl3pPr marL="913930" indent="0">
              <a:buNone/>
              <a:defRPr sz="2400"/>
            </a:lvl3pPr>
            <a:lvl4pPr marL="1370900" indent="0">
              <a:buNone/>
              <a:defRPr sz="2000"/>
            </a:lvl4pPr>
            <a:lvl5pPr marL="1827865" indent="0">
              <a:buNone/>
              <a:defRPr sz="2000"/>
            </a:lvl5pPr>
            <a:lvl6pPr marL="2284830" indent="0">
              <a:buNone/>
              <a:defRPr sz="2000"/>
            </a:lvl6pPr>
            <a:lvl7pPr marL="2741799" indent="0">
              <a:buNone/>
              <a:defRPr sz="2000"/>
            </a:lvl7pPr>
            <a:lvl8pPr marL="3198760" indent="0">
              <a:buNone/>
              <a:defRPr sz="2000"/>
            </a:lvl8pPr>
            <a:lvl9pPr marL="36557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0242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eaVert" lIns="91392" tIns="45697" rIns="91392" bIns="45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  <a:prstGeom prst="rect">
            <a:avLst/>
          </a:prstGeom>
        </p:spPr>
        <p:txBody>
          <a:bodyPr vert="eaVert" lIns="91392" tIns="45697" rIns="91392" bIns="45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54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964" indent="0" algn="ctr">
              <a:buNone/>
              <a:defRPr/>
            </a:lvl2pPr>
            <a:lvl3pPr marL="913930" indent="0" algn="ctr">
              <a:buNone/>
              <a:defRPr/>
            </a:lvl3pPr>
            <a:lvl4pPr marL="1370900" indent="0" algn="ctr">
              <a:buNone/>
              <a:defRPr/>
            </a:lvl4pPr>
            <a:lvl5pPr marL="1827865" indent="0" algn="ctr">
              <a:buNone/>
              <a:defRPr/>
            </a:lvl5pPr>
            <a:lvl6pPr marL="2284830" indent="0" algn="ctr">
              <a:buNone/>
              <a:defRPr/>
            </a:lvl6pPr>
            <a:lvl7pPr marL="2741799" indent="0" algn="ctr">
              <a:buNone/>
              <a:defRPr/>
            </a:lvl7pPr>
            <a:lvl8pPr marL="3198760" indent="0" algn="ctr">
              <a:buNone/>
              <a:defRPr/>
            </a:lvl8pPr>
            <a:lvl9pPr marL="365573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167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5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64" indent="0">
              <a:buNone/>
              <a:defRPr sz="1800"/>
            </a:lvl2pPr>
            <a:lvl3pPr marL="913930" indent="0">
              <a:buNone/>
              <a:defRPr sz="1600"/>
            </a:lvl3pPr>
            <a:lvl4pPr marL="1370900" indent="0">
              <a:buNone/>
              <a:defRPr sz="1400"/>
            </a:lvl4pPr>
            <a:lvl5pPr marL="1827865" indent="0">
              <a:buNone/>
              <a:defRPr sz="1400"/>
            </a:lvl5pPr>
            <a:lvl6pPr marL="2284830" indent="0">
              <a:buNone/>
              <a:defRPr sz="1400"/>
            </a:lvl6pPr>
            <a:lvl7pPr marL="2741799" indent="0">
              <a:buNone/>
              <a:defRPr sz="1400"/>
            </a:lvl7pPr>
            <a:lvl8pPr marL="3198760" indent="0">
              <a:buNone/>
              <a:defRPr sz="1400"/>
            </a:lvl8pPr>
            <a:lvl9pPr marL="365573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188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340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447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5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10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10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389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577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9027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64" indent="0">
              <a:buNone/>
              <a:defRPr sz="2800"/>
            </a:lvl2pPr>
            <a:lvl3pPr marL="913930" indent="0">
              <a:buNone/>
              <a:defRPr sz="2400"/>
            </a:lvl3pPr>
            <a:lvl4pPr marL="1370900" indent="0">
              <a:buNone/>
              <a:defRPr sz="2000"/>
            </a:lvl4pPr>
            <a:lvl5pPr marL="1827865" indent="0">
              <a:buNone/>
              <a:defRPr sz="2000"/>
            </a:lvl5pPr>
            <a:lvl6pPr marL="2284830" indent="0">
              <a:buNone/>
              <a:defRPr sz="2000"/>
            </a:lvl6pPr>
            <a:lvl7pPr marL="2741799" indent="0">
              <a:buNone/>
              <a:defRPr sz="2000"/>
            </a:lvl7pPr>
            <a:lvl8pPr marL="3198760" indent="0">
              <a:buNone/>
              <a:defRPr sz="2000"/>
            </a:lvl8pPr>
            <a:lvl9pPr marL="365573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060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673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850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964" indent="0" algn="ctr">
              <a:buNone/>
              <a:defRPr/>
            </a:lvl2pPr>
            <a:lvl3pPr marL="913930" indent="0" algn="ctr">
              <a:buNone/>
              <a:defRPr/>
            </a:lvl3pPr>
            <a:lvl4pPr marL="1370900" indent="0" algn="ctr">
              <a:buNone/>
              <a:defRPr/>
            </a:lvl4pPr>
            <a:lvl5pPr marL="1827865" indent="0" algn="ctr">
              <a:buNone/>
              <a:defRPr/>
            </a:lvl5pPr>
            <a:lvl6pPr marL="2284830" indent="0" algn="ctr">
              <a:buNone/>
              <a:defRPr/>
            </a:lvl6pPr>
            <a:lvl7pPr marL="2741799" indent="0" algn="ctr">
              <a:buNone/>
              <a:defRPr/>
            </a:lvl7pPr>
            <a:lvl8pPr marL="3198760" indent="0" algn="ctr">
              <a:buNone/>
              <a:defRPr/>
            </a:lvl8pPr>
            <a:lvl9pPr marL="365573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747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7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64" indent="0">
              <a:buNone/>
              <a:defRPr sz="1800"/>
            </a:lvl2pPr>
            <a:lvl3pPr marL="913930" indent="0">
              <a:buNone/>
              <a:defRPr sz="1600"/>
            </a:lvl3pPr>
            <a:lvl4pPr marL="1370900" indent="0">
              <a:buNone/>
              <a:defRPr sz="1400"/>
            </a:lvl4pPr>
            <a:lvl5pPr marL="1827865" indent="0">
              <a:buNone/>
              <a:defRPr sz="1400"/>
            </a:lvl5pPr>
            <a:lvl6pPr marL="2284830" indent="0">
              <a:buNone/>
              <a:defRPr sz="1400"/>
            </a:lvl6pPr>
            <a:lvl7pPr marL="2741799" indent="0">
              <a:buNone/>
              <a:defRPr sz="1400"/>
            </a:lvl7pPr>
            <a:lvl8pPr marL="3198760" indent="0">
              <a:buNone/>
              <a:defRPr sz="1400"/>
            </a:lvl8pPr>
            <a:lvl9pPr marL="365573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566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163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827" indent="0">
              <a:buNone/>
              <a:defRPr sz="1400" b="1"/>
            </a:lvl2pPr>
            <a:lvl3pPr marL="641661" indent="0">
              <a:buNone/>
              <a:defRPr sz="1300" b="1"/>
            </a:lvl3pPr>
            <a:lvl4pPr marL="962495" indent="0">
              <a:buNone/>
              <a:defRPr sz="1100" b="1"/>
            </a:lvl4pPr>
            <a:lvl5pPr marL="1283329" indent="0">
              <a:buNone/>
              <a:defRPr sz="1100" b="1"/>
            </a:lvl5pPr>
            <a:lvl6pPr marL="1604166" indent="0">
              <a:buNone/>
              <a:defRPr sz="1100" b="1"/>
            </a:lvl6pPr>
            <a:lvl7pPr marL="1924994" indent="0">
              <a:buNone/>
              <a:defRPr sz="1100" b="1"/>
            </a:lvl7pPr>
            <a:lvl8pPr marL="2245831" indent="0">
              <a:buNone/>
              <a:defRPr sz="1100" b="1"/>
            </a:lvl8pPr>
            <a:lvl9pPr marL="256666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827" indent="0">
              <a:buNone/>
              <a:defRPr sz="1400" b="1"/>
            </a:lvl2pPr>
            <a:lvl3pPr marL="641661" indent="0">
              <a:buNone/>
              <a:defRPr sz="1300" b="1"/>
            </a:lvl3pPr>
            <a:lvl4pPr marL="962495" indent="0">
              <a:buNone/>
              <a:defRPr sz="1100" b="1"/>
            </a:lvl4pPr>
            <a:lvl5pPr marL="1283329" indent="0">
              <a:buNone/>
              <a:defRPr sz="1100" b="1"/>
            </a:lvl5pPr>
            <a:lvl6pPr marL="1604166" indent="0">
              <a:buNone/>
              <a:defRPr sz="1100" b="1"/>
            </a:lvl6pPr>
            <a:lvl7pPr marL="1924994" indent="0">
              <a:buNone/>
              <a:defRPr sz="1100" b="1"/>
            </a:lvl7pPr>
            <a:lvl8pPr marL="2245831" indent="0">
              <a:buNone/>
              <a:defRPr sz="1100" b="1"/>
            </a:lvl8pPr>
            <a:lvl9pPr marL="256666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223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557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251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251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64" indent="0">
              <a:buNone/>
              <a:defRPr sz="2800"/>
            </a:lvl2pPr>
            <a:lvl3pPr marL="913930" indent="0">
              <a:buNone/>
              <a:defRPr sz="2400"/>
            </a:lvl3pPr>
            <a:lvl4pPr marL="1370900" indent="0">
              <a:buNone/>
              <a:defRPr sz="2000"/>
            </a:lvl4pPr>
            <a:lvl5pPr marL="1827865" indent="0">
              <a:buNone/>
              <a:defRPr sz="2000"/>
            </a:lvl5pPr>
            <a:lvl6pPr marL="2284830" indent="0">
              <a:buNone/>
              <a:defRPr sz="2000"/>
            </a:lvl6pPr>
            <a:lvl7pPr marL="2741799" indent="0">
              <a:buNone/>
              <a:defRPr sz="2000"/>
            </a:lvl7pPr>
            <a:lvl8pPr marL="3198760" indent="0">
              <a:buNone/>
              <a:defRPr sz="2000"/>
            </a:lvl8pPr>
            <a:lvl9pPr marL="365573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40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995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836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1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964" indent="0" algn="ctr">
              <a:buNone/>
              <a:defRPr/>
            </a:lvl2pPr>
            <a:lvl3pPr marL="913930" indent="0" algn="ctr">
              <a:buNone/>
              <a:defRPr/>
            </a:lvl3pPr>
            <a:lvl4pPr marL="1370900" indent="0" algn="ctr">
              <a:buNone/>
              <a:defRPr/>
            </a:lvl4pPr>
            <a:lvl5pPr marL="1827865" indent="0" algn="ctr">
              <a:buNone/>
              <a:defRPr/>
            </a:lvl5pPr>
            <a:lvl6pPr marL="2284830" indent="0" algn="ctr">
              <a:buNone/>
              <a:defRPr/>
            </a:lvl6pPr>
            <a:lvl7pPr marL="2741799" indent="0" algn="ctr">
              <a:buNone/>
              <a:defRPr/>
            </a:lvl7pPr>
            <a:lvl8pPr marL="3198760" indent="0" algn="ctr">
              <a:buNone/>
              <a:defRPr/>
            </a:lvl8pPr>
            <a:lvl9pPr marL="365573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10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07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lIns="91392" tIns="45697" rIns="91392" bIns="45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1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  <a:prstGeom prst="rect">
            <a:avLst/>
          </a:prstGeom>
        </p:spPr>
        <p:txBody>
          <a:bodyPr lIns="91392" tIns="45697" rIns="91392" bIns="45697" anchor="b"/>
          <a:lstStyle>
            <a:lvl1pPr marL="0" indent="0">
              <a:buNone/>
              <a:defRPr sz="2000"/>
            </a:lvl1pPr>
            <a:lvl2pPr marL="456964" indent="0">
              <a:buNone/>
              <a:defRPr sz="1800"/>
            </a:lvl2pPr>
            <a:lvl3pPr marL="913930" indent="0">
              <a:buNone/>
              <a:defRPr sz="1600"/>
            </a:lvl3pPr>
            <a:lvl4pPr marL="1370900" indent="0">
              <a:buNone/>
              <a:defRPr sz="1400"/>
            </a:lvl4pPr>
            <a:lvl5pPr marL="1827865" indent="0">
              <a:buNone/>
              <a:defRPr sz="1400"/>
            </a:lvl5pPr>
            <a:lvl6pPr marL="2284830" indent="0">
              <a:buNone/>
              <a:defRPr sz="1400"/>
            </a:lvl6pPr>
            <a:lvl7pPr marL="2741799" indent="0">
              <a:buNone/>
              <a:defRPr sz="1400"/>
            </a:lvl7pPr>
            <a:lvl8pPr marL="3198760" indent="0">
              <a:buNone/>
              <a:defRPr sz="1400"/>
            </a:lvl8pPr>
            <a:lvl9pPr marL="365573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1663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84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035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392" tIns="45697" rIns="91392" bIns="45697"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392" tIns="45697" rIns="91392" bIns="45697"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2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8882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0358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>
              <a:buNone/>
              <a:defRPr sz="3200"/>
            </a:lvl1pPr>
            <a:lvl2pPr marL="456964" indent="0">
              <a:buNone/>
              <a:defRPr sz="2800"/>
            </a:lvl2pPr>
            <a:lvl3pPr marL="913930" indent="0">
              <a:buNone/>
              <a:defRPr sz="2400"/>
            </a:lvl3pPr>
            <a:lvl4pPr marL="1370900" indent="0">
              <a:buNone/>
              <a:defRPr sz="2000"/>
            </a:lvl4pPr>
            <a:lvl5pPr marL="1827865" indent="0">
              <a:buNone/>
              <a:defRPr sz="2000"/>
            </a:lvl5pPr>
            <a:lvl6pPr marL="2284830" indent="0">
              <a:buNone/>
              <a:defRPr sz="2000"/>
            </a:lvl6pPr>
            <a:lvl7pPr marL="2741799" indent="0">
              <a:buNone/>
              <a:defRPr sz="2000"/>
            </a:lvl7pPr>
            <a:lvl8pPr marL="3198760" indent="0">
              <a:buNone/>
              <a:defRPr sz="2000"/>
            </a:lvl8pPr>
            <a:lvl9pPr marL="36557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9835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eaVert" lIns="91392" tIns="45697" rIns="91392" bIns="45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464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  <a:prstGeom prst="rect">
            <a:avLst/>
          </a:prstGeom>
        </p:spPr>
        <p:txBody>
          <a:bodyPr vert="eaVert" lIns="91392" tIns="45697" rIns="91392" bIns="45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167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964" indent="0" algn="ctr">
              <a:buNone/>
              <a:defRPr/>
            </a:lvl2pPr>
            <a:lvl3pPr marL="913930" indent="0" algn="ctr">
              <a:buNone/>
              <a:defRPr/>
            </a:lvl3pPr>
            <a:lvl4pPr marL="1370900" indent="0" algn="ctr">
              <a:buNone/>
              <a:defRPr/>
            </a:lvl4pPr>
            <a:lvl5pPr marL="1827865" indent="0" algn="ctr">
              <a:buNone/>
              <a:defRPr/>
            </a:lvl5pPr>
            <a:lvl6pPr marL="2284830" indent="0" algn="ctr">
              <a:buNone/>
              <a:defRPr/>
            </a:lvl6pPr>
            <a:lvl7pPr marL="2741799" indent="0" algn="ctr">
              <a:buNone/>
              <a:defRPr/>
            </a:lvl7pPr>
            <a:lvl8pPr marL="3198760" indent="0" algn="ctr">
              <a:buNone/>
              <a:defRPr/>
            </a:lvl8pPr>
            <a:lvl9pPr marL="365573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160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49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64" indent="0">
              <a:buNone/>
              <a:defRPr sz="1800"/>
            </a:lvl2pPr>
            <a:lvl3pPr marL="913930" indent="0">
              <a:buNone/>
              <a:defRPr sz="1600"/>
            </a:lvl3pPr>
            <a:lvl4pPr marL="1370900" indent="0">
              <a:buNone/>
              <a:defRPr sz="1400"/>
            </a:lvl4pPr>
            <a:lvl5pPr marL="1827865" indent="0">
              <a:buNone/>
              <a:defRPr sz="1400"/>
            </a:lvl5pPr>
            <a:lvl6pPr marL="2284830" indent="0">
              <a:buNone/>
              <a:defRPr sz="1400"/>
            </a:lvl6pPr>
            <a:lvl7pPr marL="2741799" indent="0">
              <a:buNone/>
              <a:defRPr sz="1400"/>
            </a:lvl7pPr>
            <a:lvl8pPr marL="3198760" indent="0">
              <a:buNone/>
              <a:defRPr sz="1400"/>
            </a:lvl8pPr>
            <a:lvl9pPr marL="365573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2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5554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751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247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276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8222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757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64" indent="0">
              <a:buNone/>
              <a:defRPr sz="2800"/>
            </a:lvl2pPr>
            <a:lvl3pPr marL="913930" indent="0">
              <a:buNone/>
              <a:defRPr sz="2400"/>
            </a:lvl3pPr>
            <a:lvl4pPr marL="1370900" indent="0">
              <a:buNone/>
              <a:defRPr sz="2000"/>
            </a:lvl4pPr>
            <a:lvl5pPr marL="1827865" indent="0">
              <a:buNone/>
              <a:defRPr sz="2000"/>
            </a:lvl5pPr>
            <a:lvl6pPr marL="2284830" indent="0">
              <a:buNone/>
              <a:defRPr sz="2000"/>
            </a:lvl6pPr>
            <a:lvl7pPr marL="2741799" indent="0">
              <a:buNone/>
              <a:defRPr sz="2000"/>
            </a:lvl7pPr>
            <a:lvl8pPr marL="3198760" indent="0">
              <a:buNone/>
              <a:defRPr sz="2000"/>
            </a:lvl8pPr>
            <a:lvl9pPr marL="365573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053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631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318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964" indent="0" algn="ctr">
              <a:buNone/>
              <a:defRPr/>
            </a:lvl2pPr>
            <a:lvl3pPr marL="913930" indent="0" algn="ctr">
              <a:buNone/>
              <a:defRPr/>
            </a:lvl3pPr>
            <a:lvl4pPr marL="1370900" indent="0" algn="ctr">
              <a:buNone/>
              <a:defRPr/>
            </a:lvl4pPr>
            <a:lvl5pPr marL="1827865" indent="0" algn="ctr">
              <a:buNone/>
              <a:defRPr/>
            </a:lvl5pPr>
            <a:lvl6pPr marL="2284830" indent="0" algn="ctr">
              <a:buNone/>
              <a:defRPr/>
            </a:lvl6pPr>
            <a:lvl7pPr marL="2741799" indent="0" algn="ctr">
              <a:buNone/>
              <a:defRPr/>
            </a:lvl7pPr>
            <a:lvl8pPr marL="3198760" indent="0" algn="ctr">
              <a:buNone/>
              <a:defRPr/>
            </a:lvl8pPr>
            <a:lvl9pPr marL="365573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49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1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85" y="273511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85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827" indent="0">
              <a:buNone/>
              <a:defRPr sz="800"/>
            </a:lvl2pPr>
            <a:lvl3pPr marL="641661" indent="0">
              <a:buNone/>
              <a:defRPr sz="700"/>
            </a:lvl3pPr>
            <a:lvl4pPr marL="962495" indent="0">
              <a:buNone/>
              <a:defRPr sz="600"/>
            </a:lvl4pPr>
            <a:lvl5pPr marL="1283329" indent="0">
              <a:buNone/>
              <a:defRPr sz="600"/>
            </a:lvl5pPr>
            <a:lvl6pPr marL="1604166" indent="0">
              <a:buNone/>
              <a:defRPr sz="600"/>
            </a:lvl6pPr>
            <a:lvl7pPr marL="1924994" indent="0">
              <a:buNone/>
              <a:defRPr sz="600"/>
            </a:lvl7pPr>
            <a:lvl8pPr marL="2245831" indent="0">
              <a:buNone/>
              <a:defRPr sz="600"/>
            </a:lvl8pPr>
            <a:lvl9pPr marL="256666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60115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64" indent="0">
              <a:buNone/>
              <a:defRPr sz="1800"/>
            </a:lvl2pPr>
            <a:lvl3pPr marL="913930" indent="0">
              <a:buNone/>
              <a:defRPr sz="1600"/>
            </a:lvl3pPr>
            <a:lvl4pPr marL="1370900" indent="0">
              <a:buNone/>
              <a:defRPr sz="1400"/>
            </a:lvl4pPr>
            <a:lvl5pPr marL="1827865" indent="0">
              <a:buNone/>
              <a:defRPr sz="1400"/>
            </a:lvl5pPr>
            <a:lvl6pPr marL="2284830" indent="0">
              <a:buNone/>
              <a:defRPr sz="1400"/>
            </a:lvl6pPr>
            <a:lvl7pPr marL="2741799" indent="0">
              <a:buNone/>
              <a:defRPr sz="1400"/>
            </a:lvl7pPr>
            <a:lvl8pPr marL="3198760" indent="0">
              <a:buNone/>
              <a:defRPr sz="1400"/>
            </a:lvl8pPr>
            <a:lvl9pPr marL="365573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7843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3807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623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305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294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930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64" indent="0">
              <a:buNone/>
              <a:defRPr sz="2800"/>
            </a:lvl2pPr>
            <a:lvl3pPr marL="913930" indent="0">
              <a:buNone/>
              <a:defRPr sz="2400"/>
            </a:lvl3pPr>
            <a:lvl4pPr marL="1370900" indent="0">
              <a:buNone/>
              <a:defRPr sz="2000"/>
            </a:lvl4pPr>
            <a:lvl5pPr marL="1827865" indent="0">
              <a:buNone/>
              <a:defRPr sz="2000"/>
            </a:lvl5pPr>
            <a:lvl6pPr marL="2284830" indent="0">
              <a:buNone/>
              <a:defRPr sz="2000"/>
            </a:lvl6pPr>
            <a:lvl7pPr marL="2741799" indent="0">
              <a:buNone/>
              <a:defRPr sz="2000"/>
            </a:lvl7pPr>
            <a:lvl8pPr marL="3198760" indent="0">
              <a:buNone/>
              <a:defRPr sz="2000"/>
            </a:lvl8pPr>
            <a:lvl9pPr marL="365573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4525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57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847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674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73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73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827" indent="0">
              <a:buNone/>
              <a:defRPr sz="2000"/>
            </a:lvl2pPr>
            <a:lvl3pPr marL="641661" indent="0">
              <a:buNone/>
              <a:defRPr sz="1700"/>
            </a:lvl3pPr>
            <a:lvl4pPr marL="962495" indent="0">
              <a:buNone/>
              <a:defRPr sz="1400"/>
            </a:lvl4pPr>
            <a:lvl5pPr marL="1283329" indent="0">
              <a:buNone/>
              <a:defRPr sz="1400"/>
            </a:lvl5pPr>
            <a:lvl6pPr marL="1604166" indent="0">
              <a:buNone/>
              <a:defRPr sz="1400"/>
            </a:lvl6pPr>
            <a:lvl7pPr marL="1924994" indent="0">
              <a:buNone/>
              <a:defRPr sz="1400"/>
            </a:lvl7pPr>
            <a:lvl8pPr marL="2245831" indent="0">
              <a:buNone/>
              <a:defRPr sz="1400"/>
            </a:lvl8pPr>
            <a:lvl9pPr marL="2566661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73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827" indent="0">
              <a:buNone/>
              <a:defRPr sz="800"/>
            </a:lvl2pPr>
            <a:lvl3pPr marL="641661" indent="0">
              <a:buNone/>
              <a:defRPr sz="700"/>
            </a:lvl3pPr>
            <a:lvl4pPr marL="962495" indent="0">
              <a:buNone/>
              <a:defRPr sz="600"/>
            </a:lvl4pPr>
            <a:lvl5pPr marL="1283329" indent="0">
              <a:buNone/>
              <a:defRPr sz="600"/>
            </a:lvl5pPr>
            <a:lvl6pPr marL="1604166" indent="0">
              <a:buNone/>
              <a:defRPr sz="600"/>
            </a:lvl6pPr>
            <a:lvl7pPr marL="1924994" indent="0">
              <a:buNone/>
              <a:defRPr sz="600"/>
            </a:lvl7pPr>
            <a:lvl8pPr marL="2245831" indent="0">
              <a:buNone/>
              <a:defRPr sz="600"/>
            </a:lvl8pPr>
            <a:lvl9pPr marL="256666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3349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53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794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814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702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540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9422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008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421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669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0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3007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42" tIns="35642" rIns="35642" bIns="356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3007" y="1946710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42" tIns="35642" rIns="35642" bIns="356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66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995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0995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0995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0995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0995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0827" algn="ctr" defTabSz="40995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1661" algn="ctr" defTabSz="40995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2495" algn="ctr" defTabSz="40995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3329" algn="ctr" defTabSz="40995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355" indent="-267355" algn="l" defTabSz="40995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4715" indent="-267355" algn="l" defTabSz="40995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2085" indent="-267355" algn="l" defTabSz="40995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9443" indent="-267355" algn="l" defTabSz="40995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6796" indent="-267355" algn="l" defTabSz="40995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7633" indent="-267355" algn="l" defTabSz="40995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8466" indent="-267355" algn="l" defTabSz="40995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299298" indent="-267355" algn="l" defTabSz="40995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0129" indent="-267355" algn="l" defTabSz="40995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827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661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495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329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166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4994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5831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6661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6" tIns="45709" rIns="91416" bIns="457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9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06" indent="-228541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90" indent="-228541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875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959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3262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159" tIns="35159" rIns="35159" bIns="351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3262" y="1946965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159" tIns="35159" rIns="35159" bIns="351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322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</p:sldLayoutIdLst>
  <p:txStyles>
    <p:titleStyle>
      <a:lvl1pPr algn="ctr" defTabSz="40461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0461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0461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0461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0461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16654" algn="ctr" defTabSz="404615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33303" algn="ctr" defTabSz="404615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50020" algn="ctr" defTabSz="404615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66674" algn="ctr" defTabSz="404615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3824" indent="-263824" algn="l" defTabSz="40461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27804" indent="-263824" algn="l" defTabSz="40461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791696" indent="-263824" algn="l" defTabSz="40461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55588" indent="-263824" algn="l" defTabSz="40461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19475" indent="-263824" algn="l" defTabSz="40461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36124" indent="-263824" algn="l" defTabSz="404615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52820" indent="-263824" algn="l" defTabSz="404615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269515" indent="-263824" algn="l" defTabSz="404615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586154" indent="-263824" algn="l" defTabSz="404615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3330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6654" algn="l" defTabSz="63330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3303" algn="l" defTabSz="63330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0020" algn="l" defTabSz="63330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66674" algn="l" defTabSz="63330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83379" algn="l" defTabSz="63330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60" algn="l" defTabSz="63330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16713" algn="l" defTabSz="63330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33388" algn="l" defTabSz="63330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71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71" y="1946674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42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xStyles>
    <p:titleStyle>
      <a:lvl1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1424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849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274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697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853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5707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3561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71414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9268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60693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2118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541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4965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/>
          </p:cNvSpPr>
          <p:nvPr>
            <p:ph type="title"/>
          </p:nvPr>
        </p:nvSpPr>
        <p:spPr bwMode="auto">
          <a:xfrm>
            <a:off x="892979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97" tIns="35697" rIns="35697" bIns="3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/>
          </p:cNvSpPr>
          <p:nvPr>
            <p:ph type="body" idx="1"/>
          </p:nvPr>
        </p:nvSpPr>
        <p:spPr bwMode="auto">
          <a:xfrm>
            <a:off x="892979" y="1946682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97" tIns="35697" rIns="35697" bIns="3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577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41054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54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54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54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54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291" algn="ctr" defTabSz="41054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585" algn="ctr" defTabSz="41054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3876" algn="ctr" defTabSz="41054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171" algn="ctr" defTabSz="41054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743" indent="-267743" algn="l" defTabSz="41054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5486" indent="-267743" algn="l" defTabSz="41054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3233" indent="-267743" algn="l" defTabSz="41054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70974" indent="-267743" algn="l" defTabSz="41054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8719" indent="-267743" algn="l" defTabSz="41054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60013" indent="-267743" algn="l" defTabSz="41054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1303" indent="-267743" algn="l" defTabSz="41054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2597" indent="-267743" algn="l" defTabSz="41054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3890" indent="-267743" algn="l" defTabSz="41054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91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585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876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171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464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756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051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344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2" tIns="45697" rIns="91392" bIns="456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3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6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3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9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8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27" indent="-342727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570" indent="-285603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412" indent="-228481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380" indent="-228481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350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316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80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248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211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5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9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393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4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9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8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27" indent="-342727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570" indent="-285603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412" indent="-22848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380" indent="-22848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350" indent="-22848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316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80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248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211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5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9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393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6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9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8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27" indent="-342727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570" indent="-285603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412" indent="-22848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380" indent="-22848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350" indent="-22848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316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80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248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211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5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9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2" tIns="45697" rIns="91392" bIns="456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9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6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3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9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8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27" indent="-342727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570" indent="-285603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412" indent="-228481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380" indent="-228481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350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316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80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248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211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5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9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393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9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8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27" indent="-342727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570" indent="-285603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412" indent="-22848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380" indent="-22848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350" indent="-22848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316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80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248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211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5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9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393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9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8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27" indent="-342727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570" indent="-285603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412" indent="-22848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380" indent="-22848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350" indent="-22848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316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80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248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211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5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9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416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706" indent="-22854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790" indent="-22854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875" indent="-22854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959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frm=1&amp;source=images&amp;cd=&amp;cad=rja&amp;uact=8&amp;docid=tNq6bP_Prt5epM&amp;tbnid=3RCHjwSfmEnHSM:&amp;ved=0CAUQjRw&amp;url=http://www.dutchops.com/Portfolio_Marcel/Articles/Instruments/Gyroscopic_Instruments/Turn_Coordinator.htm&amp;ei=uGw4U5KELsi1sATS4oGoCQ&amp;bvm=bv.63808443,d.dmQ&amp;psig=AFQjCNF5Smkp5YaT1JYYWjsp4vpElii4qQ&amp;ust=1396292311635501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frm=1&amp;source=images&amp;cd=&amp;cad=rja&amp;uact=8&amp;docid=UpbnFuWaVYIEmM&amp;tbnid=YrsOD8zQjuEvhM:&amp;ved=0CAUQjRw&amp;url=http://www.flyingway.com/vb/archive/index.php/t-52525.html&amp;ei=-m44U4ylAqersQTZ9YFQ&amp;bvm=bv.63808443,d.dmQ&amp;psig=AFQjCNES4PooazRphzeG28nCbIS1YW6-Pw&amp;ust=1396293733057882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frm=1&amp;source=images&amp;cd=&amp;cad=rja&amp;uact=8&amp;docid=UpbnFuWaVYIEmM&amp;tbnid=YrsOD8zQjuEvhM:&amp;ved=0CAUQjRw&amp;url=http://www.flyingway.com/vb/archive/index.php/t-52525.html&amp;ei=-m44U4ylAqersQTZ9YFQ&amp;bvm=bv.63808443,d.dmQ&amp;psig=AFQjCNES4PooazRphzeG28nCbIS1YW6-Pw&amp;ust=1396293733057882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frm=1&amp;source=images&amp;cd=&amp;cad=rja&amp;uact=8&amp;docid=md3s0ZNmrvxJlM&amp;tbnid=Qft-i_dLVbKciM:&amp;ved=0CAUQjRw&amp;url=http://www.flightlearnings.com/2010/09/30/attitude-indicator/&amp;ei=Q284U4a9MfHnsATLjYLwDQ&amp;bvm=bv.63808443,d.dmQ&amp;psig=AFQjCNES4PooazRphzeG28nCbIS1YW6-Pw&amp;ust=1396293733057882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google.com/url?sa=i&amp;rct=j&amp;q=&amp;esrc=s&amp;frm=1&amp;source=images&amp;cd=&amp;cad=rja&amp;uact=8&amp;docid=Q03cF3E-W0m0LM&amp;tbnid=pCqWd1XX2669JM:&amp;ved=0CAUQjRw&amp;url=http://www.pilotfriend.com/training/flight_training/fxd_wing/di.htm&amp;ei=q284U4mRC43gsATx3YKgBQ&amp;bvm=bv.63808443,d.dmQ&amp;psig=AFQjCNHTbwR0ZLEC8Ub9tripBo-sZB0g2Q&amp;ust=1396293903266815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2.xml"/><Relationship Id="rId6" Type="http://schemas.openxmlformats.org/officeDocument/2006/relationships/hyperlink" Target="//upload.wikimedia.org/wikipedia/commons/d/d5/USS_Jupiter_-_Langley.JPG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en.wikipedia.org/wiki/File:USS_Langley_(CV-1).jp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hyperlink" Target="http://3.bp.blogspot.com/-Kavc9pIOph0/TdAPCSUzVsI/AAAAAAAAGZY/tDjW7drl5j0/s1600/GrafZeppelin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15.jpeg"/><Relationship Id="rId5" Type="http://schemas.openxmlformats.org/officeDocument/2006/relationships/hyperlink" Target="http://4.bp.blogspot.com/-c4WKRnwHiDA/TdANzWmkxMI/AAAAAAAAGZM/Uiba7qdXLjk/s1600/Graf+Zeppelin,+LZ127.jpg" TargetMode="Externa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hyperlink" Target="http://www.google.com/url?sa=i&amp;rct=j&amp;q=&amp;esrc=s&amp;frm=1&amp;source=images&amp;cd=&amp;cad=rja&amp;docid=QaKFyHB76-Ve9M&amp;tbnid=CMDc2ew8VJttvM:&amp;ved=0CAUQjRw&amp;url=http://www.slideshare.net/ccoyure/power-plant-part-1&amp;ei=7zrdUtXNJdagsQTAq4GIBQ&amp;bvm=bv.59568121,d.eW0&amp;psig=AFQjCNHOAyF67eyiA75ZpFajbeUAW1h1ew&amp;ust=1390316593998641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frm=1&amp;source=images&amp;cd=&amp;cad=rja&amp;uact=8&amp;docid=hs4UQwEPsrkgOM&amp;tbnid=wW3nolmPzxWxVM:&amp;ved=0CAUQjRw&amp;url=http://atr.flight1.net/forums/3-degrees-seconds-turn_topic5343.html&amp;ei=b2k4U4bMJ6e0sQSukIGADw&amp;bvm=bv.63808443,d.dmQ&amp;psig=AFQjCNF5Smkp5YaT1JYYWjsp4vpElii4qQ&amp;ust=139629231163550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m/url?sa=i&amp;rct=j&amp;q=&amp;esrc=s&amp;frm=1&amp;source=images&amp;cd=&amp;cad=rja&amp;uact=8&amp;docid=UpbnFuWaVYIEmM&amp;tbnid=YrsOD8zQjuEvhM:&amp;ved=0CAUQjRw&amp;url=http://www.farmboyzimsflightsims.com/KingSchools_Rev_3.html&amp;ei=EGo4U8yuEKi0sQSw0IGQDw&amp;bvm=bv.63808443,d.dmQ&amp;psig=AFQjCNF5Smkp5YaT1JYYWjsp4vpElii4qQ&amp;ust=1396292311635501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www.google.com/url?sa=i&amp;rct=j&amp;q=&amp;esrc=s&amp;frm=1&amp;source=images&amp;cd=&amp;cad=rja&amp;uact=8&amp;docid=hs4UQwEPsrkgOM&amp;tbnid=wW3nolmPzxWxVM:&amp;ved=0CAUQjRw&amp;url=http://www.truthquest.net/Flight-School/Clip%20Art%20Library/Instruments/&amp;ei=l2k4U-LYC8mwsASMpYAY&amp;bvm=bv.63808443,d.dmQ&amp;psig=AFQjCNF5Smkp5YaT1JYYWjsp4vpElii4qQ&amp;ust=139629231163550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cad=rja&amp;uact=8&amp;docid=WLDOAFlxsr58fM&amp;tbnid=PcDgJQlKaN29cM:&amp;ved=0CAUQjRw&amp;url=http://williams.best.vwh.net/172RG_POH/7-35.html&amp;ei=v2o4U67IEaKlsASh74GwAg&amp;bvm=bv.63808443,d.dmQ&amp;psig=AFQjCNF5Smkp5YaT1JYYWjsp4vpElii4qQ&amp;ust=1396292311635501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cad=rja&amp;uact=8&amp;docid=WLDOAFlxsr58fM&amp;tbnid=PcDgJQlKaN29cM:&amp;ved=0CAUQjRw&amp;url=http://williams.best.vwh.net/172RG_POH/7-35.html&amp;ei=v2o4U67IEaKlsASh74GwAg&amp;bvm=bv.63808443,d.dmQ&amp;psig=AFQjCNF5Smkp5YaT1JYYWjsp4vpElii4qQ&amp;ust=1396292311635501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cad=rja&amp;uact=8&amp;docid=WLDOAFlxsr58fM&amp;tbnid=PcDgJQlKaN29cM:&amp;ved=0CAUQjRw&amp;url=http://williams.best.vwh.net/172RG_POH/7-35.html&amp;ei=v2o4U67IEaKlsASh74GwAg&amp;bvm=bv.63808443,d.dmQ&amp;psig=AFQjCNF5Smkp5YaT1JYYWjsp4vpElii4qQ&amp;ust=1396292311635501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55" tIns="32126" rIns="64255" bIns="32126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5" y="685353"/>
            <a:ext cx="8786813" cy="5866805"/>
          </a:xfrm>
        </p:spPr>
        <p:txBody>
          <a:bodyPr lIns="88844" tIns="50772" rIns="88844" bIns="50772" anchor="t"/>
          <a:lstStyle/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tx1"/>
                </a:solidFill>
              </a:rPr>
              <a:t>What are the most common instruments containing gyroscopes?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rgbClr val="0070C0"/>
                </a:solidFill>
              </a:rPr>
              <a:t>Describe the components of a typical vacuum and its operation.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tx1"/>
                </a:solidFill>
              </a:rPr>
              <a:t>Describe the turn coordinator and its operation. 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rgbClr val="0070C0"/>
                </a:solidFill>
              </a:rPr>
              <a:t>What is often termed the most realistic instrument for use by a pilot?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tx1"/>
                </a:solidFill>
              </a:rPr>
              <a:t>What is the possible maximum error a heading indicator may have over an hour?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endParaRPr lang="en-US" altLang="en-US" sz="2500" b="1" dirty="0">
              <a:solidFill>
                <a:srgbClr val="0070C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42" y="0"/>
            <a:ext cx="8229823" cy="837158"/>
          </a:xfrm>
        </p:spPr>
        <p:txBody>
          <a:bodyPr lIns="88844" tIns="50772" rIns="88844" bIns="50772"/>
          <a:lstStyle/>
          <a:p>
            <a:pPr algn="l" defTabSz="913629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3/20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85273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Turn Coordinator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883" y="1794736"/>
            <a:ext cx="4258717" cy="3539269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The turn coordinator can be used to establish and maintain a standard-rate turn by aligning the wing of the miniature aircraft with the turn index. </a:t>
            </a:r>
          </a:p>
        </p:txBody>
      </p:sp>
      <p:pic>
        <p:nvPicPr>
          <p:cNvPr id="6" name="Picture 2" descr="http://www.dutchops.com/Portfolio_Marcel/Articles/Instruments/Gyroscopic_Instruments/Images/Turn_Coordinator_Interna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5" y="1981205"/>
            <a:ext cx="341947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26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55" tIns="32126" rIns="64255" bIns="32126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5" y="685353"/>
            <a:ext cx="8786813" cy="5866805"/>
          </a:xfrm>
        </p:spPr>
        <p:txBody>
          <a:bodyPr lIns="88844" tIns="50772" rIns="88844" bIns="50772" anchor="t"/>
          <a:lstStyle/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are the most common instruments containing gyroscopes?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Describe the components of a typical vacuum and its operation.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Describe the turn coordinator and its operation. 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rgbClr val="0070C0"/>
                </a:solidFill>
              </a:rPr>
              <a:t>What is often termed the most realistic instrument for use by a pilot?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is the possible maximum error a heading indicator may have over an hour?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42" y="0"/>
            <a:ext cx="8229823" cy="837158"/>
          </a:xfrm>
        </p:spPr>
        <p:txBody>
          <a:bodyPr lIns="88844" tIns="50772" rIns="88844" bIns="50772"/>
          <a:lstStyle/>
          <a:p>
            <a:pPr algn="l" defTabSz="913629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3/20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17731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 dirty="0"/>
              <a:t>Attitude Indicator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883" y="1371605"/>
            <a:ext cx="5630317" cy="4401043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The attitude indicator, with its miniature aircraft and horizon bar, displays a picture of the attitude of the aircraft. </a:t>
            </a:r>
          </a:p>
          <a:p>
            <a:pPr marL="342242" indent="-342242">
              <a:buFont typeface="Arial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The relationship of the miniature aircraft to the horizon bar is the same as the relationship of the real aircraft to the actual horizon. </a:t>
            </a:r>
          </a:p>
        </p:txBody>
      </p:sp>
      <p:pic>
        <p:nvPicPr>
          <p:cNvPr id="19462" name="Picture 6" descr="http://www.fsflightschool.com/Flight%20School%20Pics/Attiude%20Indicato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09800"/>
            <a:ext cx="3124200" cy="283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07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 dirty="0"/>
              <a:t>Attitude Indicator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883" y="1371605"/>
            <a:ext cx="5630317" cy="3539269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The instrument gives an instantaneous indication of even the smallest changes in attitude.</a:t>
            </a:r>
          </a:p>
          <a:p>
            <a:pPr marL="342242" indent="-342242">
              <a:buFont typeface="Arial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The horizon bar represents the true horizon.</a:t>
            </a:r>
          </a:p>
        </p:txBody>
      </p:sp>
      <p:pic>
        <p:nvPicPr>
          <p:cNvPr id="6" name="Picture 6" descr="http://www.fsflightschool.com/Flight%20School%20Pics/Attiude%20Indicato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09800"/>
            <a:ext cx="3124200" cy="283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94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 dirty="0"/>
              <a:t>Attitude Indicator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888" y="1947136"/>
            <a:ext cx="3496717" cy="3539269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The relationship of the miniature aircraft to the horizon bar should be used for an indication of the direction of bank.</a:t>
            </a:r>
          </a:p>
        </p:txBody>
      </p:sp>
      <p:pic>
        <p:nvPicPr>
          <p:cNvPr id="22530" name="Picture 2" descr="http://www.aero-mechanic.com/wp-content/uploads/2010/09/7-2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61646"/>
            <a:ext cx="5029200" cy="591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0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55" tIns="32126" rIns="64255" bIns="32126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5" y="685353"/>
            <a:ext cx="8786813" cy="5866805"/>
          </a:xfrm>
        </p:spPr>
        <p:txBody>
          <a:bodyPr lIns="88844" tIns="50772" rIns="88844" bIns="50772" anchor="t"/>
          <a:lstStyle/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are the most common instruments containing gyroscopes?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Describe the components of a typical vacuum and its operation.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Describe the turn coordinator and its operation. 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is often termed the most realistic instrument for use by a pilot?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tx1"/>
                </a:solidFill>
              </a:rPr>
              <a:t>What is the possible maximum error a heading indicator may have over an hour?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endParaRPr lang="en-US" altLang="en-US" sz="2500" b="1" dirty="0">
              <a:solidFill>
                <a:srgbClr val="0070C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42" y="0"/>
            <a:ext cx="8229823" cy="837158"/>
          </a:xfrm>
        </p:spPr>
        <p:txBody>
          <a:bodyPr lIns="88844" tIns="50772" rIns="88844" bIns="50772"/>
          <a:lstStyle/>
          <a:p>
            <a:pPr algn="l" defTabSz="913629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3/20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17731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 dirty="0"/>
              <a:t>Heading Indicator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883" y="1061782"/>
            <a:ext cx="5173117" cy="5262818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Another error in the heading indicator is caused by the fact that the gyro is oriented in space, and the Earth rotates in space at a rate of 15° in 1 hour. </a:t>
            </a:r>
          </a:p>
          <a:p>
            <a:pPr marL="342242" indent="-342242">
              <a:buFont typeface="Arial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The heading indicator may indicate as much as 15° error per every hour of operation.</a:t>
            </a:r>
          </a:p>
        </p:txBody>
      </p:sp>
      <p:pic>
        <p:nvPicPr>
          <p:cNvPr id="27650" name="Picture 2" descr="http://www.pilotfriend.com/training/flight_training/fxd_wing/images2/4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5" y="1781047"/>
            <a:ext cx="4312493" cy="382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60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7" y="1752639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7502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101" tIns="50101" rIns="50101" bIns="50101" anchor="ctr"/>
          <a:lstStyle/>
          <a:p>
            <a:pPr algn="ctr" defTabSz="40459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6387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101" tIns="50101" rIns="50101" bIns="50101" anchor="ctr"/>
          <a:lstStyle/>
          <a:p>
            <a:pPr algn="ctr" defTabSz="40459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1001"/>
            <a:ext cx="4661297" cy="2386459"/>
          </a:xfrm>
        </p:spPr>
        <p:txBody>
          <a:bodyPr lIns="87504" tIns="50101" rIns="87504" bIns="50101" anchor="t"/>
          <a:lstStyle/>
          <a:p>
            <a:pPr marL="217708" indent="-167114" defTabSz="900479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r>
              <a:rPr lang="en-US" sz="31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March 20</a:t>
            </a:r>
          </a:p>
          <a:p>
            <a:pPr>
              <a:defRPr/>
            </a:pPr>
            <a:r>
              <a:rPr lang="en-US" sz="2500" dirty="0"/>
              <a:t>1922 — The </a:t>
            </a:r>
            <a:r>
              <a:rPr lang="en-US" sz="2500" i="1" dirty="0"/>
              <a:t>USS Langley</a:t>
            </a:r>
            <a:r>
              <a:rPr lang="en-US" sz="2500" dirty="0"/>
              <a:t> (CV-1), America's first aircraft carrier, is commissioned into the U. S. Navy at Norfolk, Virginia under the command of Comdr. Kenneth Whiting.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825" y="274588"/>
            <a:ext cx="8229823" cy="1143000"/>
          </a:xfrm>
        </p:spPr>
        <p:txBody>
          <a:bodyPr lIns="87504" tIns="50101" rIns="87504" bIns="50101"/>
          <a:lstStyle/>
          <a:p>
            <a:pPr defTabSz="900479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16390" name="Picture 9" descr="The USS Langley">
            <a:hlinkClick r:id="rId4" tooltip="The USS Langley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82578"/>
            <a:ext cx="4420195" cy="290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1" descr="File:USS Jupiter - Langley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6" y="1178719"/>
            <a:ext cx="3516064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7711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101" tIns="50101" rIns="50101" bIns="50101" anchor="ctr"/>
          <a:lstStyle/>
          <a:p>
            <a:pPr algn="ctr" defTabSz="40459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7411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101" tIns="50101" rIns="50101" bIns="50101" anchor="ctr"/>
          <a:lstStyle/>
          <a:p>
            <a:pPr algn="ctr" defTabSz="40459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4350"/>
            <a:ext cx="4661297" cy="3340819"/>
          </a:xfrm>
        </p:spPr>
        <p:txBody>
          <a:bodyPr lIns="87504" tIns="50101" rIns="87504" bIns="50101" anchor="t"/>
          <a:lstStyle/>
          <a:p>
            <a:pPr marL="217708" indent="-167114" defTabSz="900479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r>
              <a:rPr lang="en-US" sz="31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March 20</a:t>
            </a:r>
          </a:p>
          <a:p>
            <a:pPr>
              <a:defRPr/>
            </a:pPr>
            <a:r>
              <a:rPr lang="en-US" sz="2500" dirty="0"/>
              <a:t>1932 — The airship “Graf Zeppelin” begins a series of flights between Germany and Brazil. Several round-trips are planned per year to Rio de Janeiro.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825" y="274588"/>
            <a:ext cx="8229823" cy="1143000"/>
          </a:xfrm>
        </p:spPr>
        <p:txBody>
          <a:bodyPr lIns="87504" tIns="50101" rIns="87504" bIns="50101"/>
          <a:lstStyle/>
          <a:p>
            <a:pPr defTabSz="900479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17414" name="Picture 12" descr="http://3.bp.blogspot.com/-3OJSxCfBHDM/TdAOgjQNbxI/AAAAAAAAGZQ/26fR25cFNHI/s1600/DS721.1935.LZ127.GrafZeppel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844" y="3955852"/>
            <a:ext cx="4679156" cy="290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4" descr="http://4.bp.blogspot.com/-c4WKRnwHiDA/TdANzWmkxMI/AAAAAAAAGZM/Uiba7qdXLjk/s640/Graf+Zeppelin%252C+LZ127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56" y="1125141"/>
            <a:ext cx="4286250" cy="270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6" descr="http://3.bp.blogspot.com/-Kavc9pIOph0/TdAPCSUzVsI/AAAAAAAAGZY/tDjW7drl5j0/s640/GrafZeppelin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41" y="4565597"/>
            <a:ext cx="3429000" cy="229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6288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7" y="1752639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83938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101" tIns="50101" rIns="50101" bIns="50101" anchor="ctr"/>
          <a:lstStyle/>
          <a:p>
            <a:pPr algn="ctr" defTabSz="40459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8435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101" tIns="50101" rIns="50101" bIns="50101" anchor="ctr"/>
          <a:lstStyle/>
          <a:p>
            <a:pPr algn="ctr" defTabSz="40459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310" y="1370708"/>
            <a:ext cx="4875609" cy="2969121"/>
          </a:xfrm>
        </p:spPr>
        <p:txBody>
          <a:bodyPr lIns="87504" tIns="50101" rIns="87504" bIns="50101" anchor="t"/>
          <a:lstStyle/>
          <a:p>
            <a:pPr marL="217708" indent="-167114" defTabSz="900479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r>
              <a:rPr lang="en-US" sz="31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March 20</a:t>
            </a:r>
          </a:p>
          <a:p>
            <a:pPr>
              <a:defRPr/>
            </a:pPr>
            <a:r>
              <a:rPr lang="en-US" sz="2000" dirty="0"/>
              <a:t>1937 — An attempted round-the-world flight by leading United States woman aviator Amelia Earhart ends dramatically when the starboard tire of her Lockheed “Electra” airliner bursts during take-off from Honolulu, Hawaii. </a:t>
            </a:r>
          </a:p>
          <a:p>
            <a:pPr>
              <a:defRPr/>
            </a:pPr>
            <a:r>
              <a:rPr lang="en-US" sz="2000" dirty="0"/>
              <a:t>Because of the damage, the expedition is temporary abandoned. </a:t>
            </a:r>
          </a:p>
          <a:p>
            <a:pPr>
              <a:defRPr/>
            </a:pPr>
            <a:r>
              <a:rPr lang="en-US" sz="2000" dirty="0"/>
              <a:t>The first leg from Oakland, California to Honolulu on March 17 was made in 16 hours, an east-west record.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825" y="274588"/>
            <a:ext cx="8229823" cy="1143000"/>
          </a:xfrm>
        </p:spPr>
        <p:txBody>
          <a:bodyPr lIns="87504" tIns="50101" rIns="87504" bIns="50101"/>
          <a:lstStyle/>
          <a:p>
            <a:pPr defTabSz="900479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18438" name="Picture 11" descr="http://www.aviation-history.com/airmen/earhart-6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763" y="1125435"/>
            <a:ext cx="4018359" cy="277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3" descr="http://www.aviation-history.com/airmen/earhart-21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341" y="3898103"/>
            <a:ext cx="4018359" cy="296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1562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101" tIns="50101" rIns="50101" bIns="50101" anchor="ctr"/>
          <a:lstStyle/>
          <a:p>
            <a:pPr algn="ctr" defTabSz="40459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5" y="1125141"/>
            <a:ext cx="4125516" cy="2969121"/>
          </a:xfrm>
        </p:spPr>
        <p:txBody>
          <a:bodyPr lIns="87504" tIns="50101" rIns="87504" bIns="50101" anchor="t"/>
          <a:lstStyle/>
          <a:p>
            <a:pPr marL="217708" indent="-167114" defTabSz="900479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r>
              <a:rPr lang="en-US" sz="31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March 20</a:t>
            </a:r>
          </a:p>
          <a:p>
            <a:pPr>
              <a:defRPr/>
            </a:pPr>
            <a:r>
              <a:rPr lang="en-US" sz="2500" dirty="0"/>
              <a:t>1959 — The site in Cheyenne Mountain, Colorado, is approved as the location for NORAD.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825" y="274588"/>
            <a:ext cx="8229823" cy="1143000"/>
          </a:xfrm>
        </p:spPr>
        <p:txBody>
          <a:bodyPr lIns="87504" tIns="50101" rIns="87504" bIns="50101"/>
          <a:lstStyle/>
          <a:p>
            <a:pPr defTabSz="900479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cxnSp>
        <p:nvCxnSpPr>
          <p:cNvPr id="19461" name="Straight Connector 2"/>
          <p:cNvCxnSpPr>
            <a:cxnSpLocks noChangeShapeType="1"/>
          </p:cNvCxnSpPr>
          <p:nvPr/>
        </p:nvCxnSpPr>
        <p:spPr bwMode="auto">
          <a:xfrm>
            <a:off x="4089797" y="5036344"/>
            <a:ext cx="696516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cxnSp>
      <p:cxnSp>
        <p:nvCxnSpPr>
          <p:cNvPr id="19462" name="Straight Connector 4"/>
          <p:cNvCxnSpPr>
            <a:cxnSpLocks noChangeShapeType="1"/>
          </p:cNvCxnSpPr>
          <p:nvPr/>
        </p:nvCxnSpPr>
        <p:spPr bwMode="auto">
          <a:xfrm>
            <a:off x="4679156" y="3964781"/>
            <a:ext cx="2518172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cxnSp>
      <p:pic>
        <p:nvPicPr>
          <p:cNvPr id="19463" name="Picture 11" descr="http://images.wikia.com/terminator/images/0/08/Nor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220" y="53578"/>
            <a:ext cx="1678781" cy="167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3" descr="http://1.bp.blogspot.com/_Lrcc7a_dlWY/TBC6J0dXwaI/AAAAAAAAAFY/4O6rp3PRIl8/s640/Nor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29" y="3643314"/>
            <a:ext cx="4345410" cy="289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5" descr="http://www.hp9845.net/9845/software/screenart/wargames/images/NORAD_se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341" y="4018359"/>
            <a:ext cx="4018359" cy="229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7" descr="http://www.nycaviation.com/newspage/wp-content/uploads/2009/08/blast-doors-6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734" y="1714501"/>
            <a:ext cx="3509367" cy="197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0820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7" y="1752639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5490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54728" y="657054"/>
          <a:ext cx="8078788" cy="5921546"/>
        </p:xfrm>
        <a:graphic>
          <a:graphicData uri="http://schemas.openxmlformats.org/drawingml/2006/table">
            <a:tbl>
              <a:tblPr firstRow="1" firstCol="1" bandRow="1"/>
              <a:tblGrid>
                <a:gridCol w="1150258"/>
                <a:gridCol w="1153325"/>
                <a:gridCol w="1155777"/>
                <a:gridCol w="1153937"/>
                <a:gridCol w="1155777"/>
                <a:gridCol w="1155777"/>
                <a:gridCol w="1153937"/>
              </a:tblGrid>
              <a:tr h="2250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 dirty="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Sunday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Monday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Tuesday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Wednesday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Thursday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Friday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Saturday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25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Flight Systems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Powerplants</a:t>
                      </a:r>
                      <a:endParaRPr kumimoji="0" lang="en-US" sz="1200" b="1" i="0" u="none" strike="noStrike" kern="8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Flight Systems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Propellers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Flight Systems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Induction Carb Systems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Flight Systems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Carb Icing and Heating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QUIZ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930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5560"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4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5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Chapter 6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Ignition Systems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6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6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Oil Systems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7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6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Fuel Systems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8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6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Electrical Systems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9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Mighty 8</a:t>
                      </a:r>
                      <a:r>
                        <a:rPr kumimoji="0" lang="en-US" altLang="en-US" sz="13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th</a:t>
                      </a: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 Museum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10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11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12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7 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Instruments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13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7 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Instruments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Altimeter</a:t>
                      </a: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  <a:sym typeface="Helvetica Light" charset="0"/>
                      </a:endParaRP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14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7 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Instruments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Vertical Speed Indicator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15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7 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Instruments </a:t>
                      </a: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Airspeed Indicator</a:t>
                      </a: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  <a:sym typeface="Helvetica Light" charset="0"/>
                      </a:endParaRP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16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QUIZ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17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18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19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7 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Instruments 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Gyro Systems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20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7 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Instruments 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Magnetic Compass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21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Chapter 7 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Flight Instruments Review and Test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22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Chapter 8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Flight Manuals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23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Chapter 8 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Flight Manuals Review and Test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24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527" name="Oval 2"/>
          <p:cNvSpPr>
            <a:spLocks noChangeArrowheads="1"/>
          </p:cNvSpPr>
          <p:nvPr/>
        </p:nvSpPr>
        <p:spPr bwMode="auto">
          <a:xfrm>
            <a:off x="2667000" y="4911379"/>
            <a:ext cx="1339453" cy="17526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22" tIns="32109" rIns="64222" bIns="32109"/>
          <a:lstStyle/>
          <a:p>
            <a:pPr algn="ctr" defTabSz="409236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02062" y="-112387"/>
            <a:ext cx="618412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D0D0D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February / March 2018</a:t>
            </a: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5-Point Star 4"/>
          <p:cNvSpPr/>
          <p:nvPr/>
        </p:nvSpPr>
        <p:spPr bwMode="auto">
          <a:xfrm>
            <a:off x="3429000" y="4387158"/>
            <a:ext cx="2187678" cy="2362200"/>
          </a:xfrm>
          <a:prstGeom prst="star5">
            <a:avLst/>
          </a:prstGeom>
          <a:noFill/>
          <a:ln w="79375" cap="flat" cmpd="sng" algn="ctr">
            <a:solidFill>
              <a:srgbClr val="0070C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30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27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2nd Quarter Requirements</a:t>
            </a:r>
            <a:br>
              <a:rPr lang="en-US" sz="4000" b="1" dirty="0" smtClean="0"/>
            </a:br>
            <a:r>
              <a:rPr lang="en-US" sz="4000" b="1" dirty="0" smtClean="0"/>
              <a:t>(9 weeks – May 23)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295400"/>
            <a:ext cx="9067800" cy="5632150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All students will complete the following: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Take notes - All in class quizzes and tests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Private Pilot Syllabus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Lessons 1 – 6 (Taxiing through Air Traffic Control)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Must pass written with 80%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Successfully complete 3 times on small </a:t>
            </a:r>
            <a:r>
              <a:rPr lang="en-US" sz="2400" b="1" dirty="0" err="1" smtClean="0">
                <a:solidFill>
                  <a:srgbClr val="FF0000"/>
                </a:solidFill>
              </a:rPr>
              <a:t>sim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Successfully complete 1 time on Main </a:t>
            </a:r>
            <a:r>
              <a:rPr lang="en-US" sz="2400" b="1" dirty="0" err="1" smtClean="0">
                <a:solidFill>
                  <a:srgbClr val="FF0000"/>
                </a:solidFill>
              </a:rPr>
              <a:t>sim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Complete ERAU Aviation 101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3 quizzes and 1 test 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Student will receive zero points for all incomplete work – NO make-up / extra credit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endParaRPr lang="en-US" sz="2400" b="1" dirty="0">
              <a:solidFill>
                <a:srgbClr val="FF0000"/>
              </a:solidFill>
            </a:endParaRPr>
          </a:p>
          <a:p>
            <a:pPr marL="342328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NOTE: All unfinished Student Pilot and ERAU must be complete prior to starting Private Pilot and last 3 quizzes and test for ERAU.</a:t>
            </a:r>
          </a:p>
        </p:txBody>
      </p:sp>
    </p:spTree>
    <p:extLst>
      <p:ext uri="{BB962C8B-B14F-4D97-AF65-F5344CB8AC3E}">
        <p14:creationId xmlns:p14="http://schemas.microsoft.com/office/powerpoint/2010/main" val="361682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7" y="1752639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112725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/>
          </p:cNvSpPr>
          <p:nvPr/>
        </p:nvSpPr>
        <p:spPr bwMode="auto">
          <a:xfrm>
            <a:off x="178594" y="75902"/>
            <a:ext cx="8965406" cy="83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712" tIns="50705" rIns="88712" bIns="50705"/>
          <a:lstStyle/>
          <a:p>
            <a:pPr algn="ctr" defTabSz="91232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Chapter 7 – Flight Instruments</a:t>
            </a:r>
          </a:p>
          <a:p>
            <a:pPr algn="ctr" defTabSz="91232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FAA – Pilot’s Handbook of Aeronautical Knowledge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219201"/>
            <a:ext cx="3937000" cy="5107739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xMTEhQUEhQUFRUXFRgXFBcYGBUWFBUYGRgWGBYVFhQYHSggGBolHRgVIjEhJSkrLi4uFx8zODMsNygtLisBCgoKDg0OGxAQGy8kICQsLSwsLSwsLC0sLCwvLCwsLCwsLCwsLSwsLCwsLCwsLCwsLCwsLCwsLCwsLCwsLCwsLP/AABEIAQAAxQMBIgACEQEDEQH/xAAcAAACAgMBAQAAAAAAAAAAAAAEBQMGAAIHAQj/xABLEAABAwIEAgcDBwcLBAIDAAABAgMRACEEBRIxQVEGEyJhcYGRMqGxFCNCUsHR8AckU3KCwuEVFjM0Q1Rik6Kz8URzw9KSsjWDhP/EABkBAQEBAQEBAAAAAAAAAAAAAAABAgMEBf/EADERAAICAQIDBgUDBQEAAAAAAAABAhEDEjEhQVEEE3GhsfAiYYGRwTJC0QUUM1LxI//aAAwDAQACEQMRAD8A5G2qvFG9axFeJoAtDBBFWHBYewpvgMh63DodCeyob8O/4H0rRljT2Tw99Qp4xhwLxUykQanU0UwFCJAIniDsaxSZoCJ9rUhSeYrzJ8NoRfc3NTiBcmgcJmhW5pgabxzoBtSHPHJWByHxp6DVazBUuK8Y9KA1wSoWk94ozN09ugmBx5Ufm52PhQAqDenmX+z50kUKc5Yex50AZWq1gCTYVjiwBJ2qt5nmJWYFkj30BtmuYlZ0psn40tipWGSo06w+XjTB4igK/T/IXgpJSd0/DhSXENFKiDwNbYHEdWsK4bHwO/47qAt1C5miWl+E+l6KBmtXkykjmCPdUKVAitTUhrQiqQe9E93f2P36yveie7v7H79ZVIUzHYeDPMVAy1Min+Ow0oSeVeZflZKhNCl9/JZmn5q4goEYcJ1KJ36xatAIj6xNG9JcxLcnQRIB9oggFJuJG0Kn04UuyTL1N4V0N6AX+vEFaErUWMMpbQQgmV/OL+iDG9F/KcOWgXWg4FDCIgrcBHXYPrlaSFC+rnIFCCDFZiHSFBMAJCbGZibk8/urRt8kgRTXJg0MUjBHD2SrBhToU72i9hg66l0lZAUpRUU6QmyFUxyQsPlCiw0hJdw7Kta8QQVLLmoNBBJClJCbrVAKe+oUSY/AL6kK7PziVFCQe3CSpJUREASkjfhQnRzI1nrHFKbQEASVmANRMbA3MH0q04bGjSz8y2YwOMuS7J0rfEGFgQdJn9YxFoWZOuWXS6mWFBKXwCNYknQtE/SSQTyNwbGgIsSyW1rbVGpCilUXEpJBvVUcSVKMAkkk2vzNX5eXpSjErcOpxhb6H1lSu2shKGFmT+kKz3xea0wDbKMQ0prDJSmX09pTwWgjDEqZfbU5KXgZuOypK5HcBRW9j4UwzFILaSOVOU4BjqGpbbC3GUOQn5UXQo4vQZMlpLPVSkSdUxuSCWr+DYUeq+TNgddjmgQt/UkMNBbShLpGqTeQR3CgKQ0klANFYHFBEgzBqxuYNoYVvQzpPzQWSVh1Ky0VKDiFqIIWe2hSQBpBHdS97LhPZoBTm+PBTpSJnckfClDLWpQHM1Zl5Vq3NRfySAdzQGmFwoTTFCYr0Jr2KhRPn2EmFjwV9hpERVzcQCCDsRBqp4tgoUUnh7xwNUg6yHFakaDunbw4fd6Uzqp4HEdWsK4bHwO9WwUBVH0QpQ5Ej31ERTDMWPnVd5kedeIy4n2uyPf6VG0gHdFN3f2P369pp0awqU9ZA+rvf61ZU1ChDgrtg70Yyo/VNAZIrskd9Ng4EglVoE1SmmIzFxPVkFSerJLcbgq3gd9V5TmKI0/OFIU2QNNvmkdU1w+ijsjupvkb/W4tGr2ZMDuro+Hy4EDS6lXeEpINtt/41SpJ7uih9I8TjVIYfacc0pKFQEiUrQkpQonTJgFQEzE0DkmbYthOlvrACUq9mSCmdJuNxJ9a6pgsGfZLwKVGfYTB4QL28v8AmJGVlBCS4DBB9kXHETPGl/IuiP8AsvP+ClZe48NC0KXKAtKezsFlRUmCNiVKMHnU2B+UNJUGypOqx7MgwZEggir60hAIgJv4Xpm0wg8E+6hg5kWHlMvoUFqW+42taoNwjWYI5lSwZ7qIThMYtxKi44dCipHZEgkaSSQLki0qm1dQThE8hRLbKQOHuoDm7eWYko0FZ0ztpG2vrImNtfajaa3GWupVOpU61rmPpOJCXDt9IATXRCE32tvtbjUCynu48uFj8DQHP8fhHlIShS1FCYgEfVEJvEmEki9BON10DH6erO21q5nicUL3oCQgVFiIoFeLFeO4iU7UBsXhI77fdU1JHXjTTDv6kg/iaAnpVnmF1J1jdO/eP4Uzgmp8LhgqQdov3zUbriUowQTYCT3VashQS3CzBTw3McKFx7aGVFIHhFyR3moMJjVpcSfZSbHmRxrNt7CqH2YMgJ1ABMC5N1Efj40lU4Sewn9o/iKsKUp5FU89qU47sKIJ8AOVFHqWz3o4okuySfZ/frK96Nbufs/vV5WzIDk7EICuZ/4obO8RfT6/ZTZoBKByAqsYh3Uoq5mhRt0PP523511JDR3LKAYj2+BERMeArlvQ/wDrbfnXSk4WP+m3Pa7aeRMi/OKGSZWCsghtGoe0LxvMpM2Mje+9FvMdYiSy3rCRCdQMgW5WiE3+6hEo9nSwbXA1ABOo9oQfAE+NGYXCBKtKWOyoJSTqSBA02iZtHuqgjZwZPZ6lvTIKpVsCIM+EC/GPOnTWABKwtltWxBKrn2UoBBFtjHhQLGGhU/JhOnSe2n2dtO+0fGiUNQlSfktjFusTCtKgQd7EG48KgCkYcwofJ0BJ0yesBkDtBQtcT8K1dw4kgYdCkyIJVBMgSYg7EnjwqJxlMH82HG2tImIIm/EzULbUAxh9MgFQCwZIIA2PAavSONATLY1LIcZb09m4VKhAi44xCY291DrSoFMMt9nbt3AJ9oWtu5bjzFaO4MT/AFXzDiAeHfxgeVEPYFokkoBJBBmZIO4N6FF7uG0pPzKE2VcKEgwdhHK1c2xCACZNdMxzLaUKUlMEBRsTxmbT3muPYzGEk0ASt0UVh06wYqtrfvc1ZejhSTQAmIw0GjsCiAR5/fR2OwoCiIrZtsCgIIrdneOcTXpTXqBUZSLM8LKSQACnYncjjVYeeuIvE++raqq5m2B0kkbG4+71qWBjkmOK0aSbpt5cPuqXMsPqTPEfDjVey3E9W4k8NleB/E+VW8J7p58aMAPR1u7n7P71ZRGTgpU536SP9VZW9DM2hFmuIAatuq330hrdxskmTsTUQRUKPeh4/O2/OustIxMCW0EwJ7UDvF+P48KN0DysIdQtQ7R2ngK6CHhokPrjVY9WZsJIjTMdpPpHOoaUq5WClT4IlpM3+kCIEceZv6UfgVukjWhKU6ZMGTqtA329r3eYil6nAA8syCB2ITPAkkenhUTeLsD1yxJsOrExaxABHpzFWiuaa2Xn/I/Lleh6kD+OB2eUJUP7M2EKJABTsY3PKN61TixAPXrgkj2L+5MiJFzG1U5lkCq16yKSNYzV2Q+okkXLcbDh2YvUAxcyoPriJMt7crafsqAfLeodxykqscJEPOCSE/0ZMnw08bn/AIqN9/sz1y4mJ0G0KTJjT5cr91UBec4iGXP1TXz7icxUSYteu049zU2sdapXZMAogG3E6RXGRl6iCeVAQsFSjcmrr0UFxVWwmHqz5MdJqFLdmrcgKHKD9lDJFh4UQ29qBHMe+LV4tqwqAGWmsQmpCK9QmjKaJbvw91QZjg0rRF54CQYI76KeQUjVG1RMHUvT51aVWZbd0U5vArWrSAZm/IcyatziYT4CjdCe8+6o8YBoMCN/HasmiDLmdzzA/erKIy1s6QOOhJPmVx7orK6mCkZ00hAbQi9pUec1FkmE6x1I4C58BUWNwakHmOB51YehjHZWrjIFYNFiwOJ6t5sDdRgVZsBju2nU8s7EgoHGSASkWkTVQLR+V4c8O19lW7A4oDfEA8QdH0YuI40DJHcYNIPXmJIko39nhHCd+/uoRWLvHXqm0gti0pCgdrfea3VmA/vA7MA9iJFvHhWvym5T14kLOrsiwCQSkco3nvqkI04yQfnyYEToEgykTEX3/wBVZh8akEjriZIN0cNRkbeXlNa/KpBIfMXX7FwmCqPIfCtQ/wBlJ68C5MhFlC1o4G/qaAldx2nd89kwodWN9oHZ2FR/KoTd5RkwDomIEnhfcVo1iLn58ERYBF72n1I99eHFwB8+JBNyjcQNIPK3HjNATNYjUTDxgzEI234xOwN6MeWNCgXjM6SerjSSSZsIuLTtagcPiu0UqeBNgBpggkAgg8dwRTVrGJ0kHEAwST2e4EDuA386ATYl8FCh1uqUkAaNMkCSZA7jVG6P4ILMEbyKv2OcspJd1GCQCiCZBsDz3qj5E7pPnNQorxWW9U4pJ4GPuqfDpg096TthSkuD6Sb+I/hFKEptQB+DxPaI/G1WVxMiao6XYX6VcsK+Cn1oCBbdesWJopaah01CkONXCTEzwmhm7KQv6yb9xBIPlEUY+jUUjzPlWYnCkIB4A/GLz5VVxRGbSaGxYJAAkkm1GIFhULphSTEwayisOwGH7SxySgDyBrKOy/SoE847udZW7Zk5YzmYXCVBKRFzwNPOj7yUr0JiFC0VSxVn6HIMrWowhI3O01CltU2NSFkgaDMmwA40xbz0L7CHm4tEJO3Hj6fgDmvSbPS6dCLNg/8AyPM91GdAtClOTuNJHvoDoGOzENABTzYkdnsxECDxjlQq+kLd4fb9q1vo3tvv7N+41V/yh4cFlCx9FUeornLz1qoO1fzja1CX2yniBYk+PvqdXSXDR/Sp9a4SzcimbmC4R7STHiOFCHXz0nwv6VPqKz+c+F/Sp9RXCMQ1pNRRQHe/5z4X9Kn1FWHLc8YWkKStJtvafXyHpXzK2yVbCrf0PxfV9k8ZFAdU6QZ6yELSFiSCN655ljlxSzP3QVzXuXYmoUtOLXKAD5UsKoqVeJ7NKsTiwDQHmIxACx5U5wObwImqRi8XCt68w+NUow2FLPJAKj6JoDo7edDnXn8rid6qWCyjMHPYwmII5qQWx6uaRT7CdB8yWJUhtr9d1Nv8vVXKWXHHeS+5pRfQc5djQtZE8Ld0/wAYpjisT2dBA1HkZ4zJ8eVCZP0NWyuX8UwLXSJJv3qI7+HCrUx0ZbBkqUfQfZXCXbMUefka7uTEjbcAVBjG+I4VcUZU0Poz4k0pznDpDgAhI0C3M6lfwqYu2RyTUYplljaVsXZStHaseHLvrKLwGGAKvL7ayvZ73ORyHLMIXXUI5m/hxq8u4NlZVh0jShCQVaTHaO0xvtSLo0ptltx5Sk69kpkT6V50YcedfWG0LdK7kISVEX3J4DvNUoSjoukpUibkzq4gC/wpT0WSprFqaVZUFJ8QZEfjjXT8ryR5BBeCUGCNJWgrv3JJ4TSnot0NLLzz7q0uK1FKCNR0ySVTqA7UaRbvrdfDZzt6gPHYUYlC2dQ5KiCUEQbjgY5865JmGHU24pChCkkpPl9ldxzHKynF4d9Nplp7/EkgqbJ5lKgQO5Zrl/TJhs4x8oIKdZ9RAV7waUtN/MW9X0Kwg1b8O2XcOCPaTC0/BQpA3g52vVpypfVtMA7aFg+Bdc++smyuZnhZB5g+43H2UpDJNXTE4cao4G33UtXgoJoAPKsLe/GpnBoVbgZohMJvQGZ4uTagNcwxeo1PgX7UnNT4d2KAeOY+1PvycZdh8W8+MSkKS2hKkgrUgSVEGdJE7VRH8RTr8n2EbexiUPNpdRpWdKgSCQkkbd9c8kHKLSdfMqdM687hMoYBIGAbXB0qX1KlA8LqJNAv9MmEJA+XYVu2zLTjgmeEC4jwrMPlLaTbLsKkWvpQriJIlM7SaEyk6MZmPVJbSQrDaQQlKUjq+0IG0idq8i7Cv3Sb9/Ozfe9Ebu9NGFnsYjGOiTZnDlNuABMX2vQ7nSNKUrWcHma0hJ1LelCQkgpJ1Xiyj607GY4j6TuHSIOyuPCQT40qz/MvzPEJcxDLilNwkJWgHvASDKprouyY0vf4J3jI8qxzriEqYywFBHZWt5J1R2SSk6eI9RVrYxeLUkFaG2zxAKTHnqNU/o/mrIwTCFYlpladRu4kKBKnAApBMx2gY4wKNLzS9KRjZVP0VkqVcnZPG/urX9rifFomuRZT8oO7qR5j7EfbS1KyolSiSdpJJ2J2naocE2htWrrXFGI7SXVDvNk7/eedSYTa/wBo4k7VVihBpxSGpvcYYAe15fbWVmAQO1bl9tZXTiQ5hi8pDTSSQCqbmrh0Hz7qcMWm0oBUohR0q1kkKI7SSPopMcr7capnOYBxuUnep+h6VadRBgvJCTBgw0/MHYx/zUyXobQW5eOioSkXVYOGVEyTE3J4k86fZXnmGWpbIUNQWrmFG++k+0O8TVbyj+jc/XV8TQeLycLGqOJIPEGTcEXBr1SdxTOMNy95jh2wguKUNCApZVwASkqk+EV85Z1HWOQdQ1rgjYjUYI8d66YrN32GnEvaX2tBSUuEhatXZCdSfbF7g8JvXMs3UkrWUJKUFSihJM6UkkpTPGBAq4thMteJwaIAS2hNhJCQD4W+FQ4rDwlruQr3uLpd0jzN1t0IQvSNCTEJ3lXMSNhb7ZodWPdWlkBSyoJUHISdy4opuBGxG1ePDwgjtLcJedix8qAexdWXKsMkwXEg/rDvjj32qxfyPlro+fQgd6NSFWMf2e97eNq3rj1JTOf5XkuIxaXFNaAlv2ipWm54JEEk/fVZxiClakq3Bg8q6DmuQlpxTWAxEYZYOorKy4hRlKtISgagYSBeSZE2qnZz0few41qKVokDUkkm8wSCNpBEzcgxMU7yD4JimLEVijUQVW2qtg1NGZaogkgkW4WNCkURgNzUYDm2lLWEi5JAEnjTLDdFMS7HVNBztESCnSkAxJJ28N61yEfneH5F1FjYRI3rtf5ScrZay3EFtASQgxBiCtxKlK8Z91tq8+WbiuBpI4Pj8rcYWEOo0KKQsA6bpV7KhHnUbYrUkm5JJ5m59a2brqrriQPwuBKk6yOz1iEi4urWiBHK4k1Z8t6P4tYQ4yytYCrKSCRKTz5bVnQfK0PtKSsGA6kza+lSF6fAlInnNWHpYx1TKyhS0nSAAlRATAMQNgOJ5xXzp9vjHP3PP/h3WFuOoYMOahcEEEhQNilQJCkkcwQRW57uH8f41XehuPKwtCySqdYJ3M+17/jVlHG8bc++vatzkF5evfy+2srXLkb8TabxzrK2mRxOLhzsEVfsvYPZ7atKENFKLaQVMJJ3H+NXhxrnijvXSMEd/wDtsf7Df4954VjtLaxuhHcdZYpCUlJUZJJPnfj40ewtKAQVCN5Jgd+9U/OHyhpaxugavIXPuv8AHeKQfzutCjvXp7NkWbFx5HGcdEuBv0szkvPK6uzKRoRaOsN9bl+HAdyZ41W0sKdJAgQJUo2SlI3Uo8AKnx2ZIUCb/j8fGnqsMGsG7zLS1LNrnQePdMd3ibb7RmWCCS3ZiEZTlbNMzz9LZQGwFlQmZgBPCCOO8RtfjWmLzlxLSFgJlSSeNoWtNr2sPKTxvQGPyx0pw6QmdCVA3AAJ02ub7GjMXlTimWkwJCDMkcXHDvXHH2TGltZqWV3uNeiuHxGJguKSgHbSmCBw3O8WHKfGrVj+hZWypTT7jZuAqGzBiBKdO3CxkDaKS9HcaEVcMJjW3JHWobtJKyQLRPCDuLEivlzUu8ajEzCblzOJs4rFJOKQ+6vW1oFjABKwiUxFim3gYo3P3CrLgVEqPWJubneAZ4WESbmIEAGZ+mOYJbxS0YdQUFgdY4UCVEbBBULDiY4gXtUGfqJy6T+lTwFpPIQEzHiY4AX+lKPwRdcbR0g239Ckg1vNRit66GiYDY0XgGZXp2kgTykxNDsiUnug/fTBlJAStNiIg8iDY1GU650M6KMowhceKFYjUlTYChKYPYgA3JPC+1F9PMyWvB41M6kQpQ4FP5wEISQb7IWfPbaq90c6YIOAfQ+U/KUJJYcKAtRNygSQfZUTE27Rqu530vxbzfVPFpQeaBcVoCVnQCpPaSQNxy4mvLlg5L4FzV348fL8FvjxKxTvovkK8U+G7pTutR7ISN7ki1pM8h4UiNdP6PZiy6NKCohIScQlADa1tAAOJBCu12oUQACQkxe49FW6uiN0rJsuw7WWOoaddTDyUuIV2ikgkwJKRG3Eca16aZ3h3UOJaeQtUTpSoao8N4rT8qJYOJy/qpnqTbtABrsdT/5OM2vXPHWwnFOBJBAQ4JBMHa4JvFeCf9MxvN/cW7X2Ose0SS0UPsmxnVOoXwBhX6psfv8AKuiqX2VHuFctbq6ZJj9eHIJukaT4X0n0+FeyjFlkyx4X8B9tZQeXOQkd6QfKVVldO6QeVs5E+YrouFP+2x/sN/ju9K5u+a6Kwf8AbY/2G/x3eMVw7V/jYhuLelmL0slsXW52QO76R8h7ze+yrK+iYWz1jqiCqeqbSUghI3cWVbgnZI7zyBPxmC67HNIO3VyrhYFUgd+3/M09ewvV6LglaVKOmyRBWnshJMC09xJ410xR7rBFr9zOM56ptdEcuzpr5OrqnOGqDFiJsQRI8gbVZ2syS9gXSCNSWVpXtYhBE9wPDxgXk15iMjTjcWtC3DDTZ0pCUpIKkgSCFSdJvEQLDxB6LstjD4tKULO6SC4m50kWITABkiZO9tzWc+qeKM5Loag0pNItWIbjRwlIPrWiV3Xfgn96rflGHSpMlKZ6po7A6SQqQJvuIvyoENfPYi36P/6mvo4pVGvH1PLkhcr97FRcaMykqSeMCx8qHxbrgT2lK5cvfFWrFt0rcRwN6kseNvU0YUH1K+0lKrESO+D9lSdKmgnL4AsHU98ST6THeTHAC7BWWGZQD4eU2PhfwoPpmkjAJmQesRvFp1KH6sgTAubEwAmePaZRail1PRgi034HPRUgqMVIKwdg3K0yojmCKb5W1qaWniKT5WqFjyNWTK06XXE8DUexUBYBBKtIBJuABvJsI84orHYbShrrArUWF9XyQUqdQUlPHVpJBG2sG9S4FOjEHuBI8gSL+MVY+lWIHyVlGmSDqB5XM35XNSNu0GB4fIsEcOwpwOoUtpJUtCiRqhO4MgEk7AcDQ2KwQy9TWJwzxcBWUwpI5GZIMKG4IgbmleH6RPtAIBQtCeyApIgAWEEQfU15m2e/KG0oLYRpVqsqUmxFkxb1NTg0CTpT0jXiVNPBKUKbQW0pSOyAm4sSee3dWmd4RKMa6EglIbSpMngtptZJPGCo+6gXcMSEpPCVEctUW8YAppnqJdZVElWDZn9ZLekn/R7q0l/5/cnM1bplleIKXAOCwE+e6ft9aV4ZVHBq6b7X8xesLc0dAwY7Sh9VKE+gP31la5E6FpKuJgnxvPvrK6WZo5fkmWnE4hDQMAmVq+qgXWrxjbvIq9OqT1jhRZEpSjuShKUC/GIiftqh9HseWnzBA1tqQCbATBknl2ac55n7bTRSy4hblkiCFFPNRja0+Z5kkeXtFySguZuPUbZDmCDj0g8UqbSe/wBryFiPMU0xrRQGUndLbgO/Bx4Ta/n323rlGAecS6h2SVJMjlMEbU5T0ixIWVSFAkkJM9md9JFxx9TETXomvgjBcmjlp4t9Sx5Vg+rxisSStYKCAhCJIslN1SBw2E8uFDZZ0eW0844krhxStSFIShIklQghZJIkptEyRbcKWOkj5K+t7QUmEgE9gmZIvMn3Rak7yMQoSp103j2lC4EbAx3VKuCg9vfiKd6l79Dp+BxLrU6FJTq0zJQqZkJMDz25ACACa8xmaKCNS3RAlSlcAkbEwBMwTAjV3AE1QP5w4oACEbAElJlXAk3iTxttawtQmNxuJeTpcXKdyAEpBg3JIEnh6DlXFQklpXBeLN1bt+g+d6cNnZt5X62mDeb3uOOwmwskQRXunSr6WBx9pczPMBN+Z52HsjTQODwCNlIVvFiOUnfupk3lmGN5xInSY0Mq9qyfpiq4Y+fqatgTvTrEH2UNDfcLWb85UJk3NrwJsAKT5xnj+J0h1QITcJAgTxVxJJkySb+lWBeU4XicURCjPVYbZJg367n61j/R/A6UQrG6ipQWAnD9mACJ1ORtOxPfFaj3a2ojsporarSMlwXPH8PoYT6W39pWHKcDzzDj9HCcLfXrprj1M0yu4FULHpVmQqHEK5ge61Rpy3AAj/8AISDywnj9anScPhCEkIx5g27LHxmjlHqhYvxhSl1ClDszCuccweFOc6aCmQQ6CgC08jyI3PdUWL+SKEFGMPkyDQK8LhIj89A3v1R+ArHG+EiOSZXnxJJ5kn1qJIp87gcMr2Xyk/40ge+w99eYvo4sJltQUYuDY/snbyNdljbXAjyRW/ANybABzUNiVWm8RzqfpBgbMwQSlGjusVKHxI8hztD0fxYbbXNlDcQeydr+P43rwuFSQ5cpAJF5EmRA5XrGqkboUtLvw34beVMS5IHuNKArtHbgLbWAFFtO8Kyilp6JYqOtBJtp779qayl/Rlfad/Y/frK2QqD7QNaMYYTUinKxhyFDxoApLN6Pawki4kVo9wo3CvWoAcMgbJA8bmnPSzJi0wkAEEvFPqtQTHl8Km6LY3CNrWrFpSsADQFexMnUSNidonmaddOM0S9hmihQMradYVBUCSsHqykXUCZFuVW2yUkVzLcnIZGrfq8Srv7C8Okb/r0yd6NtlREabu7W/o8U20Byjt7cad5KyteGSp0ALLWKChoU3Gp7DAdhdxZI3+2mz2FlR29p/wD1Y9lX7tWiWUjE9GlIQtQUCkBwE7kDry0tXZmVHTtwoLqTMi11KHZcgGNLY9nYD31cekeG/NMTCtEod7QJBTqxzi5kbVy75If76v8AzXPvrKwwe6I5S5MsAwQ2kwNAshRsm8GY3Vel5yh1Kj1agpB1GFhQKSoyqCAbGl/yU/31f+a599Z8kP8AfV/5rn311UMaVKC8/wAmPivjJ+RacuytgAF9LqlWKtKiEA90QojvonF4bBhPzeGWtUQNSnEpHj2r+FU35If76v8AzXPvrPkh/vq/81z764ywRlLVx8LdeR0U2lX4HjacUieqCGxMwlCbftb++ul5Q87pY1GT1eG195+TvlZ8SdNcVVk6SZOJJJ4lxRJ99di6Pt6EYYJUD8zhUk7yE4R+/dNr1XiindKyJ9CnBBdQFpvPMQZFiCOBBkEd1KsW+to/ONKj6w2+731ecRhmkPkNmQpGpwcEqBCUHxUAqf8Atjnf0tIr5sqxTcUbWVXWWKl5P7r82c0x+KQ42pKE9olPaMWSDJ24khPlNKnGlEdpRUe8k/Grb+UxCW2cOUQkqecClAAEwhEAkbi5qipxSiLkxz+ya9uNtxTR3UsDXCL+9heFxCm1Sn04elG4nN1qTpSNIi8Wn7hSpDoqYLFbcU9zgbtWrZx6owsVo4atAsvQ9Ul79j9+srToZu9+x+/XlaBViusSqtKkS1zoQch2Ug91E5cNZjUhP6ytI9aVMmBFF4B9pKwXkqWjiEmD5XHxoUaP5c6D7OpJI7SCFpv4bedW78qeYBJ1ACA5IUBtofWFJnxRMfeaAy3BZO+62cPjnsM5rR826k6VXHYCiADO3tnej86yN7EvDD4V3CPlKVudop6ooL7pCEwlQ1p6xKf2TetPTyMLVzoHynO1O4YLSSR1ON48W14RfKb7cfKnGNxpQpZUSAFYm5IA7OKZeTM7SNV9joNxxUOdGs4aAQ3gkaAVkJafw6UjWADuEncAmN4FAno3m59rLlmyEmX2JISdSpOr6Rie4RXOUmtl6G6XUbZpmja0OM3VrUps2BHaeW+CQsQRpMkRbyqqDCYeJ6pHshX9Fh/pK0o/s91b08b6K5mQS6wwxIcku4psXcPaV2ArZPZFDYjLilRBxeV6gqdKcU6vTCdKEnQwY07+Ncu8zrkvIOEXzYvOFw1/m27at2WY7NlGQnabbUE9iMOFFKcM25pMKIaZCQYnTKwmTG/Kp3gALYnALACR2X3jZJlW7A9o3Napw6A2kjEYJJV1moKdUgAlQJUk9WSZB4gR312WfJVOK9++hjulf6mM8ryzDPAQnBpJF0lDWsHkQRB8iRRuK6KoSJbbwrn+Hq2gT+ra9VxWHST/AFnLd5/rC+UAf0PCozl6T/1OWnYf1hXD/wDVxrnJ5nK1wXSl68GbShVc/Fmz7TQJCsGAeI6sj3AWrpWR43ssBKSgFvCiIiAWcQ0lMEDZSdp+lXPcKXWxDeOwCRyGKOnn7JbimLWd4tMRjctsQRL6LaSSn+z4aj61q8l7eZkMYxJbRJJUo3UqI1KgXjgIAAHICgMVj8Usw2Utp5nf4H4UItbyrnE5cf8A+of+lRlp4/8AU5env+UT7gmvPHs2Vu5I1HNDH+mKb6y4+W3qCZ2y+Gi4851qUKSNOonSVyNYSYAFgCd+0KRnHII2Phb8RVnXlTKgflGPC0mJQykkGCD7XakSBw4UZjGMuBT1bKVKVEBGpIE7auA8Ir2w7M9NyaX1NP8AqeThGr8I0vwUEIUTITA5CpNChwNWR0NpVdJAgG1wAR60QGG1CRcVxlOuRErKmSa811Y3sCn6oNDLyxP1D5E0U0HFoM6Eru94N/8AkrKYdEstCS7Gq+jlw193fWVvUjJS0mpAsChtVZNUBBerzVzqHVXhVQHrioII3BkeVH4vNkOj51nUrtGQtSU6lKnVpHISAKXTWVlxTLY0GfR7LagJkDrnCI0wE+E376hcznUIU0lVkjtKUqYMk350DWQKmhe2xZKrGjgwwN/oDj93Ctv5Td+jpTsYSkAW23moK9FXRHoLPFvuK3UT7vhUfU0QCK2SRIq1RDdvL+yFSASeNO8JlohMjcIvfjr+4etMstylvTqg3TzJHC8HjRSWSIANpSPTUD7yPSlloUIwKYHZ4Dn+iKuXO1evYMWGie0Rb9VBm4jjRxcUAJ3gT49Qr7UmhMxxaoEA/wBJHKxbaUD76Fo0TgU/o1eqP/aljoIUYUgQSItIg8e+mSXuaj9lTN4UrvpnvIHxNdHBxVtpHLWnwQoDivro91E5etRdbGtEa0zATJuKafyUfqo933Vo3gVJcQoITAWkmybQRcEVjXB819zVPoyZpgKUQoiyG/G6BM1N8mSggpIuYKefePDj3eVB4ll8qAQkRoQLkAAhIB+FFMYQpupQKuJ+wchXHJkilVm9EnsgnSK16sVC6uONDnEnlXFOzLg1uWTIGx2/2f3qyg+jmIJ6yRHs8R/irK6xXAlHL9VZqrNB5H0NZoPI+hruUyayazQrkfQ1mg8j6GgPZryazQrkfQ1mg8j6GgM1V7NeaDyPoazQeR9DQGaqzVWaDyPoazQeR9DQHuqvdda6DyPoazQrkfQ0Axy/NloJBW5BEbk6b2MHh4Uzbzw2+fHDdH+Kf4+cVW9B5H0NZoPI+hrLRpSLJ/LJP9sBt9EW358gY8TUT2Y6hBf5chFhO29gAO+kGg8j6Gs0HkfQ0p9RY2bxWgyh1Mx9LtnafpSN7TRJ6QOj+1bP7B+ykGg8j6Gs0HkfQ0cVLfj9EROth2vpC7+lSPBs/aKiVnjkz1qz4JAFtpE0p0HkfQ1nVnkfQ0UEtl5IWxwvPybwSfIeGxqJeerOw99K+rVyPoazq1cj6GmhECXsxcUfaI7hb30Op1R3Uo+Kia86tXI+hrNCuR9DVoFo6Cbv+Df/AJKyvegqDL8g7N8P+5WVQ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8580" y="-1951033"/>
            <a:ext cx="3133725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419" y="1219201"/>
            <a:ext cx="4288056" cy="522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6637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05" tIns="50705" rIns="50705" bIns="50705" anchor="ctr"/>
          <a:lstStyle/>
          <a:p>
            <a:pPr defTabSz="409932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05" tIns="50705" rIns="50705" bIns="50705" anchor="ctr"/>
          <a:lstStyle/>
          <a:p>
            <a:pPr defTabSz="409932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165" tIns="32078" rIns="64165" bIns="32078"/>
          <a:lstStyle/>
          <a:p>
            <a:pPr defTabSz="409932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65" y="1357313"/>
            <a:ext cx="8534549" cy="4054078"/>
          </a:xfrm>
        </p:spPr>
        <p:txBody>
          <a:bodyPr lIns="88712" tIns="50705" rIns="88712" bIns="50705" anchor="t"/>
          <a:lstStyle/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Identify in writing how to interpret and operate flight instruments.</a:t>
            </a:r>
          </a:p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pilot’s ability to recognize errors and malfunctions with flight instruments.</a:t>
            </a:r>
          </a:p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</a:t>
            </a:r>
            <a:r>
              <a:rPr lang="en-US" sz="2000" b="1" dirty="0" err="1">
                <a:latin typeface="Helvetica" pitchFamily="34" charset="0"/>
                <a:cs typeface="Helvetica" pitchFamily="34" charset="0"/>
                <a:sym typeface="Helvetica" pitchFamily="34" charset="0"/>
              </a:rPr>
              <a:t>pitot</a:t>
            </a: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-static system and associated instruments.</a:t>
            </a:r>
          </a:p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vacuum system and related instruments.</a:t>
            </a:r>
          </a:p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gyroscopic instruments and the magnetic compass.</a:t>
            </a:r>
          </a:p>
          <a:p>
            <a:pPr marL="76860" indent="0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0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8868" lvl="1" indent="-153720" defTabSz="912320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0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8868" lvl="1" indent="-153720" defTabSz="912320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0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importance of Aeronautical Knowledge for the student pilot learning to fly.</a:t>
            </a:r>
            <a:endParaRPr lang="en-US" sz="2000" b="1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70" y="274588"/>
            <a:ext cx="8229823" cy="1143000"/>
          </a:xfrm>
        </p:spPr>
        <p:txBody>
          <a:bodyPr lIns="88712" tIns="50705" rIns="88712" bIns="50705"/>
          <a:lstStyle/>
          <a:p>
            <a:pPr algn="l" defTabSz="912320" eaLnBrk="1">
              <a:defRPr/>
            </a:pPr>
            <a:r>
              <a:rPr lang="en-US" sz="41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3329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Magnetic Compass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161" y="1371600"/>
            <a:ext cx="5184840" cy="4831930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One of the oldest and simplest instruments for indicating direction is the magnetic compass. </a:t>
            </a:r>
          </a:p>
          <a:p>
            <a:pPr marL="342242" indent="-342242">
              <a:buFont typeface="Arial" pitchFamily="34" charset="0"/>
              <a:buChar char="•"/>
            </a:pPr>
            <a:endParaRPr lang="en-US" sz="2800" b="1" dirty="0"/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It is </a:t>
            </a:r>
            <a:r>
              <a:rPr lang="en-US" sz="2800" b="1" dirty="0"/>
              <a:t>also one of the basic instruments </a:t>
            </a:r>
            <a:r>
              <a:rPr lang="en-US" sz="2800" b="1" dirty="0">
                <a:solidFill>
                  <a:srgbClr val="FF0000"/>
                </a:solidFill>
              </a:rPr>
              <a:t>required by Title 14 of the Code of Federal Regulations (14 CFR) part 91 for both VFR and IFR flight.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5" y="2286001"/>
            <a:ext cx="3328987" cy="327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97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Magnetic Compass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161" y="1076575"/>
            <a:ext cx="5184840" cy="5693705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An </a:t>
            </a:r>
            <a:r>
              <a:rPr lang="en-US" sz="2800" b="1" dirty="0">
                <a:solidFill>
                  <a:srgbClr val="FF0000"/>
                </a:solidFill>
              </a:rPr>
              <a:t>aircraft magnetic compass is marked with letters representing </a:t>
            </a:r>
            <a:r>
              <a:rPr lang="en-US" sz="2800" b="1" dirty="0">
                <a:solidFill>
                  <a:srgbClr val="000000"/>
                </a:solidFill>
              </a:rPr>
              <a:t>the cardinal directions, </a:t>
            </a:r>
            <a:r>
              <a:rPr lang="en-US" sz="2800" b="1" dirty="0">
                <a:solidFill>
                  <a:srgbClr val="FF0000"/>
                </a:solidFill>
              </a:rPr>
              <a:t>north, east, south, and west, and a number for each 30° between these letters</a:t>
            </a:r>
            <a:r>
              <a:rPr lang="en-US" sz="2800" b="1" dirty="0">
                <a:solidFill>
                  <a:srgbClr val="000000"/>
                </a:solidFill>
              </a:rPr>
              <a:t>. </a:t>
            </a:r>
          </a:p>
          <a:p>
            <a:pPr marL="342242" indent="-342242">
              <a:buFont typeface="Arial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The final “0” is omitted </a:t>
            </a:r>
            <a:r>
              <a:rPr lang="en-US" sz="2800" b="1" dirty="0">
                <a:solidFill>
                  <a:srgbClr val="000000"/>
                </a:solidFill>
              </a:rPr>
              <a:t>from these directions.</a:t>
            </a:r>
          </a:p>
          <a:p>
            <a:r>
              <a:rPr lang="en-US" sz="2800" b="1" dirty="0">
                <a:solidFill>
                  <a:srgbClr val="000000"/>
                </a:solidFill>
              </a:rPr>
              <a:t> </a:t>
            </a: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For example, 3 = 30°, 6 = 60°, and 33 = 330°.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5" y="2286001"/>
            <a:ext cx="3328987" cy="327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67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55" tIns="32126" rIns="64255" bIns="32126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5" y="685353"/>
            <a:ext cx="8786813" cy="5866805"/>
          </a:xfrm>
        </p:spPr>
        <p:txBody>
          <a:bodyPr lIns="88844" tIns="50772" rIns="88844" bIns="50772" anchor="t"/>
          <a:lstStyle/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tx1"/>
                </a:solidFill>
              </a:rPr>
              <a:t>What are the most common instruments containing gyroscopes?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Describe the components of a typical vacuum and its operation.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Describe the turn coordinator and its operation. 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is often termed the most realistic instrument for use by a pilot?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is the possible maximum error a heading indicator may have over an hour?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endParaRPr lang="en-US" altLang="en-US" sz="2500" b="1" dirty="0">
              <a:solidFill>
                <a:srgbClr val="0070C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42" y="0"/>
            <a:ext cx="8229823" cy="837158"/>
          </a:xfrm>
        </p:spPr>
        <p:txBody>
          <a:bodyPr lIns="88844" tIns="50772" rIns="88844" bIns="50772"/>
          <a:lstStyle/>
          <a:p>
            <a:pPr algn="l" defTabSz="913629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3/20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17731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Magnetic Compass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160" y="1794731"/>
            <a:ext cx="4118040" cy="3970156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There are long and short graduation marks </a:t>
            </a:r>
            <a:r>
              <a:rPr lang="en-US" sz="2800" b="1" dirty="0">
                <a:solidFill>
                  <a:srgbClr val="000000"/>
                </a:solidFill>
              </a:rPr>
              <a:t>between the letters and numbers. </a:t>
            </a:r>
          </a:p>
          <a:p>
            <a:pPr marL="342242" indent="-342242">
              <a:buFont typeface="Arial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Each long mark representing 10° and each short mark representing 5°.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5" y="2286001"/>
            <a:ext cx="3328987" cy="327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55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Magnetic Compass</a:t>
            </a:r>
            <a:br>
              <a:rPr lang="en-US" sz="4000" b="1" dirty="0"/>
            </a:br>
            <a:r>
              <a:rPr lang="en-US" sz="4000" b="1" dirty="0"/>
              <a:t>Induced Errors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160" y="1794731"/>
            <a:ext cx="4422840" cy="3108382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The magnetic compass </a:t>
            </a:r>
            <a:r>
              <a:rPr lang="en-US" sz="2800" b="1" dirty="0">
                <a:solidFill>
                  <a:srgbClr val="000000"/>
                </a:solidFill>
              </a:rPr>
              <a:t>is the simplest instrument in the panel, but it </a:t>
            </a:r>
            <a:r>
              <a:rPr lang="en-US" sz="2800" b="1" dirty="0">
                <a:solidFill>
                  <a:srgbClr val="FF0000"/>
                </a:solidFill>
              </a:rPr>
              <a:t>is subject to a number of errors</a:t>
            </a:r>
            <a:r>
              <a:rPr lang="en-US" sz="2800" b="1" dirty="0">
                <a:solidFill>
                  <a:srgbClr val="000000"/>
                </a:solidFill>
              </a:rPr>
              <a:t> that must be considered.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5" y="2286001"/>
            <a:ext cx="3328987" cy="327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33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Magnetic Compass</a:t>
            </a:r>
            <a:br>
              <a:rPr lang="en-US" sz="4000" b="1" dirty="0"/>
            </a:br>
            <a:r>
              <a:rPr lang="en-US" sz="4000" b="1" dirty="0"/>
              <a:t>Induced Errors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160" y="1794731"/>
            <a:ext cx="4422840" cy="3970156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Variation</a:t>
            </a:r>
          </a:p>
          <a:p>
            <a:pPr marL="798519" lvl="1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true directions</a:t>
            </a:r>
          </a:p>
          <a:p>
            <a:pPr marL="798519" lvl="1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magnetic directions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</a:p>
          <a:p>
            <a:pPr marL="342242" indent="-342242">
              <a:buFont typeface="Arial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In aerial navigation, the difference between true and magnetic directions is called variation.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5" y="2286001"/>
            <a:ext cx="3328987" cy="327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89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Magnetic Compass</a:t>
            </a:r>
            <a:br>
              <a:rPr lang="en-US" sz="4000" b="1" dirty="0"/>
            </a:br>
            <a:r>
              <a:rPr lang="en-US" sz="4000" b="1" dirty="0"/>
              <a:t>Deviation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160" y="1219201"/>
            <a:ext cx="4651440" cy="5693705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Magnetic fields in an aircraft caused by electrical current flowing in the structure</a:t>
            </a:r>
          </a:p>
          <a:p>
            <a:pPr marL="342242" indent="-342242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Nearby wiring or any magnetized part of the structure</a:t>
            </a:r>
          </a:p>
          <a:p>
            <a:pPr marL="342242" indent="-342242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Conflict with the Earth’s magnetic field and cause a compass error called deviation.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5" y="2286001"/>
            <a:ext cx="3328987" cy="327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91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Magnetic Compass</a:t>
            </a:r>
            <a:br>
              <a:rPr lang="en-US" sz="4000" b="1" dirty="0"/>
            </a:br>
            <a:r>
              <a:rPr lang="en-US" sz="4000" b="1" dirty="0"/>
              <a:t>Oscillation Error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160" y="2073218"/>
            <a:ext cx="4651440" cy="3970156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Oscillation is a combination of all of the other errors</a:t>
            </a:r>
          </a:p>
          <a:p>
            <a:pPr marL="342242" indent="-342242">
              <a:buFont typeface="Arial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It results in the compass card swinging back and forth around the heading being flown.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5" y="2286001"/>
            <a:ext cx="3328987" cy="327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30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Outside Air Temperature (OAT) Gauge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160" y="1870936"/>
            <a:ext cx="4651440" cy="3539269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The outside air temperature (OAT) gauge </a:t>
            </a:r>
            <a:r>
              <a:rPr lang="en-US" sz="2800" b="1" dirty="0">
                <a:solidFill>
                  <a:srgbClr val="000000"/>
                </a:solidFill>
              </a:rPr>
              <a:t>is a simple and effective device mounted so that the </a:t>
            </a:r>
            <a:r>
              <a:rPr lang="en-US" sz="2800" b="1" dirty="0">
                <a:solidFill>
                  <a:srgbClr val="FF0000"/>
                </a:solidFill>
              </a:rPr>
              <a:t>sensing element is exposed to the outside air.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334" y="2362200"/>
            <a:ext cx="4340066" cy="333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88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Outside Air Temperature (OAT) Gauge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160" y="1600205"/>
            <a:ext cx="4651440" cy="4401043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OAT gauges are calibrated in degrees °C, °F, or both. </a:t>
            </a:r>
          </a:p>
          <a:p>
            <a:pPr marL="342242" indent="-342242">
              <a:buFont typeface="Arial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An accurate air temperature </a:t>
            </a:r>
            <a:r>
              <a:rPr lang="en-US" sz="2800" b="1" dirty="0">
                <a:solidFill>
                  <a:srgbClr val="FF0000"/>
                </a:solidFill>
              </a:rPr>
              <a:t>provides the pilot with useful information about temperature lapse rate with altitude change.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334" y="2362200"/>
            <a:ext cx="4340066" cy="333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9" y="1752611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564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2nd Quarter Requirements</a:t>
            </a:r>
            <a:br>
              <a:rPr lang="en-US" sz="4000" b="1" dirty="0" smtClean="0"/>
            </a:br>
            <a:r>
              <a:rPr lang="en-US" sz="4000" b="1" dirty="0" smtClean="0"/>
              <a:t>(9 weeks – May 23)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295400"/>
            <a:ext cx="9067800" cy="5632150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All students will complete the following: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Take notes - All in class quizzes and tests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Private Pilot Syllabus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Lessons 1 – 6 (Taxiing through Air Traffic Control)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Must pass written with 80%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Successfully complete 3 times on small </a:t>
            </a:r>
            <a:r>
              <a:rPr lang="en-US" sz="2400" b="1" dirty="0" err="1" smtClean="0">
                <a:solidFill>
                  <a:srgbClr val="FF0000"/>
                </a:solidFill>
              </a:rPr>
              <a:t>sim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Successfully complete 1 time on Main </a:t>
            </a:r>
            <a:r>
              <a:rPr lang="en-US" sz="2400" b="1" dirty="0" err="1" smtClean="0">
                <a:solidFill>
                  <a:srgbClr val="FF0000"/>
                </a:solidFill>
              </a:rPr>
              <a:t>sim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Complete ERAU Aviation 101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3 quizzes and 1 test 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Student will receive zero points for all incomplete work – NO make-up / extra credit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endParaRPr lang="en-US" sz="2400" b="1" dirty="0">
              <a:solidFill>
                <a:srgbClr val="FF0000"/>
              </a:solidFill>
            </a:endParaRPr>
          </a:p>
          <a:p>
            <a:pPr marL="342328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NOTE: All unfinished Student Pilot and ERAU must be complete prior to starting Private Pilot and last 3 quizzes and test for ERAU.</a:t>
            </a:r>
          </a:p>
        </p:txBody>
      </p:sp>
    </p:spTree>
    <p:extLst>
      <p:ext uri="{BB962C8B-B14F-4D97-AF65-F5344CB8AC3E}">
        <p14:creationId xmlns:p14="http://schemas.microsoft.com/office/powerpoint/2010/main" val="285102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Gyroscopic Flight Instruments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161" y="1371600"/>
            <a:ext cx="5184840" cy="4831930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Several flight instruments utilize the properties of a gyroscope for their operation.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  <a:p>
            <a:pPr marL="342242" indent="-342242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The most common instruments containing gyroscopes are the turn coordinator, heading indicator, and the attitude indicator. </a:t>
            </a:r>
            <a:endParaRPr lang="en-US" sz="2800" b="1" dirty="0">
              <a:solidFill>
                <a:srgbClr val="000000"/>
              </a:solidFill>
            </a:endParaRPr>
          </a:p>
        </p:txBody>
      </p:sp>
      <p:pic>
        <p:nvPicPr>
          <p:cNvPr id="1026" name="Picture 2" descr="http://atr.flight1.net/forums/uploads/20100716_143539_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940" y="1241386"/>
            <a:ext cx="2275832" cy="231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ruthquest.net/Flight-School/Clip%20Art%20Library/Instruments/Heading%20Indicato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90" y="2768389"/>
            <a:ext cx="2038350" cy="20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farmboyzimsflightsims.com/Kings_RevPic_Attitude_Indic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386" y="4364464"/>
            <a:ext cx="2338386" cy="23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21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55" tIns="32126" rIns="64255" bIns="32126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5" y="685353"/>
            <a:ext cx="8786813" cy="5866805"/>
          </a:xfrm>
        </p:spPr>
        <p:txBody>
          <a:bodyPr lIns="88844" tIns="50772" rIns="88844" bIns="50772" anchor="t"/>
          <a:lstStyle/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are the most common instruments containing gyroscopes?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rgbClr val="0070C0"/>
                </a:solidFill>
              </a:rPr>
              <a:t>Describe the components of a typical vacuum and its operation.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Describe the turn coordinator and its operation. 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is often termed the most realistic instrument for use by a pilot?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is the possible maximum error a heading indicator may have over an hour?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endParaRPr lang="en-US" altLang="en-US" sz="2500" b="1" dirty="0">
              <a:solidFill>
                <a:srgbClr val="0070C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42" y="0"/>
            <a:ext cx="8229823" cy="837158"/>
          </a:xfrm>
        </p:spPr>
        <p:txBody>
          <a:bodyPr lIns="88844" tIns="50772" rIns="88844" bIns="50772"/>
          <a:lstStyle/>
          <a:p>
            <a:pPr algn="l" defTabSz="913629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3/20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17731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Gyroscopic Flight Instruments</a:t>
            </a:r>
            <a:br>
              <a:rPr lang="en-US" sz="4000" b="1" dirty="0"/>
            </a:br>
            <a:r>
              <a:rPr lang="en-US" sz="4000" b="1" dirty="0"/>
              <a:t>Sources of Power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714" y="2286002"/>
            <a:ext cx="5184840" cy="2677495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A typical vacuum system consists of an engine-driven vacuum pump, relief valve, air filter, gauge, and tubing </a:t>
            </a:r>
            <a:r>
              <a:rPr lang="en-US" sz="2800" b="1" dirty="0">
                <a:solidFill>
                  <a:srgbClr val="000000"/>
                </a:solidFill>
              </a:rPr>
              <a:t>necessary to complete the connections. </a:t>
            </a:r>
          </a:p>
        </p:txBody>
      </p:sp>
      <p:pic>
        <p:nvPicPr>
          <p:cNvPr id="4098" name="Picture 2" descr="http://williams.best.vwh.net/172RG_POH/7-3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05005"/>
            <a:ext cx="291465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7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Gyroscopic Flight Instruments</a:t>
            </a:r>
            <a:br>
              <a:rPr lang="en-US" sz="4000" b="1" dirty="0"/>
            </a:br>
            <a:r>
              <a:rPr lang="en-US" sz="4000" b="1" dirty="0"/>
              <a:t>Sources of Power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161" y="1694962"/>
            <a:ext cx="5184840" cy="4401043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Air is drawn into the vacuum system by the engine-driven vacuum pump. </a:t>
            </a:r>
          </a:p>
          <a:p>
            <a:pPr marL="342242" indent="-342242">
              <a:buFont typeface="Arial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It first </a:t>
            </a:r>
            <a:r>
              <a:rPr lang="en-US" sz="2800" b="1" dirty="0">
                <a:solidFill>
                  <a:srgbClr val="FF0000"/>
                </a:solidFill>
              </a:rPr>
              <a:t>goes through a filter</a:t>
            </a:r>
            <a:r>
              <a:rPr lang="en-US" sz="2800" b="1" dirty="0">
                <a:solidFill>
                  <a:srgbClr val="000000"/>
                </a:solidFill>
              </a:rPr>
              <a:t>, which prevents foreign matter from entering the vacuum or pressure system. </a:t>
            </a:r>
          </a:p>
        </p:txBody>
      </p:sp>
      <p:pic>
        <p:nvPicPr>
          <p:cNvPr id="5122" name="Picture 2" descr="http://williams.best.vwh.net/172RG_POH/7-3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94962"/>
            <a:ext cx="291465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2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Gyroscopic Flight Instruments</a:t>
            </a:r>
            <a:br>
              <a:rPr lang="en-US" sz="4000" b="1" dirty="0"/>
            </a:br>
            <a:r>
              <a:rPr lang="en-US" sz="4000" b="1" dirty="0"/>
              <a:t>Sources of Power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161" y="1744844"/>
            <a:ext cx="5184840" cy="3970156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The air then moves through the attitude and heading indicators, where it causes the gyros to spin. </a:t>
            </a:r>
          </a:p>
          <a:p>
            <a:pPr marL="342242" indent="-342242">
              <a:buFont typeface="Arial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A relief valve prevents </a:t>
            </a:r>
            <a:r>
              <a:rPr lang="en-US" sz="2800" b="1" dirty="0">
                <a:solidFill>
                  <a:srgbClr val="000000"/>
                </a:solidFill>
              </a:rPr>
              <a:t>the vacuum pressure, or suction, from </a:t>
            </a:r>
            <a:r>
              <a:rPr lang="en-US" sz="2800" b="1" dirty="0">
                <a:solidFill>
                  <a:srgbClr val="FF0000"/>
                </a:solidFill>
              </a:rPr>
              <a:t>exceeding prescribed limits</a:t>
            </a:r>
            <a:r>
              <a:rPr lang="en-US" sz="2800" b="1"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6146" name="Picture 2" descr="http://williams.best.vwh.net/172RG_POH/7-3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44849"/>
            <a:ext cx="291465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92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55" tIns="32126" rIns="64255" bIns="32126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5" y="685353"/>
            <a:ext cx="8786813" cy="5866805"/>
          </a:xfrm>
        </p:spPr>
        <p:txBody>
          <a:bodyPr lIns="88844" tIns="50772" rIns="88844" bIns="50772" anchor="t"/>
          <a:lstStyle/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are the most common instruments containing gyroscopes?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Describe the components of a typical vacuum and its operation.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tx1"/>
                </a:solidFill>
              </a:rPr>
              <a:t>Describe the turn coordinator and its operation. 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is often termed the most realistic instrument for use by a pilot?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is the possible maximum error a heading indicator may have over an hour?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endParaRPr lang="en-US" altLang="en-US" sz="2500" b="1" dirty="0">
              <a:solidFill>
                <a:srgbClr val="0070C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42" y="0"/>
            <a:ext cx="8229823" cy="837158"/>
          </a:xfrm>
        </p:spPr>
        <p:txBody>
          <a:bodyPr lIns="88844" tIns="50772" rIns="88844" bIns="50772"/>
          <a:lstStyle/>
          <a:p>
            <a:pPr algn="l" defTabSz="913629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3/20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17731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0.xml><?xml version="1.0" encoding="utf-8"?>
<a:theme xmlns:a="http://schemas.openxmlformats.org/drawingml/2006/main" name="1_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0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2.xml><?xml version="1.0" encoding="utf-8"?>
<a:theme xmlns:a="http://schemas.openxmlformats.org/drawingml/2006/main" name="8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Curriculum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10239</TotalTime>
  <Words>1708</Words>
  <Application>Microsoft Office PowerPoint</Application>
  <PresentationFormat>On-screen Show (4:3)</PresentationFormat>
  <Paragraphs>286</Paragraphs>
  <Slides>38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38</vt:i4>
      </vt:variant>
    </vt:vector>
  </HeadingPairs>
  <TitlesOfParts>
    <vt:vector size="59" baseType="lpstr">
      <vt:lpstr>Arial</vt:lpstr>
      <vt:lpstr>Calibri</vt:lpstr>
      <vt:lpstr>Cambria</vt:lpstr>
      <vt:lpstr>Candara</vt:lpstr>
      <vt:lpstr>Helvetica</vt:lpstr>
      <vt:lpstr>Helvetica Light</vt:lpstr>
      <vt:lpstr>Noteworthy Bold</vt:lpstr>
      <vt:lpstr>Times New Roman</vt:lpstr>
      <vt:lpstr>Wingdings 3</vt:lpstr>
      <vt:lpstr>1_Office Theme</vt:lpstr>
      <vt:lpstr>6_Office Theme</vt:lpstr>
      <vt:lpstr>CurriculumTemplate</vt:lpstr>
      <vt:lpstr>1_Custom Design</vt:lpstr>
      <vt:lpstr>2_Custom Design</vt:lpstr>
      <vt:lpstr>PowerPointTemplateAE_2009_1217_NEW NEW Template</vt:lpstr>
      <vt:lpstr>3_Custom Design</vt:lpstr>
      <vt:lpstr>4_Custom Design</vt:lpstr>
      <vt:lpstr>5_Custom Design</vt:lpstr>
      <vt:lpstr>1_PowerPointTemplateAE_2009_1217_NEW NEW Template</vt:lpstr>
      <vt:lpstr>20_Office Theme</vt:lpstr>
      <vt:lpstr>8_Office Theme</vt:lpstr>
      <vt:lpstr>Warm-Up – 3/20 – 10 minutes</vt:lpstr>
      <vt:lpstr>Questions / Comments</vt:lpstr>
      <vt:lpstr>Warm-Up – 3/20 – 10 minutes</vt:lpstr>
      <vt:lpstr>Gyroscopic Flight Instruments</vt:lpstr>
      <vt:lpstr>Warm-Up – 3/20 – 10 minutes</vt:lpstr>
      <vt:lpstr>Gyroscopic Flight Instruments Sources of Power</vt:lpstr>
      <vt:lpstr>Gyroscopic Flight Instruments Sources of Power</vt:lpstr>
      <vt:lpstr>Gyroscopic Flight Instruments Sources of Power</vt:lpstr>
      <vt:lpstr>Warm-Up – 3/20 – 10 minutes</vt:lpstr>
      <vt:lpstr>Turn Coordinator</vt:lpstr>
      <vt:lpstr>Warm-Up – 3/20 – 10 minutes</vt:lpstr>
      <vt:lpstr>Attitude Indicator</vt:lpstr>
      <vt:lpstr>Attitude Indicator</vt:lpstr>
      <vt:lpstr>Attitude Indicator</vt:lpstr>
      <vt:lpstr>Warm-Up – 3/20 – 10 minutes</vt:lpstr>
      <vt:lpstr>Heading Indicator</vt:lpstr>
      <vt:lpstr>Questions / Comments</vt:lpstr>
      <vt:lpstr>THIS DAY IN AVIATION</vt:lpstr>
      <vt:lpstr>THIS DAY IN AVIATION</vt:lpstr>
      <vt:lpstr>THIS DAY IN AVIATION</vt:lpstr>
      <vt:lpstr>THIS DAY IN AVIATION</vt:lpstr>
      <vt:lpstr>Questions / Comments</vt:lpstr>
      <vt:lpstr>PowerPoint Presentation</vt:lpstr>
      <vt:lpstr>2nd Quarter Requirements (9 weeks – May 23)</vt:lpstr>
      <vt:lpstr>Questions / Comments</vt:lpstr>
      <vt:lpstr>PowerPoint Presentation</vt:lpstr>
      <vt:lpstr>Today’s Mission Requirements</vt:lpstr>
      <vt:lpstr>Magnetic Compass</vt:lpstr>
      <vt:lpstr>Magnetic Compass</vt:lpstr>
      <vt:lpstr>Magnetic Compass</vt:lpstr>
      <vt:lpstr>Magnetic Compass Induced Errors</vt:lpstr>
      <vt:lpstr>Magnetic Compass Induced Errors</vt:lpstr>
      <vt:lpstr>Magnetic Compass Deviation</vt:lpstr>
      <vt:lpstr>Magnetic Compass Oscillation Error</vt:lpstr>
      <vt:lpstr>Outside Air Temperature (OAT) Gauge</vt:lpstr>
      <vt:lpstr>Outside Air Temperature (OAT) Gauge</vt:lpstr>
      <vt:lpstr>Questions / Comments</vt:lpstr>
      <vt:lpstr>2nd Quarter Requirements (9 weeks – May 23)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Mastergunz</dc:creator>
  <cp:lastModifiedBy>Petrucci, Anthony P</cp:lastModifiedBy>
  <cp:revision>610</cp:revision>
  <cp:lastPrinted>2013-10-17T15:17:33Z</cp:lastPrinted>
  <dcterms:created xsi:type="dcterms:W3CDTF">2011-08-16T23:18:18Z</dcterms:created>
  <dcterms:modified xsi:type="dcterms:W3CDTF">2018-03-20T01:16:34Z</dcterms:modified>
</cp:coreProperties>
</file>