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 id="2147483924" r:id="rId3"/>
    <p:sldMasterId id="2147483936" r:id="rId4"/>
    <p:sldMasterId id="2147484008" r:id="rId5"/>
    <p:sldMasterId id="2147484020" r:id="rId6"/>
    <p:sldMasterId id="2147484032" r:id="rId7"/>
    <p:sldMasterId id="2147484068" r:id="rId8"/>
    <p:sldMasterId id="2147484128" r:id="rId9"/>
    <p:sldMasterId id="2147484176" r:id="rId10"/>
    <p:sldMasterId id="2147484188" r:id="rId11"/>
    <p:sldMasterId id="2147484236" r:id="rId12"/>
    <p:sldMasterId id="2147484260" r:id="rId13"/>
    <p:sldMasterId id="2147484272" r:id="rId14"/>
  </p:sldMasterIdLst>
  <p:notesMasterIdLst>
    <p:notesMasterId r:id="rId60"/>
  </p:notesMasterIdLst>
  <p:handoutMasterIdLst>
    <p:handoutMasterId r:id="rId61"/>
  </p:handoutMasterIdLst>
  <p:sldIdLst>
    <p:sldId id="883" r:id="rId15"/>
    <p:sldId id="399" r:id="rId16"/>
    <p:sldId id="1357" r:id="rId17"/>
    <p:sldId id="1348" r:id="rId18"/>
    <p:sldId id="1358" r:id="rId19"/>
    <p:sldId id="1350" r:id="rId20"/>
    <p:sldId id="1359" r:id="rId21"/>
    <p:sldId id="1352" r:id="rId22"/>
    <p:sldId id="1360" r:id="rId23"/>
    <p:sldId id="1354" r:id="rId24"/>
    <p:sldId id="1361" r:id="rId25"/>
    <p:sldId id="1356" r:id="rId26"/>
    <p:sldId id="1052" r:id="rId27"/>
    <p:sldId id="1393" r:id="rId28"/>
    <p:sldId id="1394" r:id="rId29"/>
    <p:sldId id="1395" r:id="rId30"/>
    <p:sldId id="1396" r:id="rId31"/>
    <p:sldId id="1397" r:id="rId32"/>
    <p:sldId id="1398" r:id="rId33"/>
    <p:sldId id="1399" r:id="rId34"/>
    <p:sldId id="397" r:id="rId35"/>
    <p:sldId id="1392" r:id="rId36"/>
    <p:sldId id="1384" r:id="rId37"/>
    <p:sldId id="1390" r:id="rId38"/>
    <p:sldId id="353" r:id="rId39"/>
    <p:sldId id="1265" r:id="rId40"/>
    <p:sldId id="1266" r:id="rId41"/>
    <p:sldId id="1267" r:id="rId42"/>
    <p:sldId id="1269" r:id="rId43"/>
    <p:sldId id="1363" r:id="rId44"/>
    <p:sldId id="1268" r:id="rId45"/>
    <p:sldId id="1362" r:id="rId46"/>
    <p:sldId id="1270" r:id="rId47"/>
    <p:sldId id="1271" r:id="rId48"/>
    <p:sldId id="1272" r:id="rId49"/>
    <p:sldId id="1364" r:id="rId50"/>
    <p:sldId id="1273" r:id="rId51"/>
    <p:sldId id="1274" r:id="rId52"/>
    <p:sldId id="1275" r:id="rId53"/>
    <p:sldId id="1276" r:id="rId54"/>
    <p:sldId id="1277" r:id="rId55"/>
    <p:sldId id="1278" r:id="rId56"/>
    <p:sldId id="1368" r:id="rId57"/>
    <p:sldId id="1391" r:id="rId58"/>
    <p:sldId id="1369" r:id="rId59"/>
  </p:sldIdLst>
  <p:sldSz cx="9144000" cy="6858000" type="screen4x3"/>
  <p:notesSz cx="6858000" cy="9144000"/>
  <p:defaultTextStyle>
    <a:defPPr>
      <a:defRPr lang="en-US"/>
    </a:defPPr>
    <a:lvl1pPr marL="0" algn="l" defTabSz="912807" rtl="0" eaLnBrk="1" latinLnBrk="0" hangingPunct="1">
      <a:defRPr sz="1800" kern="1200">
        <a:solidFill>
          <a:schemeClr val="tx1"/>
        </a:solidFill>
        <a:latin typeface="+mn-lt"/>
        <a:ea typeface="+mn-ea"/>
        <a:cs typeface="+mn-cs"/>
      </a:defRPr>
    </a:lvl1pPr>
    <a:lvl2pPr marL="456396" algn="l" defTabSz="912807" rtl="0" eaLnBrk="1" latinLnBrk="0" hangingPunct="1">
      <a:defRPr sz="1800" kern="1200">
        <a:solidFill>
          <a:schemeClr val="tx1"/>
        </a:solidFill>
        <a:latin typeface="+mn-lt"/>
        <a:ea typeface="+mn-ea"/>
        <a:cs typeface="+mn-cs"/>
      </a:defRPr>
    </a:lvl2pPr>
    <a:lvl3pPr marL="912807" algn="l" defTabSz="912807" rtl="0" eaLnBrk="1" latinLnBrk="0" hangingPunct="1">
      <a:defRPr sz="1800" kern="1200">
        <a:solidFill>
          <a:schemeClr val="tx1"/>
        </a:solidFill>
        <a:latin typeface="+mn-lt"/>
        <a:ea typeface="+mn-ea"/>
        <a:cs typeface="+mn-cs"/>
      </a:defRPr>
    </a:lvl3pPr>
    <a:lvl4pPr marL="1369220" algn="l" defTabSz="912807" rtl="0" eaLnBrk="1" latinLnBrk="0" hangingPunct="1">
      <a:defRPr sz="1800" kern="1200">
        <a:solidFill>
          <a:schemeClr val="tx1"/>
        </a:solidFill>
        <a:latin typeface="+mn-lt"/>
        <a:ea typeface="+mn-ea"/>
        <a:cs typeface="+mn-cs"/>
      </a:defRPr>
    </a:lvl4pPr>
    <a:lvl5pPr marL="1825622" algn="l" defTabSz="912807" rtl="0" eaLnBrk="1" latinLnBrk="0" hangingPunct="1">
      <a:defRPr sz="1800" kern="1200">
        <a:solidFill>
          <a:schemeClr val="tx1"/>
        </a:solidFill>
        <a:latin typeface="+mn-lt"/>
        <a:ea typeface="+mn-ea"/>
        <a:cs typeface="+mn-cs"/>
      </a:defRPr>
    </a:lvl5pPr>
    <a:lvl6pPr marL="2282022" algn="l" defTabSz="912807" rtl="0" eaLnBrk="1" latinLnBrk="0" hangingPunct="1">
      <a:defRPr sz="1800" kern="1200">
        <a:solidFill>
          <a:schemeClr val="tx1"/>
        </a:solidFill>
        <a:latin typeface="+mn-lt"/>
        <a:ea typeface="+mn-ea"/>
        <a:cs typeface="+mn-cs"/>
      </a:defRPr>
    </a:lvl6pPr>
    <a:lvl7pPr marL="2738435" algn="l" defTabSz="912807" rtl="0" eaLnBrk="1" latinLnBrk="0" hangingPunct="1">
      <a:defRPr sz="1800" kern="1200">
        <a:solidFill>
          <a:schemeClr val="tx1"/>
        </a:solidFill>
        <a:latin typeface="+mn-lt"/>
        <a:ea typeface="+mn-ea"/>
        <a:cs typeface="+mn-cs"/>
      </a:defRPr>
    </a:lvl7pPr>
    <a:lvl8pPr marL="3194836" algn="l" defTabSz="912807" rtl="0" eaLnBrk="1" latinLnBrk="0" hangingPunct="1">
      <a:defRPr sz="1800" kern="1200">
        <a:solidFill>
          <a:schemeClr val="tx1"/>
        </a:solidFill>
        <a:latin typeface="+mn-lt"/>
        <a:ea typeface="+mn-ea"/>
        <a:cs typeface="+mn-cs"/>
      </a:defRPr>
    </a:lvl8pPr>
    <a:lvl9pPr marL="3651242" algn="l" defTabSz="9128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75" autoAdjust="0"/>
    <p:restoredTop sz="94660"/>
  </p:normalViewPr>
  <p:slideViewPr>
    <p:cSldViewPr showGuides="1">
      <p:cViewPr varScale="1">
        <p:scale>
          <a:sx n="106" d="100"/>
          <a:sy n="106" d="100"/>
        </p:scale>
        <p:origin x="1308"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30881-0AC7-433B-AFD4-39F3ADAC4EE5}" type="datetimeFigureOut">
              <a:rPr lang="en-US" smtClean="0"/>
              <a:t>2/19/2018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66E71-27F6-492E-A795-8CF2C8A96E6A}" type="slidenum">
              <a:rPr lang="en-US" smtClean="0"/>
              <a:t>‹#›</a:t>
            </a:fld>
            <a:endParaRPr lang="en-US"/>
          </a:p>
        </p:txBody>
      </p:sp>
    </p:spTree>
    <p:extLst>
      <p:ext uri="{BB962C8B-B14F-4D97-AF65-F5344CB8AC3E}">
        <p14:creationId xmlns:p14="http://schemas.microsoft.com/office/powerpoint/2010/main" val="16100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2/19/2018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2807" rtl="0" eaLnBrk="1" latinLnBrk="0" hangingPunct="1">
      <a:defRPr sz="1200" kern="1200">
        <a:solidFill>
          <a:schemeClr val="tx1"/>
        </a:solidFill>
        <a:latin typeface="+mn-lt"/>
        <a:ea typeface="+mn-ea"/>
        <a:cs typeface="+mn-cs"/>
      </a:defRPr>
    </a:lvl1pPr>
    <a:lvl2pPr marL="456396" algn="l" defTabSz="912807" rtl="0" eaLnBrk="1" latinLnBrk="0" hangingPunct="1">
      <a:defRPr sz="1200" kern="1200">
        <a:solidFill>
          <a:schemeClr val="tx1"/>
        </a:solidFill>
        <a:latin typeface="+mn-lt"/>
        <a:ea typeface="+mn-ea"/>
        <a:cs typeface="+mn-cs"/>
      </a:defRPr>
    </a:lvl2pPr>
    <a:lvl3pPr marL="912807" algn="l" defTabSz="912807" rtl="0" eaLnBrk="1" latinLnBrk="0" hangingPunct="1">
      <a:defRPr sz="1200" kern="1200">
        <a:solidFill>
          <a:schemeClr val="tx1"/>
        </a:solidFill>
        <a:latin typeface="+mn-lt"/>
        <a:ea typeface="+mn-ea"/>
        <a:cs typeface="+mn-cs"/>
      </a:defRPr>
    </a:lvl3pPr>
    <a:lvl4pPr marL="1369220" algn="l" defTabSz="912807" rtl="0" eaLnBrk="1" latinLnBrk="0" hangingPunct="1">
      <a:defRPr sz="1200" kern="1200">
        <a:solidFill>
          <a:schemeClr val="tx1"/>
        </a:solidFill>
        <a:latin typeface="+mn-lt"/>
        <a:ea typeface="+mn-ea"/>
        <a:cs typeface="+mn-cs"/>
      </a:defRPr>
    </a:lvl4pPr>
    <a:lvl5pPr marL="1825622" algn="l" defTabSz="912807" rtl="0" eaLnBrk="1" latinLnBrk="0" hangingPunct="1">
      <a:defRPr sz="1200" kern="1200">
        <a:solidFill>
          <a:schemeClr val="tx1"/>
        </a:solidFill>
        <a:latin typeface="+mn-lt"/>
        <a:ea typeface="+mn-ea"/>
        <a:cs typeface="+mn-cs"/>
      </a:defRPr>
    </a:lvl5pPr>
    <a:lvl6pPr marL="2282022" algn="l" defTabSz="912807" rtl="0" eaLnBrk="1" latinLnBrk="0" hangingPunct="1">
      <a:defRPr sz="1200" kern="1200">
        <a:solidFill>
          <a:schemeClr val="tx1"/>
        </a:solidFill>
        <a:latin typeface="+mn-lt"/>
        <a:ea typeface="+mn-ea"/>
        <a:cs typeface="+mn-cs"/>
      </a:defRPr>
    </a:lvl6pPr>
    <a:lvl7pPr marL="2738435" algn="l" defTabSz="912807" rtl="0" eaLnBrk="1" latinLnBrk="0" hangingPunct="1">
      <a:defRPr sz="1200" kern="1200">
        <a:solidFill>
          <a:schemeClr val="tx1"/>
        </a:solidFill>
        <a:latin typeface="+mn-lt"/>
        <a:ea typeface="+mn-ea"/>
        <a:cs typeface="+mn-cs"/>
      </a:defRPr>
    </a:lvl7pPr>
    <a:lvl8pPr marL="3194836" algn="l" defTabSz="912807" rtl="0" eaLnBrk="1" latinLnBrk="0" hangingPunct="1">
      <a:defRPr sz="1200" kern="1200">
        <a:solidFill>
          <a:schemeClr val="tx1"/>
        </a:solidFill>
        <a:latin typeface="+mn-lt"/>
        <a:ea typeface="+mn-ea"/>
        <a:cs typeface="+mn-cs"/>
      </a:defRPr>
    </a:lvl8pPr>
    <a:lvl9pPr marL="3651242" algn="l" defTabSz="9128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1603572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extLst>
      <p:ext uri="{BB962C8B-B14F-4D97-AF65-F5344CB8AC3E}">
        <p14:creationId xmlns:p14="http://schemas.microsoft.com/office/powerpoint/2010/main" val="107807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p:sp>
      <p:sp>
        <p:nvSpPr>
          <p:cNvPr id="1157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extLst>
      <p:ext uri="{BB962C8B-B14F-4D97-AF65-F5344CB8AC3E}">
        <p14:creationId xmlns:p14="http://schemas.microsoft.com/office/powerpoint/2010/main" val="1627991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311994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343890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364040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27852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3934602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p:sp>
      <p:sp>
        <p:nvSpPr>
          <p:cNvPr id="67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14380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p:sp>
      <p:sp>
        <p:nvSpPr>
          <p:cNvPr id="194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extLst>
      <p:ext uri="{BB962C8B-B14F-4D97-AF65-F5344CB8AC3E}">
        <p14:creationId xmlns:p14="http://schemas.microsoft.com/office/powerpoint/2010/main" val="417082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extLst>
      <p:ext uri="{BB962C8B-B14F-4D97-AF65-F5344CB8AC3E}">
        <p14:creationId xmlns:p14="http://schemas.microsoft.com/office/powerpoint/2010/main" val="3713667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3.xml"/><Relationship Id="rId1" Type="http://schemas.openxmlformats.org/officeDocument/2006/relationships/themeOverride" Target="../theme/themeOverride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3.xml"/><Relationship Id="rId1" Type="http://schemas.openxmlformats.org/officeDocument/2006/relationships/themeOverride" Target="../theme/themeOverride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3.xml"/><Relationship Id="rId1" Type="http://schemas.openxmlformats.org/officeDocument/2006/relationships/themeOverride" Target="../theme/themeOverride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3.xml"/><Relationship Id="rId1" Type="http://schemas.openxmlformats.org/officeDocument/2006/relationships/themeOverride" Target="../theme/themeOverride4.xml"/><Relationship Id="rId4" Type="http://schemas.openxmlformats.org/officeDocument/2006/relationships/image" Target="../media/image2.jpe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0"/>
            <a:ext cx="6400354" cy="1752451"/>
          </a:xfrm>
        </p:spPr>
        <p:txBody>
          <a:bodyPr/>
          <a:lstStyle>
            <a:lvl1pPr marL="0" indent="0" algn="ctr">
              <a:buNone/>
              <a:defRPr/>
            </a:lvl1pPr>
            <a:lvl2pPr marL="320910" indent="0" algn="ctr">
              <a:buNone/>
              <a:defRPr/>
            </a:lvl2pPr>
            <a:lvl3pPr marL="641826" indent="0" algn="ctr">
              <a:buNone/>
              <a:defRPr/>
            </a:lvl3pPr>
            <a:lvl4pPr marL="962741" indent="0" algn="ctr">
              <a:buNone/>
              <a:defRPr/>
            </a:lvl4pPr>
            <a:lvl5pPr marL="1283658" indent="0" algn="ctr">
              <a:buNone/>
              <a:defRPr/>
            </a:lvl5pPr>
            <a:lvl6pPr marL="1604576" indent="0" algn="ctr">
              <a:buNone/>
              <a:defRPr/>
            </a:lvl6pPr>
            <a:lvl7pPr marL="1925487" indent="0" algn="ctr">
              <a:buNone/>
              <a:defRPr/>
            </a:lvl7pPr>
            <a:lvl8pPr marL="2246406" indent="0" algn="ctr">
              <a:buNone/>
              <a:defRPr/>
            </a:lvl8pPr>
            <a:lvl9pPr marL="256731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052810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74041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1413163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3642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42206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569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4782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33593359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34412715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16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2"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1"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00556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383085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2257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extLst>
      <p:ext uri="{BB962C8B-B14F-4D97-AF65-F5344CB8AC3E}">
        <p14:creationId xmlns:p14="http://schemas.microsoft.com/office/powerpoint/2010/main" val="42001015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69"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23100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13280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64749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18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19383612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extLst>
      <p:ext uri="{BB962C8B-B14F-4D97-AF65-F5344CB8AC3E}">
        <p14:creationId xmlns:p14="http://schemas.microsoft.com/office/powerpoint/2010/main" val="3272285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7126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8239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6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1551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77"/>
            <a:ext cx="6400354" cy="1752451"/>
          </a:xfrm>
        </p:spPr>
        <p:txBody>
          <a:bodyPr/>
          <a:lstStyle>
            <a:lvl1pPr marL="0" indent="0" algn="ctr">
              <a:buNone/>
              <a:defRPr/>
            </a:lvl1pPr>
            <a:lvl2pPr marL="320960" indent="0" algn="ctr">
              <a:buNone/>
              <a:defRPr/>
            </a:lvl2pPr>
            <a:lvl3pPr marL="641925" indent="0" algn="ctr">
              <a:buNone/>
              <a:defRPr/>
            </a:lvl3pPr>
            <a:lvl4pPr marL="962890" indent="0" algn="ctr">
              <a:buNone/>
              <a:defRPr/>
            </a:lvl4pPr>
            <a:lvl5pPr marL="1283855" indent="0" algn="ctr">
              <a:buNone/>
              <a:defRPr/>
            </a:lvl5pPr>
            <a:lvl6pPr marL="1604822" indent="0" algn="ctr">
              <a:buNone/>
              <a:defRPr/>
            </a:lvl6pPr>
            <a:lvl7pPr marL="1925783" indent="0" algn="ctr">
              <a:buNone/>
              <a:defRPr/>
            </a:lvl7pPr>
            <a:lvl8pPr marL="2246751" indent="0" algn="ctr">
              <a:buNone/>
              <a:defRPr/>
            </a:lvl8pPr>
            <a:lvl9pPr marL="256771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150096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21233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60" indent="0">
              <a:buNone/>
              <a:defRPr sz="1300"/>
            </a:lvl2pPr>
            <a:lvl3pPr marL="641925" indent="0">
              <a:buNone/>
              <a:defRPr sz="1100"/>
            </a:lvl3pPr>
            <a:lvl4pPr marL="962890" indent="0">
              <a:buNone/>
              <a:defRPr sz="1000"/>
            </a:lvl4pPr>
            <a:lvl5pPr marL="1283855" indent="0">
              <a:buNone/>
              <a:defRPr sz="1000"/>
            </a:lvl5pPr>
            <a:lvl6pPr marL="1604822" indent="0">
              <a:buNone/>
              <a:defRPr sz="1000"/>
            </a:lvl6pPr>
            <a:lvl7pPr marL="1925783" indent="0">
              <a:buNone/>
              <a:defRPr sz="1000"/>
            </a:lvl7pPr>
            <a:lvl8pPr marL="2246751" indent="0">
              <a:buNone/>
              <a:defRPr sz="1000"/>
            </a:lvl8pPr>
            <a:lvl9pPr marL="2567713" indent="0">
              <a:buNone/>
              <a:defRPr sz="1000"/>
            </a:lvl9pPr>
          </a:lstStyle>
          <a:p>
            <a:pPr lvl="0"/>
            <a:r>
              <a:rPr lang="en-US" smtClean="0"/>
              <a:t>Click to edit Master text styles</a:t>
            </a:r>
          </a:p>
        </p:txBody>
      </p:sp>
    </p:spTree>
    <p:extLst>
      <p:ext uri="{BB962C8B-B14F-4D97-AF65-F5344CB8AC3E}">
        <p14:creationId xmlns:p14="http://schemas.microsoft.com/office/powerpoint/2010/main" val="8174726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54752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60" indent="0">
              <a:buNone/>
              <a:defRPr sz="1400" b="1"/>
            </a:lvl2pPr>
            <a:lvl3pPr marL="641925" indent="0">
              <a:buNone/>
              <a:defRPr sz="1300" b="1"/>
            </a:lvl3pPr>
            <a:lvl4pPr marL="962890" indent="0">
              <a:buNone/>
              <a:defRPr sz="1100" b="1"/>
            </a:lvl4pPr>
            <a:lvl5pPr marL="1283855" indent="0">
              <a:buNone/>
              <a:defRPr sz="1100" b="1"/>
            </a:lvl5pPr>
            <a:lvl6pPr marL="1604822" indent="0">
              <a:buNone/>
              <a:defRPr sz="1100" b="1"/>
            </a:lvl6pPr>
            <a:lvl7pPr marL="1925783" indent="0">
              <a:buNone/>
              <a:defRPr sz="1100" b="1"/>
            </a:lvl7pPr>
            <a:lvl8pPr marL="2246751" indent="0">
              <a:buNone/>
              <a:defRPr sz="1100" b="1"/>
            </a:lvl8pPr>
            <a:lvl9pPr marL="256771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60" indent="0">
              <a:buNone/>
              <a:defRPr sz="1400" b="1"/>
            </a:lvl2pPr>
            <a:lvl3pPr marL="641925" indent="0">
              <a:buNone/>
              <a:defRPr sz="1300" b="1"/>
            </a:lvl3pPr>
            <a:lvl4pPr marL="962890" indent="0">
              <a:buNone/>
              <a:defRPr sz="1100" b="1"/>
            </a:lvl4pPr>
            <a:lvl5pPr marL="1283855" indent="0">
              <a:buNone/>
              <a:defRPr sz="1100" b="1"/>
            </a:lvl5pPr>
            <a:lvl6pPr marL="1604822" indent="0">
              <a:buNone/>
              <a:defRPr sz="1100" b="1"/>
            </a:lvl6pPr>
            <a:lvl7pPr marL="1925783" indent="0">
              <a:buNone/>
              <a:defRPr sz="1100" b="1"/>
            </a:lvl7pPr>
            <a:lvl8pPr marL="2246751" indent="0">
              <a:buNone/>
              <a:defRPr sz="1100" b="1"/>
            </a:lvl8pPr>
            <a:lvl9pPr marL="256771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68091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08449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5483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7" y="27350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7" y="1435448"/>
            <a:ext cx="3008189" cy="4690318"/>
          </a:xfrm>
        </p:spPr>
        <p:txBody>
          <a:bodyPr/>
          <a:lstStyle>
            <a:lvl1pPr marL="0" indent="0">
              <a:buNone/>
              <a:defRPr sz="1000"/>
            </a:lvl1pPr>
            <a:lvl2pPr marL="320960" indent="0">
              <a:buNone/>
              <a:defRPr sz="800"/>
            </a:lvl2pPr>
            <a:lvl3pPr marL="641925" indent="0">
              <a:buNone/>
              <a:defRPr sz="700"/>
            </a:lvl3pPr>
            <a:lvl4pPr marL="962890" indent="0">
              <a:buNone/>
              <a:defRPr sz="600"/>
            </a:lvl4pPr>
            <a:lvl5pPr marL="1283855" indent="0">
              <a:buNone/>
              <a:defRPr sz="600"/>
            </a:lvl5pPr>
            <a:lvl6pPr marL="1604822" indent="0">
              <a:buNone/>
              <a:defRPr sz="600"/>
            </a:lvl6pPr>
            <a:lvl7pPr marL="1925783" indent="0">
              <a:buNone/>
              <a:defRPr sz="600"/>
            </a:lvl7pPr>
            <a:lvl8pPr marL="2246751" indent="0">
              <a:buNone/>
              <a:defRPr sz="600"/>
            </a:lvl8pPr>
            <a:lvl9pPr marL="2567713" indent="0">
              <a:buNone/>
              <a:defRPr sz="600"/>
            </a:lvl9pPr>
          </a:lstStyle>
          <a:p>
            <a:pPr lvl="0"/>
            <a:r>
              <a:rPr lang="en-US" smtClean="0"/>
              <a:t>Click to edit Master text styles</a:t>
            </a:r>
          </a:p>
        </p:txBody>
      </p:sp>
    </p:spTree>
    <p:extLst>
      <p:ext uri="{BB962C8B-B14F-4D97-AF65-F5344CB8AC3E}">
        <p14:creationId xmlns:p14="http://schemas.microsoft.com/office/powerpoint/2010/main" val="2035469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621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5" y="612800"/>
            <a:ext cx="5486177" cy="4114354"/>
          </a:xfrm>
        </p:spPr>
        <p:txBody>
          <a:bodyPr/>
          <a:lstStyle>
            <a:lvl1pPr marL="0" indent="0">
              <a:buNone/>
              <a:defRPr sz="2200"/>
            </a:lvl1pPr>
            <a:lvl2pPr marL="320960" indent="0">
              <a:buNone/>
              <a:defRPr sz="2000"/>
            </a:lvl2pPr>
            <a:lvl3pPr marL="641925" indent="0">
              <a:buNone/>
              <a:defRPr sz="1700"/>
            </a:lvl3pPr>
            <a:lvl4pPr marL="962890" indent="0">
              <a:buNone/>
              <a:defRPr sz="1400"/>
            </a:lvl4pPr>
            <a:lvl5pPr marL="1283855" indent="0">
              <a:buNone/>
              <a:defRPr sz="1400"/>
            </a:lvl5pPr>
            <a:lvl6pPr marL="1604822" indent="0">
              <a:buNone/>
              <a:defRPr sz="1400"/>
            </a:lvl6pPr>
            <a:lvl7pPr marL="1925783" indent="0">
              <a:buNone/>
              <a:defRPr sz="1400"/>
            </a:lvl7pPr>
            <a:lvl8pPr marL="2246751" indent="0">
              <a:buNone/>
              <a:defRPr sz="1400"/>
            </a:lvl8pPr>
            <a:lvl9pPr marL="2567713"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5" y="5367860"/>
            <a:ext cx="5486177" cy="804788"/>
          </a:xfrm>
        </p:spPr>
        <p:txBody>
          <a:bodyPr/>
          <a:lstStyle>
            <a:lvl1pPr marL="0" indent="0">
              <a:buNone/>
              <a:defRPr sz="1000"/>
            </a:lvl1pPr>
            <a:lvl2pPr marL="320960" indent="0">
              <a:buNone/>
              <a:defRPr sz="800"/>
            </a:lvl2pPr>
            <a:lvl3pPr marL="641925" indent="0">
              <a:buNone/>
              <a:defRPr sz="700"/>
            </a:lvl3pPr>
            <a:lvl4pPr marL="962890" indent="0">
              <a:buNone/>
              <a:defRPr sz="600"/>
            </a:lvl4pPr>
            <a:lvl5pPr marL="1283855" indent="0">
              <a:buNone/>
              <a:defRPr sz="600"/>
            </a:lvl5pPr>
            <a:lvl6pPr marL="1604822" indent="0">
              <a:buNone/>
              <a:defRPr sz="600"/>
            </a:lvl6pPr>
            <a:lvl7pPr marL="1925783" indent="0">
              <a:buNone/>
              <a:defRPr sz="600"/>
            </a:lvl7pPr>
            <a:lvl8pPr marL="2246751" indent="0">
              <a:buNone/>
              <a:defRPr sz="600"/>
            </a:lvl8pPr>
            <a:lvl9pPr marL="2567713" indent="0">
              <a:buNone/>
              <a:defRPr sz="600"/>
            </a:lvl9pPr>
          </a:lstStyle>
          <a:p>
            <a:pPr lvl="0"/>
            <a:r>
              <a:rPr lang="en-US" smtClean="0"/>
              <a:t>Click to edit Master text styles</a:t>
            </a:r>
          </a:p>
        </p:txBody>
      </p:sp>
    </p:spTree>
    <p:extLst>
      <p:ext uri="{BB962C8B-B14F-4D97-AF65-F5344CB8AC3E}">
        <p14:creationId xmlns:p14="http://schemas.microsoft.com/office/powerpoint/2010/main" val="35235546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31130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9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44111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646"/>
            <a:ext cx="915069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298" tIns="45649" rIns="91298" bIns="45649" anchor="ctr"/>
          <a:lstStyle>
            <a:extLst/>
          </a:lstStyle>
          <a:p>
            <a:pPr algn="ctr" defTabSz="912993">
              <a:defRPr/>
            </a:pPr>
            <a:endParaRPr lang="en-US">
              <a:solidFill>
                <a:prstClr val="white"/>
              </a:solidFill>
              <a:sym typeface="Helvetica Light" charset="0"/>
            </a:endParaRPr>
          </a:p>
        </p:txBody>
      </p:sp>
      <p:grpSp>
        <p:nvGrpSpPr>
          <p:cNvPr id="5" name="Group 15"/>
          <p:cNvGrpSpPr>
            <a:grpSpLocks/>
          </p:cNvGrpSpPr>
          <p:nvPr/>
        </p:nvGrpSpPr>
        <p:grpSpPr bwMode="auto">
          <a:xfrm>
            <a:off x="-3349" y="4952629"/>
            <a:ext cx="9147349" cy="1912069"/>
            <a:chOff x="-3765" y="4832896"/>
            <a:chExt cx="9147765" cy="2032192"/>
          </a:xfrm>
        </p:grpSpPr>
        <p:sp>
          <p:nvSpPr>
            <p:cNvPr id="6" name="Freeform 5"/>
            <p:cNvSpPr>
              <a:spLocks/>
            </p:cNvSpPr>
            <p:nvPr/>
          </p:nvSpPr>
          <p:spPr bwMode="auto">
            <a:xfrm>
              <a:off x="1687372" y="4832896"/>
              <a:ext cx="7456628" cy="518428"/>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defTabSz="912993">
                <a:defRPr/>
              </a:pPr>
              <a:endParaRPr lang="en-US">
                <a:solidFill>
                  <a:prstClr val="black"/>
                </a:solidFill>
                <a:sym typeface="Helvetica Light"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algn="ctr" defTabSz="406286" fontAlgn="base" hangingPunct="0">
                <a:spcBef>
                  <a:spcPct val="0"/>
                </a:spcBef>
                <a:spcAft>
                  <a:spcPct val="0"/>
                </a:spcAft>
              </a:pPr>
              <a:endParaRPr lang="en-US" sz="2500" smtClean="0">
                <a:solidFill>
                  <a:srgbClr val="000000"/>
                </a:solidFill>
                <a:latin typeface="Helvetica Light" charset="0"/>
                <a:sym typeface="Helvetica Light"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2993">
                <a:defRPr/>
              </a:pPr>
              <a:endParaRPr lang="en-US">
                <a:solidFill>
                  <a:prstClr val="white"/>
                </a:solidFill>
                <a:sym typeface="Helvetica Light"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3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649" rIns="45649"/>
          <a:lstStyle>
            <a:lvl1pPr marL="0" marR="63910" indent="0" algn="r">
              <a:buNone/>
              <a:defRPr>
                <a:solidFill>
                  <a:schemeClr val="tx2"/>
                </a:solidFill>
              </a:defRPr>
            </a:lvl1pPr>
            <a:lvl2pPr marL="456490" indent="0" algn="ctr">
              <a:buNone/>
            </a:lvl2pPr>
            <a:lvl3pPr marL="912993" indent="0" algn="ctr">
              <a:buNone/>
            </a:lvl3pPr>
            <a:lvl4pPr marL="1369500" indent="0" algn="ctr">
              <a:buNone/>
            </a:lvl4pPr>
            <a:lvl5pPr marL="1825996" indent="0" algn="ctr">
              <a:buNone/>
            </a:lvl5pPr>
            <a:lvl6pPr marL="2282490" indent="0" algn="ctr">
              <a:buNone/>
            </a:lvl6pPr>
            <a:lvl7pPr marL="2738995" indent="0" algn="ctr">
              <a:buNone/>
            </a:lvl7pPr>
            <a:lvl8pPr marL="3195490" indent="0" algn="ctr">
              <a:buNone/>
            </a:lvl8pPr>
            <a:lvl9pPr marL="365199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defTabSz="409005" fontAlgn="base">
              <a:spcBef>
                <a:spcPct val="0"/>
              </a:spcBef>
              <a:spcAft>
                <a:spcPct val="0"/>
              </a:spcAft>
              <a:defRPr>
                <a:solidFill>
                  <a:srgbClr val="FFFFFF"/>
                </a:solidFill>
                <a:latin typeface="Helvetica Light" charset="0"/>
              </a:defRPr>
            </a:lvl1pPr>
            <a:extLst/>
          </a:lstStyle>
          <a:p>
            <a:pPr>
              <a:defRPr/>
            </a:pPr>
            <a:fld id="{6F004335-6313-4CF6-8E67-954C978F191E}" type="datetimeFigureOut">
              <a:rPr lang="en-US"/>
              <a:pPr>
                <a:defRPr/>
              </a:pPr>
              <a:t>2/19/2018</a:t>
            </a:fld>
            <a:endParaRPr lang="en-US"/>
          </a:p>
        </p:txBody>
      </p:sp>
      <p:sp>
        <p:nvSpPr>
          <p:cNvPr id="12" name="Footer Placeholder 18"/>
          <p:cNvSpPr>
            <a:spLocks noGrp="1"/>
          </p:cNvSpPr>
          <p:nvPr>
            <p:ph type="ftr" sz="quarter" idx="11"/>
          </p:nvPr>
        </p:nvSpPr>
        <p:spPr/>
        <p:txBody>
          <a:bodyPr/>
          <a:lstStyle>
            <a:lvl1pPr defTabSz="409005" fontAlgn="base">
              <a:spcBef>
                <a:spcPct val="0"/>
              </a:spcBef>
              <a:spcAft>
                <a:spcPct val="0"/>
              </a:spcAft>
              <a:defRPr>
                <a:solidFill>
                  <a:srgbClr val="2DA2BF">
                    <a:tint val="20000"/>
                  </a:srgbClr>
                </a:solidFill>
                <a:latin typeface="Helvetica Light" charset="0"/>
              </a:defRPr>
            </a:lvl1pPr>
            <a:extLst/>
          </a:lstStyle>
          <a:p>
            <a:pPr>
              <a:defRPr/>
            </a:pPr>
            <a:endParaRPr lang="en-US"/>
          </a:p>
        </p:txBody>
      </p:sp>
      <p:sp>
        <p:nvSpPr>
          <p:cNvPr id="13" name="Slide Number Placeholder 26"/>
          <p:cNvSpPr>
            <a:spLocks noGrp="1"/>
          </p:cNvSpPr>
          <p:nvPr>
            <p:ph type="sldNum" sz="quarter" idx="12"/>
          </p:nvPr>
        </p:nvSpPr>
        <p:spPr/>
        <p:txBody>
          <a:bodyPr/>
          <a:lstStyle>
            <a:lvl1pPr defTabSz="409005" fontAlgn="base">
              <a:spcBef>
                <a:spcPct val="0"/>
              </a:spcBef>
              <a:spcAft>
                <a:spcPct val="0"/>
              </a:spcAft>
              <a:defRPr>
                <a:solidFill>
                  <a:srgbClr val="FFFFFF"/>
                </a:solidFill>
                <a:latin typeface="Helvetica Light" charset="0"/>
              </a:defRPr>
            </a:lvl1pPr>
            <a:extLst/>
          </a:lstStyle>
          <a:p>
            <a:pPr>
              <a:defRPr/>
            </a:pPr>
            <a:fld id="{94F21774-358E-435D-B8DE-4801F39EC8F9}" type="slidenum">
              <a:rPr lang="en-US"/>
              <a:pPr>
                <a:defRPr/>
              </a:pPr>
              <a:t>‹#›</a:t>
            </a:fld>
            <a:endParaRPr lang="en-US"/>
          </a:p>
        </p:txBody>
      </p:sp>
    </p:spTree>
    <p:extLst>
      <p:ext uri="{BB962C8B-B14F-4D97-AF65-F5344CB8AC3E}">
        <p14:creationId xmlns:p14="http://schemas.microsoft.com/office/powerpoint/2010/main" val="23608230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defTabSz="409005" fontAlgn="base">
              <a:spcBef>
                <a:spcPct val="0"/>
              </a:spcBef>
              <a:spcAft>
                <a:spcPct val="0"/>
              </a:spcAft>
              <a:defRPr>
                <a:latin typeface="Helvetica Light" charset="0"/>
              </a:defRPr>
            </a:lvl1pPr>
            <a:extLst/>
          </a:lstStyle>
          <a:p>
            <a:pPr>
              <a:defRPr/>
            </a:pPr>
            <a:fld id="{92CED1C5-E626-4668-8C9A-1E2F7A6AFF2C}" type="datetimeFigureOut">
              <a:rPr lang="en-US"/>
              <a:pPr>
                <a:defRPr/>
              </a:pPr>
              <a:t>2/19/2018</a:t>
            </a:fld>
            <a:endParaRPr lang="en-US"/>
          </a:p>
        </p:txBody>
      </p:sp>
      <p:sp>
        <p:nvSpPr>
          <p:cNvPr id="5" name="Footer Placeholder 4"/>
          <p:cNvSpPr>
            <a:spLocks noGrp="1"/>
          </p:cNvSpPr>
          <p:nvPr>
            <p:ph type="ftr" sz="quarter" idx="11"/>
          </p:nvPr>
        </p:nvSpPr>
        <p:spPr/>
        <p:txBody>
          <a:bodyPr/>
          <a:lstStyle>
            <a:lvl1pPr defTabSz="409005" fontAlgn="base">
              <a:spcBef>
                <a:spcPct val="0"/>
              </a:spcBef>
              <a:spcAft>
                <a:spcPct val="0"/>
              </a:spcAft>
              <a:defRPr>
                <a:latin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409005" fontAlgn="base">
              <a:spcBef>
                <a:spcPct val="0"/>
              </a:spcBef>
              <a:spcAft>
                <a:spcPct val="0"/>
              </a:spcAft>
              <a:defRPr>
                <a:latin typeface="Helvetica Light" charset="0"/>
              </a:defRPr>
            </a:lvl1pPr>
            <a:extLst/>
          </a:lstStyle>
          <a:p>
            <a:pPr>
              <a:defRPr/>
            </a:pPr>
            <a:fld id="{3829EE4B-B8E3-410E-B75C-AAFDDE839DF3}" type="slidenum">
              <a:rPr lang="en-US"/>
              <a:pPr>
                <a:defRPr/>
              </a:pPr>
              <a:t>‹#›</a:t>
            </a:fld>
            <a:endParaRPr lang="en-US"/>
          </a:p>
        </p:txBody>
      </p:sp>
    </p:spTree>
    <p:extLst>
      <p:ext uri="{BB962C8B-B14F-4D97-AF65-F5344CB8AC3E}">
        <p14:creationId xmlns:p14="http://schemas.microsoft.com/office/powerpoint/2010/main" val="18660376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615" y="3005956"/>
            <a:ext cx="183059" cy="227707"/>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298" tIns="45649" rIns="91298" bIns="45649" anchor="ctr"/>
          <a:lstStyle>
            <a:extLst/>
          </a:lstStyle>
          <a:p>
            <a:pPr defTabSz="912993">
              <a:defRPr/>
            </a:pPr>
            <a:endParaRPr lang="en-US">
              <a:solidFill>
                <a:prstClr val="white"/>
              </a:solidFill>
              <a:sym typeface="Helvetica Light" charset="0"/>
            </a:endParaRPr>
          </a:p>
        </p:txBody>
      </p:sp>
      <p:sp>
        <p:nvSpPr>
          <p:cNvPr id="5" name="Chevron 4"/>
          <p:cNvSpPr/>
          <p:nvPr/>
        </p:nvSpPr>
        <p:spPr>
          <a:xfrm>
            <a:off x="3450208" y="3005956"/>
            <a:ext cx="183059" cy="227707"/>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298" tIns="45649" rIns="91298" bIns="45649" anchor="ctr"/>
          <a:lstStyle>
            <a:extLst/>
          </a:lstStyle>
          <a:p>
            <a:pPr defTabSz="912993">
              <a:defRPr/>
            </a:pPr>
            <a:endParaRPr lang="en-US">
              <a:solidFill>
                <a:prstClr val="white"/>
              </a:solidFill>
              <a:sym typeface="Helvetica Light"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defTabSz="409005" fontAlgn="base">
              <a:spcBef>
                <a:spcPct val="0"/>
              </a:spcBef>
              <a:spcAft>
                <a:spcPct val="0"/>
              </a:spcAft>
              <a:defRPr>
                <a:solidFill>
                  <a:prstClr val="white"/>
                </a:solidFill>
                <a:latin typeface="Helvetica Light" charset="0"/>
              </a:defRPr>
            </a:lvl1pPr>
            <a:extLst/>
          </a:lstStyle>
          <a:p>
            <a:pPr>
              <a:defRPr/>
            </a:pPr>
            <a:fld id="{F21A75C3-9579-4B31-A6EE-6CAE76D8A73C}" type="datetimeFigureOut">
              <a:rPr lang="en-US"/>
              <a:pPr>
                <a:defRPr/>
              </a:pPr>
              <a:t>2/19/2018</a:t>
            </a:fld>
            <a:endParaRPr lang="en-US"/>
          </a:p>
        </p:txBody>
      </p:sp>
      <p:sp>
        <p:nvSpPr>
          <p:cNvPr id="7" name="Footer Placeholder 4"/>
          <p:cNvSpPr>
            <a:spLocks noGrp="1"/>
          </p:cNvSpPr>
          <p:nvPr>
            <p:ph type="ftr" sz="quarter" idx="11"/>
          </p:nvPr>
        </p:nvSpPr>
        <p:spPr/>
        <p:txBody>
          <a:bodyPr/>
          <a:lstStyle>
            <a:lvl1pPr defTabSz="409005" fontAlgn="base">
              <a:spcBef>
                <a:spcPct val="0"/>
              </a:spcBef>
              <a:spcAft>
                <a:spcPct val="0"/>
              </a:spcAft>
              <a:defRPr>
                <a:solidFill>
                  <a:prstClr val="white"/>
                </a:solidFill>
                <a:latin typeface="Helvetica Light" charset="0"/>
              </a:defRPr>
            </a:lvl1pPr>
            <a:extLst/>
          </a:lstStyle>
          <a:p>
            <a:pPr>
              <a:defRPr/>
            </a:pPr>
            <a:endParaRPr lang="en-US"/>
          </a:p>
        </p:txBody>
      </p:sp>
      <p:sp>
        <p:nvSpPr>
          <p:cNvPr id="8" name="Slide Number Placeholder 5"/>
          <p:cNvSpPr>
            <a:spLocks noGrp="1"/>
          </p:cNvSpPr>
          <p:nvPr>
            <p:ph type="sldNum" sz="quarter" idx="12"/>
          </p:nvPr>
        </p:nvSpPr>
        <p:spPr/>
        <p:txBody>
          <a:bodyPr/>
          <a:lstStyle>
            <a:lvl1pPr defTabSz="409005" fontAlgn="base">
              <a:spcBef>
                <a:spcPct val="0"/>
              </a:spcBef>
              <a:spcAft>
                <a:spcPct val="0"/>
              </a:spcAft>
              <a:defRPr>
                <a:solidFill>
                  <a:prstClr val="white"/>
                </a:solidFill>
                <a:latin typeface="Helvetica Light" charset="0"/>
              </a:defRPr>
            </a:lvl1pPr>
            <a:extLst/>
          </a:lstStyle>
          <a:p>
            <a:pPr>
              <a:defRPr/>
            </a:pPr>
            <a:fld id="{C5F48A55-4B1C-4506-8782-64F173277EDC}" type="slidenum">
              <a:rPr lang="en-US"/>
              <a:pPr>
                <a:defRPr/>
              </a:pPr>
              <a:t>‹#›</a:t>
            </a:fld>
            <a:endParaRPr lang="en-US"/>
          </a:p>
        </p:txBody>
      </p:sp>
    </p:spTree>
    <p:extLst>
      <p:ext uri="{BB962C8B-B14F-4D97-AF65-F5344CB8AC3E}">
        <p14:creationId xmlns:p14="http://schemas.microsoft.com/office/powerpoint/2010/main" val="4056295438"/>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5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5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defTabSz="409005" fontAlgn="base">
              <a:spcBef>
                <a:spcPct val="0"/>
              </a:spcBef>
              <a:spcAft>
                <a:spcPct val="0"/>
              </a:spcAft>
              <a:defRPr>
                <a:solidFill>
                  <a:prstClr val="white"/>
                </a:solidFill>
                <a:latin typeface="Helvetica Light" charset="0"/>
              </a:defRPr>
            </a:lvl1pPr>
            <a:extLst/>
          </a:lstStyle>
          <a:p>
            <a:pPr>
              <a:defRPr/>
            </a:pPr>
            <a:fld id="{CBB6753D-0D97-4437-8ED1-DFFF122A1081}" type="datetimeFigureOut">
              <a:rPr lang="en-US"/>
              <a:pPr>
                <a:defRPr/>
              </a:pPr>
              <a:t>2/19/2018</a:t>
            </a:fld>
            <a:endParaRPr lang="en-US"/>
          </a:p>
        </p:txBody>
      </p:sp>
      <p:sp>
        <p:nvSpPr>
          <p:cNvPr id="6" name="Footer Placeholder 5"/>
          <p:cNvSpPr>
            <a:spLocks noGrp="1"/>
          </p:cNvSpPr>
          <p:nvPr>
            <p:ph type="ftr" sz="quarter" idx="11"/>
          </p:nvPr>
        </p:nvSpPr>
        <p:spPr/>
        <p:txBody>
          <a:bodyPr/>
          <a:lstStyle>
            <a:lvl1pPr defTabSz="409005" fontAlgn="base">
              <a:spcBef>
                <a:spcPct val="0"/>
              </a:spcBef>
              <a:spcAft>
                <a:spcPct val="0"/>
              </a:spcAft>
              <a:defRPr>
                <a:solidFill>
                  <a:prstClr val="white"/>
                </a:solidFill>
                <a:latin typeface="Helvetica Light"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defTabSz="409005" fontAlgn="base">
              <a:spcBef>
                <a:spcPct val="0"/>
              </a:spcBef>
              <a:spcAft>
                <a:spcPct val="0"/>
              </a:spcAft>
              <a:defRPr>
                <a:solidFill>
                  <a:prstClr val="white"/>
                </a:solidFill>
                <a:latin typeface="Helvetica Light" charset="0"/>
              </a:defRPr>
            </a:lvl1pPr>
            <a:extLst/>
          </a:lstStyle>
          <a:p>
            <a:pPr>
              <a:defRPr/>
            </a:pPr>
            <a:fld id="{884327E3-86CF-446A-ADB2-4B929BAB5B77}" type="slidenum">
              <a:rPr lang="en-US"/>
              <a:pPr>
                <a:defRPr/>
              </a:pPr>
              <a:t>‹#›</a:t>
            </a:fld>
            <a:endParaRPr lang="en-US"/>
          </a:p>
        </p:txBody>
      </p:sp>
    </p:spTree>
    <p:extLst>
      <p:ext uri="{BB962C8B-B14F-4D97-AF65-F5344CB8AC3E}">
        <p14:creationId xmlns:p14="http://schemas.microsoft.com/office/powerpoint/2010/main" val="1962077246"/>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596"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596"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32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44432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09005" fontAlgn="base">
              <a:spcBef>
                <a:spcPct val="0"/>
              </a:spcBef>
              <a:spcAft>
                <a:spcPct val="0"/>
              </a:spcAft>
              <a:defRPr>
                <a:latin typeface="Helvetica Light" charset="0"/>
              </a:defRPr>
            </a:lvl1pPr>
            <a:extLst/>
          </a:lstStyle>
          <a:p>
            <a:pPr>
              <a:defRPr/>
            </a:pPr>
            <a:fld id="{70C5D70A-F92E-4A6F-89DF-F6CCA17C84B2}" type="datetimeFigureOut">
              <a:rPr lang="en-US"/>
              <a:pPr>
                <a:defRPr/>
              </a:pPr>
              <a:t>2/19/2018</a:t>
            </a:fld>
            <a:endParaRPr lang="en-US"/>
          </a:p>
        </p:txBody>
      </p:sp>
      <p:sp>
        <p:nvSpPr>
          <p:cNvPr id="8" name="Footer Placeholder 7"/>
          <p:cNvSpPr>
            <a:spLocks noGrp="1"/>
          </p:cNvSpPr>
          <p:nvPr>
            <p:ph type="ftr" sz="quarter" idx="11"/>
          </p:nvPr>
        </p:nvSpPr>
        <p:spPr/>
        <p:txBody>
          <a:bodyPr/>
          <a:lstStyle>
            <a:lvl1pPr defTabSz="409005" fontAlgn="base">
              <a:spcBef>
                <a:spcPct val="0"/>
              </a:spcBef>
              <a:spcAft>
                <a:spcPct val="0"/>
              </a:spcAft>
              <a:defRPr>
                <a:latin typeface="Helvetica Light"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defTabSz="409005" fontAlgn="base">
              <a:spcBef>
                <a:spcPct val="0"/>
              </a:spcBef>
              <a:spcAft>
                <a:spcPct val="0"/>
              </a:spcAft>
              <a:defRPr>
                <a:latin typeface="Helvetica Light" charset="0"/>
              </a:defRPr>
            </a:lvl1pPr>
            <a:extLst/>
          </a:lstStyle>
          <a:p>
            <a:pPr>
              <a:defRPr/>
            </a:pPr>
            <a:fld id="{1BB26D0A-BE06-40ED-B983-263ADE45E3FD}" type="slidenum">
              <a:rPr lang="en-US"/>
              <a:pPr>
                <a:defRPr/>
              </a:pPr>
              <a:t>‹#›</a:t>
            </a:fld>
            <a:endParaRPr lang="en-US"/>
          </a:p>
        </p:txBody>
      </p:sp>
    </p:spTree>
    <p:extLst>
      <p:ext uri="{BB962C8B-B14F-4D97-AF65-F5344CB8AC3E}">
        <p14:creationId xmlns:p14="http://schemas.microsoft.com/office/powerpoint/2010/main" val="1360098328"/>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09005" fontAlgn="base">
              <a:spcBef>
                <a:spcPct val="0"/>
              </a:spcBef>
              <a:spcAft>
                <a:spcPct val="0"/>
              </a:spcAft>
              <a:defRPr>
                <a:solidFill>
                  <a:prstClr val="white"/>
                </a:solidFill>
                <a:latin typeface="Helvetica Light" charset="0"/>
              </a:defRPr>
            </a:lvl1pPr>
            <a:extLst/>
          </a:lstStyle>
          <a:p>
            <a:pPr>
              <a:defRPr/>
            </a:pPr>
            <a:fld id="{51B72AB3-28A6-4EC7-9985-6B2FC78D9859}" type="datetimeFigureOut">
              <a:rPr lang="en-US"/>
              <a:pPr>
                <a:defRPr/>
              </a:pPr>
              <a:t>2/19/2018</a:t>
            </a:fld>
            <a:endParaRPr lang="en-US"/>
          </a:p>
        </p:txBody>
      </p:sp>
      <p:sp>
        <p:nvSpPr>
          <p:cNvPr id="4" name="Footer Placeholder 3"/>
          <p:cNvSpPr>
            <a:spLocks noGrp="1"/>
          </p:cNvSpPr>
          <p:nvPr>
            <p:ph type="ftr" sz="quarter" idx="11"/>
          </p:nvPr>
        </p:nvSpPr>
        <p:spPr/>
        <p:txBody>
          <a:bodyPr/>
          <a:lstStyle>
            <a:lvl1pPr defTabSz="409005" fontAlgn="base">
              <a:spcBef>
                <a:spcPct val="0"/>
              </a:spcBef>
              <a:spcAft>
                <a:spcPct val="0"/>
              </a:spcAft>
              <a:defRPr>
                <a:solidFill>
                  <a:prstClr val="white"/>
                </a:solidFill>
                <a:latin typeface="Helvetica Light"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defTabSz="409005" fontAlgn="base">
              <a:spcBef>
                <a:spcPct val="0"/>
              </a:spcBef>
              <a:spcAft>
                <a:spcPct val="0"/>
              </a:spcAft>
              <a:defRPr>
                <a:solidFill>
                  <a:prstClr val="white"/>
                </a:solidFill>
                <a:latin typeface="Helvetica Light" charset="0"/>
              </a:defRPr>
            </a:lvl1pPr>
            <a:extLst/>
          </a:lstStyle>
          <a:p>
            <a:pPr>
              <a:defRPr/>
            </a:pPr>
            <a:fld id="{863BAB5D-8D13-4D43-968C-7E7EC6A6FA7F}" type="slidenum">
              <a:rPr lang="en-US"/>
              <a:pPr>
                <a:defRPr/>
              </a:pPr>
              <a:t>‹#›</a:t>
            </a:fld>
            <a:endParaRPr lang="en-US"/>
          </a:p>
        </p:txBody>
      </p:sp>
    </p:spTree>
    <p:extLst>
      <p:ext uri="{BB962C8B-B14F-4D97-AF65-F5344CB8AC3E}">
        <p14:creationId xmlns:p14="http://schemas.microsoft.com/office/powerpoint/2010/main" val="755775200"/>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09005" fontAlgn="base">
              <a:spcBef>
                <a:spcPct val="0"/>
              </a:spcBef>
              <a:spcAft>
                <a:spcPct val="0"/>
              </a:spcAft>
              <a:defRPr>
                <a:latin typeface="Helvetica Light" charset="0"/>
              </a:defRPr>
            </a:lvl1pPr>
            <a:extLst/>
          </a:lstStyle>
          <a:p>
            <a:pPr>
              <a:defRPr/>
            </a:pPr>
            <a:fld id="{ED1BE945-C54C-48E7-A6BE-F7040FEA0C9B}" type="datetimeFigureOut">
              <a:rPr lang="en-US"/>
              <a:pPr>
                <a:defRPr/>
              </a:pPr>
              <a:t>2/19/2018</a:t>
            </a:fld>
            <a:endParaRPr lang="en-US"/>
          </a:p>
        </p:txBody>
      </p:sp>
      <p:sp>
        <p:nvSpPr>
          <p:cNvPr id="3" name="Footer Placeholder 2"/>
          <p:cNvSpPr>
            <a:spLocks noGrp="1"/>
          </p:cNvSpPr>
          <p:nvPr>
            <p:ph type="ftr" sz="quarter" idx="11"/>
          </p:nvPr>
        </p:nvSpPr>
        <p:spPr/>
        <p:txBody>
          <a:bodyPr/>
          <a:lstStyle>
            <a:lvl1pPr defTabSz="409005" fontAlgn="base">
              <a:spcBef>
                <a:spcPct val="0"/>
              </a:spcBef>
              <a:spcAft>
                <a:spcPct val="0"/>
              </a:spcAft>
              <a:defRPr>
                <a:latin typeface="Helvetica Light"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defTabSz="409005" fontAlgn="base">
              <a:spcBef>
                <a:spcPct val="0"/>
              </a:spcBef>
              <a:spcAft>
                <a:spcPct val="0"/>
              </a:spcAft>
              <a:defRPr>
                <a:latin typeface="Helvetica Light" charset="0"/>
              </a:defRPr>
            </a:lvl1pPr>
            <a:extLst/>
          </a:lstStyle>
          <a:p>
            <a:pPr>
              <a:defRPr/>
            </a:pPr>
            <a:fld id="{8539BA4E-330E-4BFB-A2E4-CD4AF9A23C7D}" type="slidenum">
              <a:rPr lang="en-US"/>
              <a:pPr>
                <a:defRPr/>
              </a:pPr>
              <a:t>‹#›</a:t>
            </a:fld>
            <a:endParaRPr lang="en-US"/>
          </a:p>
        </p:txBody>
      </p:sp>
    </p:spTree>
    <p:extLst>
      <p:ext uri="{BB962C8B-B14F-4D97-AF65-F5344CB8AC3E}">
        <p14:creationId xmlns:p14="http://schemas.microsoft.com/office/powerpoint/2010/main" val="3405195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extLst>
      <p:ext uri="{BB962C8B-B14F-4D97-AF65-F5344CB8AC3E}">
        <p14:creationId xmlns:p14="http://schemas.microsoft.com/office/powerpoint/2010/main" val="34349421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09005" fontAlgn="base">
              <a:spcBef>
                <a:spcPct val="0"/>
              </a:spcBef>
              <a:spcAft>
                <a:spcPct val="0"/>
              </a:spcAft>
              <a:defRPr>
                <a:latin typeface="Helvetica Light" charset="0"/>
              </a:defRPr>
            </a:lvl1pPr>
            <a:extLst/>
          </a:lstStyle>
          <a:p>
            <a:pPr>
              <a:defRPr/>
            </a:pPr>
            <a:fld id="{1ACFB3F0-F801-4CAD-8294-7CFCC6301776}" type="datetimeFigureOut">
              <a:rPr lang="en-US"/>
              <a:pPr>
                <a:defRPr/>
              </a:pPr>
              <a:t>2/19/2018</a:t>
            </a:fld>
            <a:endParaRPr lang="en-US"/>
          </a:p>
        </p:txBody>
      </p:sp>
      <p:sp>
        <p:nvSpPr>
          <p:cNvPr id="6" name="Footer Placeholder 5"/>
          <p:cNvSpPr>
            <a:spLocks noGrp="1"/>
          </p:cNvSpPr>
          <p:nvPr>
            <p:ph type="ftr" sz="quarter" idx="11"/>
          </p:nvPr>
        </p:nvSpPr>
        <p:spPr/>
        <p:txBody>
          <a:bodyPr/>
          <a:lstStyle>
            <a:lvl1pPr defTabSz="409005" fontAlgn="base">
              <a:spcBef>
                <a:spcPct val="0"/>
              </a:spcBef>
              <a:spcAft>
                <a:spcPct val="0"/>
              </a:spcAft>
              <a:defRPr>
                <a:latin typeface="Helvetica Light"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defTabSz="409005" fontAlgn="base">
              <a:spcBef>
                <a:spcPct val="0"/>
              </a:spcBef>
              <a:spcAft>
                <a:spcPct val="0"/>
              </a:spcAft>
              <a:defRPr>
                <a:latin typeface="Helvetica Light" charset="0"/>
              </a:defRPr>
            </a:lvl1pPr>
            <a:extLst/>
          </a:lstStyle>
          <a:p>
            <a:pPr>
              <a:defRPr/>
            </a:pPr>
            <a:fld id="{FC61113E-A550-48D5-9347-9B64DA581475}" type="slidenum">
              <a:rPr lang="en-US"/>
              <a:pPr>
                <a:defRPr/>
              </a:pPr>
              <a:t>‹#›</a:t>
            </a:fld>
            <a:endParaRPr lang="en-US"/>
          </a:p>
        </p:txBody>
      </p:sp>
    </p:spTree>
    <p:extLst>
      <p:ext uri="{BB962C8B-B14F-4D97-AF65-F5344CB8AC3E}">
        <p14:creationId xmlns:p14="http://schemas.microsoft.com/office/powerpoint/2010/main" val="2962326851"/>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498947" y="5944940"/>
            <a:ext cx="4941465" cy="92087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91298" tIns="45649" rIns="91298" bIns="45649"/>
          <a:lstStyle>
            <a:extLst/>
          </a:lstStyle>
          <a:p>
            <a:pPr defTabSz="912993">
              <a:defRPr/>
            </a:pPr>
            <a:endParaRPr lang="en-US">
              <a:solidFill>
                <a:prstClr val="white"/>
              </a:solidFill>
              <a:sym typeface="Helvetica Light" charset="0"/>
            </a:endParaRPr>
          </a:p>
        </p:txBody>
      </p:sp>
      <p:sp>
        <p:nvSpPr>
          <p:cNvPr id="6" name="Freeform 15"/>
          <p:cNvSpPr>
            <a:spLocks/>
          </p:cNvSpPr>
          <p:nvPr/>
        </p:nvSpPr>
        <p:spPr bwMode="auto">
          <a:xfrm>
            <a:off x="485553" y="5939359"/>
            <a:ext cx="3690193" cy="933152"/>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1298" tIns="45649" rIns="91298" bIns="45649"/>
          <a:lstStyle/>
          <a:p>
            <a:pPr algn="ctr" defTabSz="406286" fontAlgn="base" hangingPunct="0">
              <a:spcBef>
                <a:spcPct val="0"/>
              </a:spcBef>
              <a:spcAft>
                <a:spcPct val="0"/>
              </a:spcAft>
            </a:pPr>
            <a:endParaRPr lang="en-US" sz="2500" smtClean="0">
              <a:solidFill>
                <a:srgbClr val="000000"/>
              </a:solidFill>
              <a:latin typeface="Helvetica Light" charset="0"/>
              <a:sym typeface="Helvetica Light" charset="0"/>
            </a:endParaRPr>
          </a:p>
        </p:txBody>
      </p:sp>
      <p:sp>
        <p:nvSpPr>
          <p:cNvPr id="7" name="Right Triangle 6"/>
          <p:cNvSpPr>
            <a:spLocks/>
          </p:cNvSpPr>
          <p:nvPr/>
        </p:nvSpPr>
        <p:spPr bwMode="auto">
          <a:xfrm>
            <a:off x="-6041"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91298" tIns="45649" rIns="91298" bIns="45649" anchor="ctr"/>
          <a:lstStyle>
            <a:extLst/>
          </a:lstStyle>
          <a:p>
            <a:pPr algn="ctr" defTabSz="912993">
              <a:defRPr/>
            </a:pPr>
            <a:endParaRPr lang="en-US">
              <a:solidFill>
                <a:prstClr val="white"/>
              </a:solidFill>
              <a:sym typeface="Helvetica Light" charset="0"/>
            </a:endParaRPr>
          </a:p>
        </p:txBody>
      </p:sp>
      <p:cxnSp>
        <p:nvCxnSpPr>
          <p:cNvPr id="8" name="Straight Connector 7"/>
          <p:cNvCxnSpPr/>
          <p:nvPr/>
        </p:nvCxnSpPr>
        <p:spPr>
          <a:xfrm>
            <a:off x="-9225"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029" y="4988347"/>
            <a:ext cx="183059" cy="228823"/>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298" tIns="45649" rIns="91298" bIns="45649" anchor="ctr"/>
          <a:lstStyle>
            <a:extLst/>
          </a:lstStyle>
          <a:p>
            <a:pPr defTabSz="912993">
              <a:defRPr/>
            </a:pPr>
            <a:endParaRPr lang="en-US">
              <a:solidFill>
                <a:prstClr val="white"/>
              </a:solidFill>
              <a:sym typeface="Helvetica Light" charset="0"/>
            </a:endParaRPr>
          </a:p>
        </p:txBody>
      </p:sp>
      <p:sp>
        <p:nvSpPr>
          <p:cNvPr id="10" name="Chevron 9"/>
          <p:cNvSpPr/>
          <p:nvPr/>
        </p:nvSpPr>
        <p:spPr>
          <a:xfrm>
            <a:off x="8477622" y="4988347"/>
            <a:ext cx="183059" cy="228823"/>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298" tIns="45649" rIns="91298" bIns="45649" anchor="ctr"/>
          <a:lstStyle>
            <a:extLst/>
          </a:lstStyle>
          <a:p>
            <a:pPr defTabSz="912993">
              <a:defRPr/>
            </a:pPr>
            <a:endParaRPr lang="en-US">
              <a:solidFill>
                <a:prstClr val="white"/>
              </a:solidFill>
              <a:sym typeface="Helvetica Light" charset="0"/>
            </a:endParaRPr>
          </a:p>
        </p:txBody>
      </p:sp>
      <p:sp>
        <p:nvSpPr>
          <p:cNvPr id="4" name="Text Placeholder 3"/>
          <p:cNvSpPr>
            <a:spLocks noGrp="1"/>
          </p:cNvSpPr>
          <p:nvPr>
            <p:ph type="body" sz="half" idx="2"/>
          </p:nvPr>
        </p:nvSpPr>
        <p:spPr>
          <a:xfrm>
            <a:off x="1141233" y="5443402"/>
            <a:ext cx="7162800" cy="648232"/>
          </a:xfrm>
          <a:noFill/>
        </p:spPr>
        <p:txBody>
          <a:bodyPr tIns="0"/>
          <a:lstStyle>
            <a:lvl1pPr marL="0" marR="1825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defTabSz="409005" fontAlgn="base">
              <a:spcBef>
                <a:spcPct val="0"/>
              </a:spcBef>
              <a:spcAft>
                <a:spcPct val="0"/>
              </a:spcAft>
              <a:defRPr>
                <a:solidFill>
                  <a:prstClr val="white"/>
                </a:solidFill>
                <a:latin typeface="Helvetica Light" charset="0"/>
              </a:defRPr>
            </a:lvl1pPr>
            <a:extLst/>
          </a:lstStyle>
          <a:p>
            <a:pPr>
              <a:defRPr/>
            </a:pPr>
            <a:fld id="{6D724576-2157-4A98-8D8E-AC87D8B58BB8}" type="datetimeFigureOut">
              <a:rPr lang="en-US"/>
              <a:pPr>
                <a:defRPr/>
              </a:pPr>
              <a:t>2/19/2018</a:t>
            </a:fld>
            <a:endParaRPr lang="en-US"/>
          </a:p>
        </p:txBody>
      </p:sp>
      <p:sp>
        <p:nvSpPr>
          <p:cNvPr id="12" name="Footer Placeholder 5"/>
          <p:cNvSpPr>
            <a:spLocks noGrp="1"/>
          </p:cNvSpPr>
          <p:nvPr>
            <p:ph type="ftr" sz="quarter" idx="11"/>
          </p:nvPr>
        </p:nvSpPr>
        <p:spPr/>
        <p:txBody>
          <a:bodyPr/>
          <a:lstStyle>
            <a:lvl1pPr defTabSz="409005" fontAlgn="base">
              <a:spcBef>
                <a:spcPct val="0"/>
              </a:spcBef>
              <a:spcAft>
                <a:spcPct val="0"/>
              </a:spcAft>
              <a:defRPr>
                <a:solidFill>
                  <a:prstClr val="white"/>
                </a:solidFill>
                <a:latin typeface="Helvetica Light" charset="0"/>
              </a:defRPr>
            </a:lvl1pPr>
            <a:extLst/>
          </a:lstStyle>
          <a:p>
            <a:pPr>
              <a:defRPr/>
            </a:pPr>
            <a:endParaRPr lang="en-US"/>
          </a:p>
        </p:txBody>
      </p:sp>
      <p:sp>
        <p:nvSpPr>
          <p:cNvPr id="13" name="Slide Number Placeholder 6"/>
          <p:cNvSpPr>
            <a:spLocks noGrp="1"/>
          </p:cNvSpPr>
          <p:nvPr>
            <p:ph type="sldNum" sz="quarter" idx="12"/>
          </p:nvPr>
        </p:nvSpPr>
        <p:spPr/>
        <p:txBody>
          <a:bodyPr/>
          <a:lstStyle>
            <a:lvl1pPr defTabSz="409005" fontAlgn="base">
              <a:spcBef>
                <a:spcPct val="0"/>
              </a:spcBef>
              <a:spcAft>
                <a:spcPct val="0"/>
              </a:spcAft>
              <a:defRPr>
                <a:solidFill>
                  <a:prstClr val="white"/>
                </a:solidFill>
                <a:latin typeface="Helvetica Light" charset="0"/>
              </a:defRPr>
            </a:lvl1pPr>
            <a:extLst/>
          </a:lstStyle>
          <a:p>
            <a:pPr>
              <a:defRPr/>
            </a:pPr>
            <a:fld id="{F9A34EA3-3352-4D6C-A809-EDF6A74A902F}" type="slidenum">
              <a:rPr lang="en-US"/>
              <a:pPr>
                <a:defRPr/>
              </a:pPr>
              <a:t>‹#›</a:t>
            </a:fld>
            <a:endParaRPr lang="en-US"/>
          </a:p>
        </p:txBody>
      </p:sp>
    </p:spTree>
    <p:extLst>
      <p:ext uri="{BB962C8B-B14F-4D97-AF65-F5344CB8AC3E}">
        <p14:creationId xmlns:p14="http://schemas.microsoft.com/office/powerpoint/2010/main" val="4124233215"/>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09005" fontAlgn="base">
              <a:spcBef>
                <a:spcPct val="0"/>
              </a:spcBef>
              <a:spcAft>
                <a:spcPct val="0"/>
              </a:spcAft>
              <a:defRPr>
                <a:latin typeface="Helvetica Light" charset="0"/>
              </a:defRPr>
            </a:lvl1pPr>
            <a:extLst/>
          </a:lstStyle>
          <a:p>
            <a:pPr>
              <a:defRPr/>
            </a:pPr>
            <a:fld id="{1857ABE6-3B7C-44F8-8AE1-1B9D261DCF5D}" type="datetimeFigureOut">
              <a:rPr lang="en-US"/>
              <a:pPr>
                <a:defRPr/>
              </a:pPr>
              <a:t>2/19/2018</a:t>
            </a:fld>
            <a:endParaRPr lang="en-US"/>
          </a:p>
        </p:txBody>
      </p:sp>
      <p:sp>
        <p:nvSpPr>
          <p:cNvPr id="5" name="Footer Placeholder 4"/>
          <p:cNvSpPr>
            <a:spLocks noGrp="1"/>
          </p:cNvSpPr>
          <p:nvPr>
            <p:ph type="ftr" sz="quarter" idx="11"/>
          </p:nvPr>
        </p:nvSpPr>
        <p:spPr/>
        <p:txBody>
          <a:bodyPr/>
          <a:lstStyle>
            <a:lvl1pPr defTabSz="409005" fontAlgn="base">
              <a:spcBef>
                <a:spcPct val="0"/>
              </a:spcBef>
              <a:spcAft>
                <a:spcPct val="0"/>
              </a:spcAft>
              <a:defRPr>
                <a:latin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409005" fontAlgn="base">
              <a:spcBef>
                <a:spcPct val="0"/>
              </a:spcBef>
              <a:spcAft>
                <a:spcPct val="0"/>
              </a:spcAft>
              <a:defRPr>
                <a:latin typeface="Helvetica Light" charset="0"/>
              </a:defRPr>
            </a:lvl1pPr>
            <a:extLst/>
          </a:lstStyle>
          <a:p>
            <a:pPr>
              <a:defRPr/>
            </a:pPr>
            <a:fld id="{AA2D15DD-58E7-4478-8094-F2B3CA9F6768}" type="slidenum">
              <a:rPr lang="en-US"/>
              <a:pPr>
                <a:defRPr/>
              </a:pPr>
              <a:t>‹#›</a:t>
            </a:fld>
            <a:endParaRPr lang="en-US"/>
          </a:p>
        </p:txBody>
      </p:sp>
    </p:spTree>
    <p:extLst>
      <p:ext uri="{BB962C8B-B14F-4D97-AF65-F5344CB8AC3E}">
        <p14:creationId xmlns:p14="http://schemas.microsoft.com/office/powerpoint/2010/main" val="16998812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7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09005" fontAlgn="base">
              <a:spcBef>
                <a:spcPct val="0"/>
              </a:spcBef>
              <a:spcAft>
                <a:spcPct val="0"/>
              </a:spcAft>
              <a:defRPr>
                <a:latin typeface="Helvetica Light" charset="0"/>
              </a:defRPr>
            </a:lvl1pPr>
            <a:extLst/>
          </a:lstStyle>
          <a:p>
            <a:pPr>
              <a:defRPr/>
            </a:pPr>
            <a:fld id="{9ABDE25C-647B-4620-8123-116C254D73B8}" type="datetimeFigureOut">
              <a:rPr lang="en-US"/>
              <a:pPr>
                <a:defRPr/>
              </a:pPr>
              <a:t>2/19/2018</a:t>
            </a:fld>
            <a:endParaRPr lang="en-US"/>
          </a:p>
        </p:txBody>
      </p:sp>
      <p:sp>
        <p:nvSpPr>
          <p:cNvPr id="5" name="Footer Placeholder 4"/>
          <p:cNvSpPr>
            <a:spLocks noGrp="1"/>
          </p:cNvSpPr>
          <p:nvPr>
            <p:ph type="ftr" sz="quarter" idx="11"/>
          </p:nvPr>
        </p:nvSpPr>
        <p:spPr/>
        <p:txBody>
          <a:bodyPr/>
          <a:lstStyle>
            <a:lvl1pPr defTabSz="409005" fontAlgn="base">
              <a:spcBef>
                <a:spcPct val="0"/>
              </a:spcBef>
              <a:spcAft>
                <a:spcPct val="0"/>
              </a:spcAft>
              <a:defRPr>
                <a:latin typeface="Helvetica Light"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409005" fontAlgn="base">
              <a:spcBef>
                <a:spcPct val="0"/>
              </a:spcBef>
              <a:spcAft>
                <a:spcPct val="0"/>
              </a:spcAft>
              <a:defRPr>
                <a:latin typeface="Helvetica Light" charset="0"/>
              </a:defRPr>
            </a:lvl1pPr>
            <a:extLst/>
          </a:lstStyle>
          <a:p>
            <a:pPr>
              <a:defRPr/>
            </a:pPr>
            <a:fld id="{5692111C-1B11-440E-BFEB-904F39B8B1EC}" type="slidenum">
              <a:rPr lang="en-US"/>
              <a:pPr>
                <a:defRPr/>
              </a:pPr>
              <a:t>‹#›</a:t>
            </a:fld>
            <a:endParaRPr lang="en-US"/>
          </a:p>
        </p:txBody>
      </p:sp>
    </p:spTree>
    <p:extLst>
      <p:ext uri="{BB962C8B-B14F-4D97-AF65-F5344CB8AC3E}">
        <p14:creationId xmlns:p14="http://schemas.microsoft.com/office/powerpoint/2010/main" val="16419758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71" indent="0" algn="ctr">
              <a:buNone/>
              <a:defRPr>
                <a:solidFill>
                  <a:schemeClr val="tx1">
                    <a:tint val="75000"/>
                  </a:schemeClr>
                </a:solidFill>
              </a:defRPr>
            </a:lvl2pPr>
            <a:lvl3pPr marL="889812" indent="0" algn="ctr">
              <a:buNone/>
              <a:defRPr>
                <a:solidFill>
                  <a:schemeClr val="tx1">
                    <a:tint val="75000"/>
                  </a:schemeClr>
                </a:solidFill>
              </a:defRPr>
            </a:lvl3pPr>
            <a:lvl4pPr marL="1334623" indent="0" algn="ctr">
              <a:buNone/>
              <a:defRPr>
                <a:solidFill>
                  <a:schemeClr val="tx1">
                    <a:tint val="75000"/>
                  </a:schemeClr>
                </a:solidFill>
              </a:defRPr>
            </a:lvl4pPr>
            <a:lvl5pPr marL="1779497" indent="0" algn="ctr">
              <a:buNone/>
              <a:defRPr>
                <a:solidFill>
                  <a:schemeClr val="tx1">
                    <a:tint val="75000"/>
                  </a:schemeClr>
                </a:solidFill>
              </a:defRPr>
            </a:lvl5pPr>
            <a:lvl6pPr marL="2224373" indent="0" algn="ctr">
              <a:buNone/>
              <a:defRPr>
                <a:solidFill>
                  <a:schemeClr val="tx1">
                    <a:tint val="75000"/>
                  </a:schemeClr>
                </a:solidFill>
              </a:defRPr>
            </a:lvl6pPr>
            <a:lvl7pPr marL="2669243" indent="0" algn="ctr">
              <a:buNone/>
              <a:defRPr>
                <a:solidFill>
                  <a:schemeClr val="tx1">
                    <a:tint val="75000"/>
                  </a:schemeClr>
                </a:solidFill>
              </a:defRPr>
            </a:lvl7pPr>
            <a:lvl8pPr marL="3114116" indent="0" algn="ctr">
              <a:buNone/>
              <a:defRPr>
                <a:solidFill>
                  <a:schemeClr val="tx1">
                    <a:tint val="75000"/>
                  </a:schemeClr>
                </a:solidFill>
              </a:defRPr>
            </a:lvl8pPr>
            <a:lvl9pPr marL="3558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9435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3628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71" indent="0">
              <a:buNone/>
              <a:defRPr sz="1800">
                <a:solidFill>
                  <a:schemeClr val="tx1">
                    <a:tint val="75000"/>
                  </a:schemeClr>
                </a:solidFill>
              </a:defRPr>
            </a:lvl2pPr>
            <a:lvl3pPr marL="889812" indent="0">
              <a:buNone/>
              <a:defRPr sz="1600">
                <a:solidFill>
                  <a:schemeClr val="tx1">
                    <a:tint val="75000"/>
                  </a:schemeClr>
                </a:solidFill>
              </a:defRPr>
            </a:lvl3pPr>
            <a:lvl4pPr marL="1334623" indent="0">
              <a:buNone/>
              <a:defRPr sz="1400">
                <a:solidFill>
                  <a:schemeClr val="tx1">
                    <a:tint val="75000"/>
                  </a:schemeClr>
                </a:solidFill>
              </a:defRPr>
            </a:lvl4pPr>
            <a:lvl5pPr marL="1779497" indent="0">
              <a:buNone/>
              <a:defRPr sz="1400">
                <a:solidFill>
                  <a:schemeClr val="tx1">
                    <a:tint val="75000"/>
                  </a:schemeClr>
                </a:solidFill>
              </a:defRPr>
            </a:lvl5pPr>
            <a:lvl6pPr marL="2224373" indent="0">
              <a:buNone/>
              <a:defRPr sz="1400">
                <a:solidFill>
                  <a:schemeClr val="tx1">
                    <a:tint val="75000"/>
                  </a:schemeClr>
                </a:solidFill>
              </a:defRPr>
            </a:lvl6pPr>
            <a:lvl7pPr marL="2669243" indent="0">
              <a:buNone/>
              <a:defRPr sz="1400">
                <a:solidFill>
                  <a:schemeClr val="tx1">
                    <a:tint val="75000"/>
                  </a:schemeClr>
                </a:solidFill>
              </a:defRPr>
            </a:lvl7pPr>
            <a:lvl8pPr marL="3114116" indent="0">
              <a:buNone/>
              <a:defRPr sz="1400">
                <a:solidFill>
                  <a:schemeClr val="tx1">
                    <a:tint val="75000"/>
                  </a:schemeClr>
                </a:solidFill>
              </a:defRPr>
            </a:lvl8pPr>
            <a:lvl9pPr marL="3558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0989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2/19/2018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3374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2/19/2018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0164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2/19/2018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387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7"/>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1377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2/19/2018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8934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2/19/2018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2595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871" indent="0">
              <a:buNone/>
              <a:defRPr sz="2800"/>
            </a:lvl2pPr>
            <a:lvl3pPr marL="889812" indent="0">
              <a:buNone/>
              <a:defRPr sz="2400"/>
            </a:lvl3pPr>
            <a:lvl4pPr marL="1334623" indent="0">
              <a:buNone/>
              <a:defRPr sz="2000"/>
            </a:lvl4pPr>
            <a:lvl5pPr marL="1779497" indent="0">
              <a:buNone/>
              <a:defRPr sz="2000"/>
            </a:lvl5pPr>
            <a:lvl6pPr marL="2224373" indent="0">
              <a:buNone/>
              <a:defRPr sz="2000"/>
            </a:lvl6pPr>
            <a:lvl7pPr marL="2669243" indent="0">
              <a:buNone/>
              <a:defRPr sz="2000"/>
            </a:lvl7pPr>
            <a:lvl8pPr marL="3114116" indent="0">
              <a:buNone/>
              <a:defRPr sz="2000"/>
            </a:lvl8pPr>
            <a:lvl9pPr marL="35589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2/19/2018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2175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5565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2/19/2018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73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65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430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82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2" y="273478"/>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129110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0"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extLst>
      <p:ext uri="{BB962C8B-B14F-4D97-AF65-F5344CB8AC3E}">
        <p14:creationId xmlns:p14="http://schemas.microsoft.com/office/powerpoint/2010/main" val="174325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48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4"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5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910" indent="0">
              <a:buNone/>
              <a:defRPr sz="1300"/>
            </a:lvl2pPr>
            <a:lvl3pPr marL="641826" indent="0">
              <a:buNone/>
              <a:defRPr sz="1100"/>
            </a:lvl3pPr>
            <a:lvl4pPr marL="962741" indent="0">
              <a:buNone/>
              <a:defRPr sz="1000"/>
            </a:lvl4pPr>
            <a:lvl5pPr marL="1283658" indent="0">
              <a:buNone/>
              <a:defRPr sz="1000"/>
            </a:lvl5pPr>
            <a:lvl6pPr marL="1604576" indent="0">
              <a:buNone/>
              <a:defRPr sz="1000"/>
            </a:lvl6pPr>
            <a:lvl7pPr marL="1925487" indent="0">
              <a:buNone/>
              <a:defRPr sz="1000"/>
            </a:lvl7pPr>
            <a:lvl8pPr marL="2246406" indent="0">
              <a:buNone/>
              <a:defRPr sz="1000"/>
            </a:lvl8pPr>
            <a:lvl9pPr marL="2567318"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0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874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2794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956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416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5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910" indent="0">
              <a:buNone/>
              <a:defRPr sz="1400" b="1"/>
            </a:lvl2pPr>
            <a:lvl3pPr marL="641826" indent="0">
              <a:buNone/>
              <a:defRPr sz="1300" b="1"/>
            </a:lvl3pPr>
            <a:lvl4pPr marL="962741" indent="0">
              <a:buNone/>
              <a:defRPr sz="1100" b="1"/>
            </a:lvl4pPr>
            <a:lvl5pPr marL="1283658" indent="0">
              <a:buNone/>
              <a:defRPr sz="1100" b="1"/>
            </a:lvl5pPr>
            <a:lvl6pPr marL="1604576" indent="0">
              <a:buNone/>
              <a:defRPr sz="1100" b="1"/>
            </a:lvl6pPr>
            <a:lvl7pPr marL="1925487" indent="0">
              <a:buNone/>
              <a:defRPr sz="1100" b="1"/>
            </a:lvl7pPr>
            <a:lvl8pPr marL="2246406" indent="0">
              <a:buNone/>
              <a:defRPr sz="1100" b="1"/>
            </a:lvl8pPr>
            <a:lvl9pPr marL="256731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55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825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925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74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099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68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5"/>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416" tIns="45709" rIns="91416" bIns="45709"/>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5" y="381000"/>
            <a:ext cx="6246479" cy="2377440"/>
          </a:xfrm>
          <a:prstGeom prst="rect">
            <a:avLst/>
          </a:prstGeom>
        </p:spPr>
      </p:pic>
    </p:spTree>
    <p:extLst>
      <p:ext uri="{BB962C8B-B14F-4D97-AF65-F5344CB8AC3E}">
        <p14:creationId xmlns:p14="http://schemas.microsoft.com/office/powerpoint/2010/main" val="15741076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5"/>
            <a:ext cx="8229600" cy="4525963"/>
          </a:xfrm>
          <a:prstGeom prst="rect">
            <a:avLst/>
          </a:prstGeom>
        </p:spPr>
        <p:txBody>
          <a:bodyPr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2518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a:prstGeom prst="rect">
            <a:avLst/>
          </a:prstGeom>
        </p:spPr>
        <p:txBody>
          <a:bodyPr lIns="91416" tIns="45709" rIns="91416" bIns="45709"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194166323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lIns="91416" tIns="45709" rIns="91416" bIns="4570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184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416" tIns="45709" rIns="91416" bIns="45709"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416" tIns="45709" rIns="91416" bIns="457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087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632979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88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lIns="91416" tIns="45709" rIns="91416" bIns="4570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173035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16" tIns="45709" rIns="91416" bIns="45709"/>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6" tIns="45709" rIns="91416" bIns="45709"/>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1744983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46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16" tIns="45709" rIns="91416"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16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16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674912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32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0875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024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27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8822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757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205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9631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1318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6649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015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0" y="273506"/>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0" y="1435448"/>
            <a:ext cx="3008189" cy="469031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7843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4380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7623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930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129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493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94525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5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847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767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8"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8" y="612800"/>
            <a:ext cx="5486177" cy="4114354"/>
          </a:xfrm>
        </p:spPr>
        <p:txBody>
          <a:bodyPr/>
          <a:lstStyle>
            <a:lvl1pPr marL="0" indent="0">
              <a:buNone/>
              <a:defRPr sz="2200"/>
            </a:lvl1pPr>
            <a:lvl2pPr marL="320910" indent="0">
              <a:buNone/>
              <a:defRPr sz="2000"/>
            </a:lvl2pPr>
            <a:lvl3pPr marL="641826" indent="0">
              <a:buNone/>
              <a:defRPr sz="1700"/>
            </a:lvl3pPr>
            <a:lvl4pPr marL="962741" indent="0">
              <a:buNone/>
              <a:defRPr sz="1400"/>
            </a:lvl4pPr>
            <a:lvl5pPr marL="1283658" indent="0">
              <a:buNone/>
              <a:defRPr sz="1400"/>
            </a:lvl5pPr>
            <a:lvl6pPr marL="1604576" indent="0">
              <a:buNone/>
              <a:defRPr sz="1400"/>
            </a:lvl6pPr>
            <a:lvl7pPr marL="1925487" indent="0">
              <a:buNone/>
              <a:defRPr sz="1400"/>
            </a:lvl7pPr>
            <a:lvl8pPr marL="2246406" indent="0">
              <a:buNone/>
              <a:defRPr sz="1400"/>
            </a:lvl8pPr>
            <a:lvl9pPr marL="2567318"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68" y="5367860"/>
            <a:ext cx="5486177" cy="804788"/>
          </a:xfrm>
        </p:spPr>
        <p:txBody>
          <a:bodyPr/>
          <a:lstStyle>
            <a:lvl1pPr marL="0" indent="0">
              <a:buNone/>
              <a:defRPr sz="1000"/>
            </a:lvl1pPr>
            <a:lvl2pPr marL="320910" indent="0">
              <a:buNone/>
              <a:defRPr sz="800"/>
            </a:lvl2pPr>
            <a:lvl3pPr marL="641826" indent="0">
              <a:buNone/>
              <a:defRPr sz="700"/>
            </a:lvl3pPr>
            <a:lvl4pPr marL="962741" indent="0">
              <a:buNone/>
              <a:defRPr sz="600"/>
            </a:lvl4pPr>
            <a:lvl5pPr marL="1283658" indent="0">
              <a:buNone/>
              <a:defRPr sz="600"/>
            </a:lvl5pPr>
            <a:lvl6pPr marL="1604576" indent="0">
              <a:buNone/>
              <a:defRPr sz="600"/>
            </a:lvl6pPr>
            <a:lvl7pPr marL="1925487" indent="0">
              <a:buNone/>
              <a:defRPr sz="600"/>
            </a:lvl7pPr>
            <a:lvl8pPr marL="2246406" indent="0">
              <a:buNone/>
              <a:defRPr sz="600"/>
            </a:lvl8pPr>
            <a:lvl9pPr marL="2567318"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95338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4794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1781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0702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3540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59422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8008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8421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55669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0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2" y="194670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2" tIns="35652" rIns="35652" bIns="3565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0058"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05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10"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826"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741"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658" algn="ctr" defTabSz="41005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424"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852"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290"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717"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7139" indent="-267424" algn="l" defTabSz="410058"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058"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972"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887"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799" indent="-267424" algn="l" defTabSz="410058"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826" rtl="0" eaLnBrk="1" latinLnBrk="0" hangingPunct="1">
        <a:defRPr sz="1300" kern="1200">
          <a:solidFill>
            <a:schemeClr val="tx1"/>
          </a:solidFill>
          <a:latin typeface="+mn-lt"/>
          <a:ea typeface="+mn-ea"/>
          <a:cs typeface="+mn-cs"/>
        </a:defRPr>
      </a:lvl1pPr>
      <a:lvl2pPr marL="320910" algn="l" defTabSz="641826" rtl="0" eaLnBrk="1" latinLnBrk="0" hangingPunct="1">
        <a:defRPr sz="1300" kern="1200">
          <a:solidFill>
            <a:schemeClr val="tx1"/>
          </a:solidFill>
          <a:latin typeface="+mn-lt"/>
          <a:ea typeface="+mn-ea"/>
          <a:cs typeface="+mn-cs"/>
        </a:defRPr>
      </a:lvl2pPr>
      <a:lvl3pPr marL="641826" algn="l" defTabSz="641826" rtl="0" eaLnBrk="1" latinLnBrk="0" hangingPunct="1">
        <a:defRPr sz="1300" kern="1200">
          <a:solidFill>
            <a:schemeClr val="tx1"/>
          </a:solidFill>
          <a:latin typeface="+mn-lt"/>
          <a:ea typeface="+mn-ea"/>
          <a:cs typeface="+mn-cs"/>
        </a:defRPr>
      </a:lvl3pPr>
      <a:lvl4pPr marL="962741" algn="l" defTabSz="641826" rtl="0" eaLnBrk="1" latinLnBrk="0" hangingPunct="1">
        <a:defRPr sz="1300" kern="1200">
          <a:solidFill>
            <a:schemeClr val="tx1"/>
          </a:solidFill>
          <a:latin typeface="+mn-lt"/>
          <a:ea typeface="+mn-ea"/>
          <a:cs typeface="+mn-cs"/>
        </a:defRPr>
      </a:lvl4pPr>
      <a:lvl5pPr marL="1283658" algn="l" defTabSz="641826" rtl="0" eaLnBrk="1" latinLnBrk="0" hangingPunct="1">
        <a:defRPr sz="1300" kern="1200">
          <a:solidFill>
            <a:schemeClr val="tx1"/>
          </a:solidFill>
          <a:latin typeface="+mn-lt"/>
          <a:ea typeface="+mn-ea"/>
          <a:cs typeface="+mn-cs"/>
        </a:defRPr>
      </a:lvl5pPr>
      <a:lvl6pPr marL="1604576" algn="l" defTabSz="641826" rtl="0" eaLnBrk="1" latinLnBrk="0" hangingPunct="1">
        <a:defRPr sz="1300" kern="1200">
          <a:solidFill>
            <a:schemeClr val="tx1"/>
          </a:solidFill>
          <a:latin typeface="+mn-lt"/>
          <a:ea typeface="+mn-ea"/>
          <a:cs typeface="+mn-cs"/>
        </a:defRPr>
      </a:lvl6pPr>
      <a:lvl7pPr marL="1925487" algn="l" defTabSz="641826" rtl="0" eaLnBrk="1" latinLnBrk="0" hangingPunct="1">
        <a:defRPr sz="1300" kern="1200">
          <a:solidFill>
            <a:schemeClr val="tx1"/>
          </a:solidFill>
          <a:latin typeface="+mn-lt"/>
          <a:ea typeface="+mn-ea"/>
          <a:cs typeface="+mn-cs"/>
        </a:defRPr>
      </a:lvl7pPr>
      <a:lvl8pPr marL="2246406" algn="l" defTabSz="641826" rtl="0" eaLnBrk="1" latinLnBrk="0" hangingPunct="1">
        <a:defRPr sz="1300" kern="1200">
          <a:solidFill>
            <a:schemeClr val="tx1"/>
          </a:solidFill>
          <a:latin typeface="+mn-lt"/>
          <a:ea typeface="+mn-ea"/>
          <a:cs typeface="+mn-cs"/>
        </a:defRPr>
      </a:lvl8pPr>
      <a:lvl9pPr marL="2567318" algn="l" defTabSz="641826"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1"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3" tIns="35713" rIns="35713" bIns="35713"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2971" y="1946674"/>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3" tIns="35713" rIns="35713" bIns="35713"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860453811"/>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410709"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1424"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53"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5707"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3561"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71414"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9268"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60693"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118"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541"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965"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7" tIns="35717" rIns="35717" bIns="3571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552282004"/>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410751"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75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457"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915"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372"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829" algn="ctr" defTabSz="41075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81"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762"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643"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524"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406" indent="-267881" algn="l" defTabSz="41075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863"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320"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777"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5235" indent="-267881" algn="l" defTabSz="41075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8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8" tIns="35658" rIns="35658" bIns="35658" numCol="1" anchor="ctr" anchorCtr="0" compatLnSpc="1">
            <a:prstTxWarp prst="textNoShape">
              <a:avLst/>
            </a:prstTxWarp>
          </a:bodyPr>
          <a:lstStyle/>
          <a:p>
            <a:pPr lvl="0"/>
            <a:r>
              <a:rPr lang="en-US" smtClean="0">
                <a:sym typeface="Helvetica Light"/>
              </a:rPr>
              <a:t>Click to edit Master title style</a:t>
            </a:r>
          </a:p>
        </p:txBody>
      </p:sp>
      <p:sp>
        <p:nvSpPr>
          <p:cNvPr id="2051" name="Rectangle 2"/>
          <p:cNvSpPr>
            <a:spLocks noGrp="1"/>
          </p:cNvSpPr>
          <p:nvPr>
            <p:ph type="body" idx="1"/>
          </p:nvPr>
        </p:nvSpPr>
        <p:spPr bwMode="auto">
          <a:xfrm>
            <a:off x="892987" y="194669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58" tIns="35658" rIns="35658" bIns="35658"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2376721302"/>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405910"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591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960"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925"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890"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855" algn="ctr" defTabSz="41012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3168"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0812"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798441"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6080"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3712" indent="-263168" algn="l" defTabSz="405910"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8313"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9276"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0240"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1201" indent="-267466" algn="l" defTabSz="41012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925" rtl="0" eaLnBrk="1" latinLnBrk="0" hangingPunct="1">
        <a:defRPr sz="1300" kern="1200">
          <a:solidFill>
            <a:schemeClr val="tx1"/>
          </a:solidFill>
          <a:latin typeface="+mn-lt"/>
          <a:ea typeface="+mn-ea"/>
          <a:cs typeface="+mn-cs"/>
        </a:defRPr>
      </a:lvl1pPr>
      <a:lvl2pPr marL="320960" algn="l" defTabSz="641925" rtl="0" eaLnBrk="1" latinLnBrk="0" hangingPunct="1">
        <a:defRPr sz="1300" kern="1200">
          <a:solidFill>
            <a:schemeClr val="tx1"/>
          </a:solidFill>
          <a:latin typeface="+mn-lt"/>
          <a:ea typeface="+mn-ea"/>
          <a:cs typeface="+mn-cs"/>
        </a:defRPr>
      </a:lvl2pPr>
      <a:lvl3pPr marL="641925" algn="l" defTabSz="641925" rtl="0" eaLnBrk="1" latinLnBrk="0" hangingPunct="1">
        <a:defRPr sz="1300" kern="1200">
          <a:solidFill>
            <a:schemeClr val="tx1"/>
          </a:solidFill>
          <a:latin typeface="+mn-lt"/>
          <a:ea typeface="+mn-ea"/>
          <a:cs typeface="+mn-cs"/>
        </a:defRPr>
      </a:lvl3pPr>
      <a:lvl4pPr marL="962890" algn="l" defTabSz="641925" rtl="0" eaLnBrk="1" latinLnBrk="0" hangingPunct="1">
        <a:defRPr sz="1300" kern="1200">
          <a:solidFill>
            <a:schemeClr val="tx1"/>
          </a:solidFill>
          <a:latin typeface="+mn-lt"/>
          <a:ea typeface="+mn-ea"/>
          <a:cs typeface="+mn-cs"/>
        </a:defRPr>
      </a:lvl4pPr>
      <a:lvl5pPr marL="1283855" algn="l" defTabSz="641925" rtl="0" eaLnBrk="1" latinLnBrk="0" hangingPunct="1">
        <a:defRPr sz="1300" kern="1200">
          <a:solidFill>
            <a:schemeClr val="tx1"/>
          </a:solidFill>
          <a:latin typeface="+mn-lt"/>
          <a:ea typeface="+mn-ea"/>
          <a:cs typeface="+mn-cs"/>
        </a:defRPr>
      </a:lvl5pPr>
      <a:lvl6pPr marL="1604822" algn="l" defTabSz="641925" rtl="0" eaLnBrk="1" latinLnBrk="0" hangingPunct="1">
        <a:defRPr sz="1300" kern="1200">
          <a:solidFill>
            <a:schemeClr val="tx1"/>
          </a:solidFill>
          <a:latin typeface="+mn-lt"/>
          <a:ea typeface="+mn-ea"/>
          <a:cs typeface="+mn-cs"/>
        </a:defRPr>
      </a:lvl6pPr>
      <a:lvl7pPr marL="1925783" algn="l" defTabSz="641925" rtl="0" eaLnBrk="1" latinLnBrk="0" hangingPunct="1">
        <a:defRPr sz="1300" kern="1200">
          <a:solidFill>
            <a:schemeClr val="tx1"/>
          </a:solidFill>
          <a:latin typeface="+mn-lt"/>
          <a:ea typeface="+mn-ea"/>
          <a:cs typeface="+mn-cs"/>
        </a:defRPr>
      </a:lvl7pPr>
      <a:lvl8pPr marL="2246751" algn="l" defTabSz="641925" rtl="0" eaLnBrk="1" latinLnBrk="0" hangingPunct="1">
        <a:defRPr sz="1300" kern="1200">
          <a:solidFill>
            <a:schemeClr val="tx1"/>
          </a:solidFill>
          <a:latin typeface="+mn-lt"/>
          <a:ea typeface="+mn-ea"/>
          <a:cs typeface="+mn-cs"/>
        </a:defRPr>
      </a:lvl8pPr>
      <a:lvl9pPr marL="2567713" algn="l" defTabSz="641925"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8947" y="5944940"/>
            <a:ext cx="4941465" cy="92087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91298" tIns="45649" rIns="91298" bIns="45649"/>
          <a:lstStyle>
            <a:extLst/>
          </a:lstStyle>
          <a:p>
            <a:pPr defTabSz="912993">
              <a:defRPr/>
            </a:pPr>
            <a:endParaRPr lang="en-US">
              <a:solidFill>
                <a:prstClr val="black"/>
              </a:solidFill>
              <a:sym typeface="Helvetica Light" charset="0"/>
            </a:endParaRPr>
          </a:p>
        </p:txBody>
      </p:sp>
      <p:sp>
        <p:nvSpPr>
          <p:cNvPr id="8195" name="Freeform 11"/>
          <p:cNvSpPr>
            <a:spLocks/>
          </p:cNvSpPr>
          <p:nvPr/>
        </p:nvSpPr>
        <p:spPr bwMode="auto">
          <a:xfrm>
            <a:off x="485553" y="5939359"/>
            <a:ext cx="3690193" cy="933152"/>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1298" tIns="45649" rIns="91298" bIns="45649"/>
          <a:lstStyle/>
          <a:p>
            <a:pPr algn="ctr" defTabSz="406286" fontAlgn="base" hangingPunct="0">
              <a:spcBef>
                <a:spcPct val="0"/>
              </a:spcBef>
              <a:spcAft>
                <a:spcPct val="0"/>
              </a:spcAft>
            </a:pPr>
            <a:endParaRPr lang="en-US" sz="2500" smtClean="0">
              <a:solidFill>
                <a:srgbClr val="000000"/>
              </a:solidFill>
              <a:latin typeface="Helvetica Light" charset="0"/>
              <a:sym typeface="Helvetica Light" charset="0"/>
            </a:endParaRPr>
          </a:p>
        </p:txBody>
      </p:sp>
      <p:sp>
        <p:nvSpPr>
          <p:cNvPr id="14" name="Right Triangle 13"/>
          <p:cNvSpPr>
            <a:spLocks/>
          </p:cNvSpPr>
          <p:nvPr/>
        </p:nvSpPr>
        <p:spPr bwMode="auto">
          <a:xfrm>
            <a:off x="-6041"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91298" tIns="45649" rIns="91298" bIns="45649" anchor="ctr"/>
          <a:lstStyle>
            <a:extLst/>
          </a:lstStyle>
          <a:p>
            <a:pPr algn="ctr" defTabSz="912993">
              <a:defRPr/>
            </a:pPr>
            <a:endParaRPr lang="en-US">
              <a:solidFill>
                <a:prstClr val="white"/>
              </a:solidFill>
              <a:sym typeface="Helvetica Light" charset="0"/>
            </a:endParaRPr>
          </a:p>
        </p:txBody>
      </p:sp>
      <p:cxnSp>
        <p:nvCxnSpPr>
          <p:cNvPr id="15" name="Straight Connector 14"/>
          <p:cNvCxnSpPr/>
          <p:nvPr/>
        </p:nvCxnSpPr>
        <p:spPr>
          <a:xfrm>
            <a:off x="-9225"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647" y="274588"/>
            <a:ext cx="8228707" cy="1143000"/>
          </a:xfrm>
          <a:prstGeom prst="rect">
            <a:avLst/>
          </a:prstGeom>
        </p:spPr>
        <p:txBody>
          <a:bodyPr vert="horz" lIns="91298" tIns="45649" rIns="91298" bIns="45649"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8201" name="Text Placeholder 29"/>
          <p:cNvSpPr>
            <a:spLocks noGrp="1"/>
          </p:cNvSpPr>
          <p:nvPr>
            <p:ph type="body" idx="1"/>
          </p:nvPr>
        </p:nvSpPr>
        <p:spPr bwMode="auto">
          <a:xfrm>
            <a:off x="457647" y="1481212"/>
            <a:ext cx="8228707" cy="452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8" tIns="45649" rIns="91298" bIns="4564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404" y="6408167"/>
            <a:ext cx="1919883" cy="365001"/>
          </a:xfrm>
          <a:prstGeom prst="rect">
            <a:avLst/>
          </a:prstGeom>
        </p:spPr>
        <p:txBody>
          <a:bodyPr vert="horz" lIns="91298" tIns="45649" rIns="91298" bIns="45649" anchor="b"/>
          <a:lstStyle>
            <a:lvl1pPr algn="l" defTabSz="912993" eaLnBrk="1" fontAlgn="auto" latinLnBrk="0" hangingPunct="1">
              <a:spcBef>
                <a:spcPts val="0"/>
              </a:spcBef>
              <a:spcAft>
                <a:spcPts val="0"/>
              </a:spcAft>
              <a:defRPr kumimoji="0" sz="1000">
                <a:solidFill>
                  <a:prstClr val="black"/>
                </a:solidFill>
                <a:latin typeface="Lucida Sans Unicode"/>
              </a:defRPr>
            </a:lvl1pPr>
            <a:extLst/>
          </a:lstStyle>
          <a:p>
            <a:pPr>
              <a:defRPr/>
            </a:pPr>
            <a:fld id="{69B05069-6727-49E4-A08E-DD572E5FC3CC}" type="datetimeFigureOut">
              <a:rPr lang="en-US">
                <a:sym typeface="Helvetica Light" charset="0"/>
              </a:rPr>
              <a:pPr>
                <a:defRPr/>
              </a:pPr>
              <a:t>2/19/2018</a:t>
            </a:fld>
            <a:endParaRPr lang="en-US">
              <a:sym typeface="Helvetica Light" charset="0"/>
            </a:endParaRPr>
          </a:p>
        </p:txBody>
      </p:sp>
      <p:sp>
        <p:nvSpPr>
          <p:cNvPr id="22" name="Footer Placeholder 21"/>
          <p:cNvSpPr>
            <a:spLocks noGrp="1"/>
          </p:cNvSpPr>
          <p:nvPr>
            <p:ph type="ftr" sz="quarter" idx="3"/>
          </p:nvPr>
        </p:nvSpPr>
        <p:spPr>
          <a:xfrm>
            <a:off x="4380012" y="6408167"/>
            <a:ext cx="2350740" cy="365001"/>
          </a:xfrm>
          <a:prstGeom prst="rect">
            <a:avLst/>
          </a:prstGeom>
        </p:spPr>
        <p:txBody>
          <a:bodyPr vert="horz" lIns="91298" tIns="45649" rIns="91298" bIns="45649" anchor="b"/>
          <a:lstStyle>
            <a:lvl1pPr algn="r" defTabSz="912993" eaLnBrk="1" fontAlgn="auto" latinLnBrk="0" hangingPunct="1">
              <a:spcBef>
                <a:spcPts val="0"/>
              </a:spcBef>
              <a:spcAft>
                <a:spcPts val="0"/>
              </a:spcAft>
              <a:defRPr kumimoji="0" sz="1000">
                <a:solidFill>
                  <a:prstClr val="black"/>
                </a:solidFill>
                <a:latin typeface="Lucida Sans Unicode"/>
              </a:defRPr>
            </a:lvl1pPr>
            <a:extLst/>
          </a:lstStyle>
          <a:p>
            <a:pPr>
              <a:defRPr/>
            </a:pPr>
            <a:endParaRPr lang="en-US">
              <a:sym typeface="Helvetica Light" charset="0"/>
            </a:endParaRPr>
          </a:p>
        </p:txBody>
      </p:sp>
      <p:sp>
        <p:nvSpPr>
          <p:cNvPr id="18" name="Slide Number Placeholder 17"/>
          <p:cNvSpPr>
            <a:spLocks noGrp="1"/>
          </p:cNvSpPr>
          <p:nvPr>
            <p:ph type="sldNum" sz="quarter" idx="4"/>
          </p:nvPr>
        </p:nvSpPr>
        <p:spPr>
          <a:xfrm>
            <a:off x="8647287" y="6408167"/>
            <a:ext cx="366117" cy="365001"/>
          </a:xfrm>
          <a:prstGeom prst="rect">
            <a:avLst/>
          </a:prstGeom>
        </p:spPr>
        <p:txBody>
          <a:bodyPr vert="horz" lIns="91298" tIns="45649" rIns="91298" bIns="45649" anchor="b"/>
          <a:lstStyle>
            <a:lvl1pPr algn="r" defTabSz="912993" eaLnBrk="1" fontAlgn="auto" latinLnBrk="0" hangingPunct="1">
              <a:spcBef>
                <a:spcPts val="0"/>
              </a:spcBef>
              <a:spcAft>
                <a:spcPts val="0"/>
              </a:spcAft>
              <a:defRPr kumimoji="0" sz="1000" b="0">
                <a:solidFill>
                  <a:prstClr val="black"/>
                </a:solidFill>
                <a:latin typeface="Lucida Sans Unicode"/>
              </a:defRPr>
            </a:lvl1pPr>
            <a:extLst/>
          </a:lstStyle>
          <a:p>
            <a:pPr>
              <a:defRPr/>
            </a:pPr>
            <a:fld id="{9A281CA0-91A8-430A-BD29-593076B6C439}" type="slidenum">
              <a:rPr lang="en-US">
                <a:sym typeface="Helvetica Light" charset="0"/>
              </a:rPr>
              <a:pPr>
                <a:defRPr/>
              </a:pPr>
              <a:t>‹#›</a:t>
            </a:fld>
            <a:endParaRPr lang="en-US">
              <a:sym typeface="Helvetica Light" charset="0"/>
            </a:endParaRPr>
          </a:p>
        </p:txBody>
      </p:sp>
    </p:spTree>
    <p:extLst>
      <p:ext uri="{BB962C8B-B14F-4D97-AF65-F5344CB8AC3E}">
        <p14:creationId xmlns:p14="http://schemas.microsoft.com/office/powerpoint/2010/main" val="293460623"/>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320976" algn="l" rtl="0" fontAlgn="base">
        <a:spcBef>
          <a:spcPct val="0"/>
        </a:spcBef>
        <a:spcAft>
          <a:spcPct val="0"/>
        </a:spcAft>
        <a:defRPr sz="4100" b="1">
          <a:solidFill>
            <a:schemeClr val="tx2"/>
          </a:solidFill>
          <a:latin typeface="Lucida Sans Unicode" pitchFamily="34" charset="0"/>
        </a:defRPr>
      </a:lvl6pPr>
      <a:lvl7pPr marL="641958" algn="l" rtl="0" fontAlgn="base">
        <a:spcBef>
          <a:spcPct val="0"/>
        </a:spcBef>
        <a:spcAft>
          <a:spcPct val="0"/>
        </a:spcAft>
        <a:defRPr sz="4100" b="1">
          <a:solidFill>
            <a:schemeClr val="tx2"/>
          </a:solidFill>
          <a:latin typeface="Lucida Sans Unicode" pitchFamily="34" charset="0"/>
        </a:defRPr>
      </a:lvl7pPr>
      <a:lvl8pPr marL="962939" algn="l" rtl="0" fontAlgn="base">
        <a:spcBef>
          <a:spcPct val="0"/>
        </a:spcBef>
        <a:spcAft>
          <a:spcPct val="0"/>
        </a:spcAft>
        <a:defRPr sz="4100" b="1">
          <a:solidFill>
            <a:schemeClr val="tx2"/>
          </a:solidFill>
          <a:latin typeface="Lucida Sans Unicode" pitchFamily="34" charset="0"/>
        </a:defRPr>
      </a:lvl8pPr>
      <a:lvl9pPr marL="1283921" algn="l" rtl="0" fontAlgn="base">
        <a:spcBef>
          <a:spcPct val="0"/>
        </a:spcBef>
        <a:spcAft>
          <a:spcPct val="0"/>
        </a:spcAft>
        <a:defRPr sz="4100" b="1">
          <a:solidFill>
            <a:schemeClr val="tx2"/>
          </a:solidFill>
          <a:latin typeface="Lucida Sans Unicode" pitchFamily="34" charset="0"/>
        </a:defRPr>
      </a:lvl9pPr>
      <a:extLst/>
    </p:titleStyle>
    <p:bodyStyle>
      <a:lvl1pPr marL="362756" indent="-253371" algn="l" rtl="0" eaLnBrk="0" fontAlgn="base" hangingPunct="0">
        <a:spcBef>
          <a:spcPts val="404"/>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19475" indent="-225467" algn="l" rtl="0" eaLnBrk="0" fontAlgn="base" hangingPunct="0">
        <a:spcBef>
          <a:spcPts val="326"/>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6104" indent="-225467" algn="l" rtl="0" eaLnBrk="0" fontAlgn="base" hangingPunct="0">
        <a:spcBef>
          <a:spcPts val="352"/>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38495" indent="-225467" algn="l" rtl="0" eaLnBrk="0" fontAlgn="base" hangingPunct="0">
        <a:spcBef>
          <a:spcPts val="352"/>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67310" indent="-225467" algn="l" rtl="0" eaLnBrk="0" fontAlgn="base" hangingPunct="0">
        <a:spcBef>
          <a:spcPts val="352"/>
        </a:spcBef>
        <a:spcAft>
          <a:spcPct val="0"/>
        </a:spcAft>
        <a:buClr>
          <a:schemeClr val="accent2"/>
        </a:buClr>
        <a:buFont typeface="Wingdings 2" pitchFamily="18" charset="2"/>
        <a:buChar char=""/>
        <a:defRPr sz="1800" kern="1200">
          <a:solidFill>
            <a:schemeClr val="tx1"/>
          </a:solidFill>
          <a:latin typeface="+mn-lt"/>
          <a:ea typeface="+mn-ea"/>
          <a:cs typeface="+mn-cs"/>
        </a:defRPr>
      </a:lvl5pPr>
      <a:lvl6pPr marL="1597741" indent="-228245"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5996" indent="-228245"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4250" indent="-228245"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2490" indent="-228245"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490" algn="l" rtl="0" eaLnBrk="1" latinLnBrk="0" hangingPunct="1">
        <a:defRPr kumimoji="0" kern="1200">
          <a:solidFill>
            <a:schemeClr val="tx1"/>
          </a:solidFill>
          <a:latin typeface="+mn-lt"/>
          <a:ea typeface="+mn-ea"/>
          <a:cs typeface="+mn-cs"/>
        </a:defRPr>
      </a:lvl2pPr>
      <a:lvl3pPr marL="912993" algn="l" rtl="0" eaLnBrk="1" latinLnBrk="0" hangingPunct="1">
        <a:defRPr kumimoji="0" kern="1200">
          <a:solidFill>
            <a:schemeClr val="tx1"/>
          </a:solidFill>
          <a:latin typeface="+mn-lt"/>
          <a:ea typeface="+mn-ea"/>
          <a:cs typeface="+mn-cs"/>
        </a:defRPr>
      </a:lvl3pPr>
      <a:lvl4pPr marL="1369500" algn="l" rtl="0" eaLnBrk="1" latinLnBrk="0" hangingPunct="1">
        <a:defRPr kumimoji="0" kern="1200">
          <a:solidFill>
            <a:schemeClr val="tx1"/>
          </a:solidFill>
          <a:latin typeface="+mn-lt"/>
          <a:ea typeface="+mn-ea"/>
          <a:cs typeface="+mn-cs"/>
        </a:defRPr>
      </a:lvl4pPr>
      <a:lvl5pPr marL="1825996" algn="l" rtl="0" eaLnBrk="1" latinLnBrk="0" hangingPunct="1">
        <a:defRPr kumimoji="0" kern="1200">
          <a:solidFill>
            <a:schemeClr val="tx1"/>
          </a:solidFill>
          <a:latin typeface="+mn-lt"/>
          <a:ea typeface="+mn-ea"/>
          <a:cs typeface="+mn-cs"/>
        </a:defRPr>
      </a:lvl5pPr>
      <a:lvl6pPr marL="2282490" algn="l" rtl="0" eaLnBrk="1" latinLnBrk="0" hangingPunct="1">
        <a:defRPr kumimoji="0" kern="1200">
          <a:solidFill>
            <a:schemeClr val="tx1"/>
          </a:solidFill>
          <a:latin typeface="+mn-lt"/>
          <a:ea typeface="+mn-ea"/>
          <a:cs typeface="+mn-cs"/>
        </a:defRPr>
      </a:lvl6pPr>
      <a:lvl7pPr marL="2738995" algn="l" rtl="0" eaLnBrk="1" latinLnBrk="0" hangingPunct="1">
        <a:defRPr kumimoji="0" kern="1200">
          <a:solidFill>
            <a:schemeClr val="tx1"/>
          </a:solidFill>
          <a:latin typeface="+mn-lt"/>
          <a:ea typeface="+mn-ea"/>
          <a:cs typeface="+mn-cs"/>
        </a:defRPr>
      </a:lvl7pPr>
      <a:lvl8pPr marL="3195490" algn="l" rtl="0" eaLnBrk="1" latinLnBrk="0" hangingPunct="1">
        <a:defRPr kumimoji="0" kern="1200">
          <a:solidFill>
            <a:schemeClr val="tx1"/>
          </a:solidFill>
          <a:latin typeface="+mn-lt"/>
          <a:ea typeface="+mn-ea"/>
          <a:cs typeface="+mn-cs"/>
        </a:defRPr>
      </a:lvl8pPr>
      <a:lvl9pPr marL="365199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11" tIns="44456" rIns="88911" bIns="44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4"/>
            <a:ext cx="8229600" cy="4525963"/>
          </a:xfrm>
          <a:prstGeom prst="rect">
            <a:avLst/>
          </a:prstGeom>
        </p:spPr>
        <p:txBody>
          <a:bodyPr vert="horz" lIns="88911" tIns="44456" rIns="88911" bIns="44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4"/>
            <a:ext cx="2133600" cy="365125"/>
          </a:xfrm>
          <a:prstGeom prst="rect">
            <a:avLst/>
          </a:prstGeom>
        </p:spPr>
        <p:txBody>
          <a:bodyPr vert="horz" lIns="88911" tIns="44456" rIns="88911" bIns="44456" rtlCol="0" anchor="ctr"/>
          <a:lstStyle>
            <a:lvl1pPr algn="l">
              <a:defRPr sz="1200">
                <a:solidFill>
                  <a:schemeClr val="tx1">
                    <a:tint val="75000"/>
                  </a:schemeClr>
                </a:solidFill>
              </a:defRPr>
            </a:lvl1pPr>
          </a:lstStyle>
          <a:p>
            <a:pPr defTabSz="889812"/>
            <a:fld id="{15121BB8-495E-46BC-9F46-5E7C92D679A5}" type="datetimeFigureOut">
              <a:rPr lang="en-US" smtClean="0">
                <a:solidFill>
                  <a:prstClr val="black">
                    <a:tint val="75000"/>
                  </a:prstClr>
                </a:solidFill>
              </a:rPr>
              <a:pPr defTabSz="889812"/>
              <a:t>2/19/2018</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4"/>
            <a:ext cx="2895600" cy="365125"/>
          </a:xfrm>
          <a:prstGeom prst="rect">
            <a:avLst/>
          </a:prstGeom>
        </p:spPr>
        <p:txBody>
          <a:bodyPr vert="horz" lIns="88911" tIns="44456" rIns="88911" bIns="44456" rtlCol="0" anchor="ctr"/>
          <a:lstStyle>
            <a:lvl1pPr algn="ctr">
              <a:defRPr sz="1200">
                <a:solidFill>
                  <a:schemeClr val="tx1">
                    <a:tint val="75000"/>
                  </a:schemeClr>
                </a:solidFill>
              </a:defRPr>
            </a:lvl1pPr>
          </a:lstStyle>
          <a:p>
            <a:pPr defTabSz="88981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4"/>
            <a:ext cx="2133600" cy="365125"/>
          </a:xfrm>
          <a:prstGeom prst="rect">
            <a:avLst/>
          </a:prstGeom>
        </p:spPr>
        <p:txBody>
          <a:bodyPr vert="horz" lIns="88911" tIns="44456" rIns="88911" bIns="44456" rtlCol="0" anchor="ctr"/>
          <a:lstStyle>
            <a:lvl1pPr algn="r">
              <a:defRPr sz="1200">
                <a:solidFill>
                  <a:schemeClr val="tx1">
                    <a:tint val="75000"/>
                  </a:schemeClr>
                </a:solidFill>
              </a:defRPr>
            </a:lvl1pPr>
          </a:lstStyle>
          <a:p>
            <a:pPr defTabSz="889812"/>
            <a:fld id="{16D10090-4924-486D-92ED-66D9784C13DB}" type="slidenum">
              <a:rPr lang="en-US" smtClean="0">
                <a:solidFill>
                  <a:prstClr val="black">
                    <a:tint val="75000"/>
                  </a:prstClr>
                </a:solidFill>
              </a:rPr>
              <a:pPr defTabSz="889812"/>
              <a:t>‹#›</a:t>
            </a:fld>
            <a:endParaRPr lang="en-US">
              <a:solidFill>
                <a:prstClr val="black">
                  <a:tint val="75000"/>
                </a:prstClr>
              </a:solidFill>
            </a:endParaRPr>
          </a:p>
        </p:txBody>
      </p:sp>
    </p:spTree>
    <p:extLst>
      <p:ext uri="{BB962C8B-B14F-4D97-AF65-F5344CB8AC3E}">
        <p14:creationId xmlns:p14="http://schemas.microsoft.com/office/powerpoint/2010/main" val="2677343276"/>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889812" rtl="0" eaLnBrk="1" latinLnBrk="0" hangingPunct="1">
        <a:spcBef>
          <a:spcPct val="0"/>
        </a:spcBef>
        <a:buNone/>
        <a:defRPr sz="4400" kern="1200">
          <a:solidFill>
            <a:schemeClr val="tx1"/>
          </a:solidFill>
          <a:latin typeface="+mj-lt"/>
          <a:ea typeface="+mj-ea"/>
          <a:cs typeface="+mj-cs"/>
        </a:defRPr>
      </a:lvl1pPr>
    </p:titleStyle>
    <p:bodyStyle>
      <a:lvl1pPr marL="333709" indent="-333709" algn="l" defTabSz="8898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842" indent="-278158" algn="l" defTabSz="8898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208" indent="-222286" algn="l" defTabSz="8898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05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193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6800"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68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55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407"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812" rtl="0" eaLnBrk="1" latinLnBrk="0" hangingPunct="1">
        <a:defRPr sz="1800" kern="1200">
          <a:solidFill>
            <a:schemeClr val="tx1"/>
          </a:solidFill>
          <a:latin typeface="+mn-lt"/>
          <a:ea typeface="+mn-ea"/>
          <a:cs typeface="+mn-cs"/>
        </a:defRPr>
      </a:lvl1pPr>
      <a:lvl2pPr marL="444871" algn="l" defTabSz="889812" rtl="0" eaLnBrk="1" latinLnBrk="0" hangingPunct="1">
        <a:defRPr sz="1800" kern="1200">
          <a:solidFill>
            <a:schemeClr val="tx1"/>
          </a:solidFill>
          <a:latin typeface="+mn-lt"/>
          <a:ea typeface="+mn-ea"/>
          <a:cs typeface="+mn-cs"/>
        </a:defRPr>
      </a:lvl2pPr>
      <a:lvl3pPr marL="889812" algn="l" defTabSz="889812" rtl="0" eaLnBrk="1" latinLnBrk="0" hangingPunct="1">
        <a:defRPr sz="1800" kern="1200">
          <a:solidFill>
            <a:schemeClr val="tx1"/>
          </a:solidFill>
          <a:latin typeface="+mn-lt"/>
          <a:ea typeface="+mn-ea"/>
          <a:cs typeface="+mn-cs"/>
        </a:defRPr>
      </a:lvl3pPr>
      <a:lvl4pPr marL="1334623" algn="l" defTabSz="889812" rtl="0" eaLnBrk="1" latinLnBrk="0" hangingPunct="1">
        <a:defRPr sz="1800" kern="1200">
          <a:solidFill>
            <a:schemeClr val="tx1"/>
          </a:solidFill>
          <a:latin typeface="+mn-lt"/>
          <a:ea typeface="+mn-ea"/>
          <a:cs typeface="+mn-cs"/>
        </a:defRPr>
      </a:lvl4pPr>
      <a:lvl5pPr marL="1779497" algn="l" defTabSz="889812" rtl="0" eaLnBrk="1" latinLnBrk="0" hangingPunct="1">
        <a:defRPr sz="1800" kern="1200">
          <a:solidFill>
            <a:schemeClr val="tx1"/>
          </a:solidFill>
          <a:latin typeface="+mn-lt"/>
          <a:ea typeface="+mn-ea"/>
          <a:cs typeface="+mn-cs"/>
        </a:defRPr>
      </a:lvl5pPr>
      <a:lvl6pPr marL="2224373" algn="l" defTabSz="889812" rtl="0" eaLnBrk="1" latinLnBrk="0" hangingPunct="1">
        <a:defRPr sz="1800" kern="1200">
          <a:solidFill>
            <a:schemeClr val="tx1"/>
          </a:solidFill>
          <a:latin typeface="+mn-lt"/>
          <a:ea typeface="+mn-ea"/>
          <a:cs typeface="+mn-cs"/>
        </a:defRPr>
      </a:lvl6pPr>
      <a:lvl7pPr marL="2669243" algn="l" defTabSz="889812" rtl="0" eaLnBrk="1" latinLnBrk="0" hangingPunct="1">
        <a:defRPr sz="1800" kern="1200">
          <a:solidFill>
            <a:schemeClr val="tx1"/>
          </a:solidFill>
          <a:latin typeface="+mn-lt"/>
          <a:ea typeface="+mn-ea"/>
          <a:cs typeface="+mn-cs"/>
        </a:defRPr>
      </a:lvl7pPr>
      <a:lvl8pPr marL="3114116" algn="l" defTabSz="889812" rtl="0" eaLnBrk="1" latinLnBrk="0" hangingPunct="1">
        <a:defRPr sz="1800" kern="1200">
          <a:solidFill>
            <a:schemeClr val="tx1"/>
          </a:solidFill>
          <a:latin typeface="+mn-lt"/>
          <a:ea typeface="+mn-ea"/>
          <a:cs typeface="+mn-cs"/>
        </a:defRPr>
      </a:lvl8pPr>
      <a:lvl9pPr marL="3558978" algn="l" defTabSz="8898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74"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7" tIns="35707" rIns="35707" bIns="3570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74" y="1946677"/>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07" tIns="35707" rIns="35707" bIns="3570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3957756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10646"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646"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37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75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124"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500" algn="ctr" defTabSz="410646"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12"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624"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438"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1249"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9062" indent="-267812" algn="l" defTabSz="410646"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438"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813"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187"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562" indent="-267812" algn="l" defTabSz="410646"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750" rtl="0" eaLnBrk="1" latinLnBrk="0" hangingPunct="1">
        <a:defRPr sz="1300" kern="1200">
          <a:solidFill>
            <a:schemeClr val="tx1"/>
          </a:solidFill>
          <a:latin typeface="+mn-lt"/>
          <a:ea typeface="+mn-ea"/>
          <a:cs typeface="+mn-cs"/>
        </a:defRPr>
      </a:lvl1pPr>
      <a:lvl2pPr marL="321374" algn="l" defTabSz="642750" rtl="0" eaLnBrk="1" latinLnBrk="0" hangingPunct="1">
        <a:defRPr sz="1300" kern="1200">
          <a:solidFill>
            <a:schemeClr val="tx1"/>
          </a:solidFill>
          <a:latin typeface="+mn-lt"/>
          <a:ea typeface="+mn-ea"/>
          <a:cs typeface="+mn-cs"/>
        </a:defRPr>
      </a:lvl2pPr>
      <a:lvl3pPr marL="642750" algn="l" defTabSz="642750" rtl="0" eaLnBrk="1" latinLnBrk="0" hangingPunct="1">
        <a:defRPr sz="1300" kern="1200">
          <a:solidFill>
            <a:schemeClr val="tx1"/>
          </a:solidFill>
          <a:latin typeface="+mn-lt"/>
          <a:ea typeface="+mn-ea"/>
          <a:cs typeface="+mn-cs"/>
        </a:defRPr>
      </a:lvl3pPr>
      <a:lvl4pPr marL="964124" algn="l" defTabSz="642750" rtl="0" eaLnBrk="1" latinLnBrk="0" hangingPunct="1">
        <a:defRPr sz="1300" kern="1200">
          <a:solidFill>
            <a:schemeClr val="tx1"/>
          </a:solidFill>
          <a:latin typeface="+mn-lt"/>
          <a:ea typeface="+mn-ea"/>
          <a:cs typeface="+mn-cs"/>
        </a:defRPr>
      </a:lvl4pPr>
      <a:lvl5pPr marL="1285500" algn="l" defTabSz="642750" rtl="0" eaLnBrk="1" latinLnBrk="0" hangingPunct="1">
        <a:defRPr sz="1300" kern="1200">
          <a:solidFill>
            <a:schemeClr val="tx1"/>
          </a:solidFill>
          <a:latin typeface="+mn-lt"/>
          <a:ea typeface="+mn-ea"/>
          <a:cs typeface="+mn-cs"/>
        </a:defRPr>
      </a:lvl5pPr>
      <a:lvl6pPr marL="1606877" algn="l" defTabSz="642750" rtl="0" eaLnBrk="1" latinLnBrk="0" hangingPunct="1">
        <a:defRPr sz="1300" kern="1200">
          <a:solidFill>
            <a:schemeClr val="tx1"/>
          </a:solidFill>
          <a:latin typeface="+mn-lt"/>
          <a:ea typeface="+mn-ea"/>
          <a:cs typeface="+mn-cs"/>
        </a:defRPr>
      </a:lvl6pPr>
      <a:lvl7pPr marL="1928250" algn="l" defTabSz="642750" rtl="0" eaLnBrk="1" latinLnBrk="0" hangingPunct="1">
        <a:defRPr sz="1300" kern="1200">
          <a:solidFill>
            <a:schemeClr val="tx1"/>
          </a:solidFill>
          <a:latin typeface="+mn-lt"/>
          <a:ea typeface="+mn-ea"/>
          <a:cs typeface="+mn-cs"/>
        </a:defRPr>
      </a:lvl7pPr>
      <a:lvl8pPr marL="2249626" algn="l" defTabSz="642750" rtl="0" eaLnBrk="1" latinLnBrk="0" hangingPunct="1">
        <a:defRPr sz="1300" kern="1200">
          <a:solidFill>
            <a:schemeClr val="tx1"/>
          </a:solidFill>
          <a:latin typeface="+mn-lt"/>
          <a:ea typeface="+mn-ea"/>
          <a:cs typeface="+mn-cs"/>
        </a:defRPr>
      </a:lvl8pPr>
      <a:lvl9pPr marL="2571001" algn="l" defTabSz="64275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613654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22961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082" algn="ctr" rtl="0" eaLnBrk="1" fontAlgn="base" hangingPunct="1">
        <a:spcBef>
          <a:spcPct val="0"/>
        </a:spcBef>
        <a:spcAft>
          <a:spcPct val="0"/>
        </a:spcAft>
        <a:defRPr sz="4400">
          <a:solidFill>
            <a:schemeClr val="tx2"/>
          </a:solidFill>
          <a:latin typeface="Arial" charset="0"/>
        </a:defRPr>
      </a:lvl6pPr>
      <a:lvl7pPr marL="914165" algn="ctr" rtl="0" eaLnBrk="1" fontAlgn="base" hangingPunct="1">
        <a:spcBef>
          <a:spcPct val="0"/>
        </a:spcBef>
        <a:spcAft>
          <a:spcPct val="0"/>
        </a:spcAft>
        <a:defRPr sz="4400">
          <a:solidFill>
            <a:schemeClr val="tx2"/>
          </a:solidFill>
          <a:latin typeface="Arial" charset="0"/>
        </a:defRPr>
      </a:lvl7pPr>
      <a:lvl8pPr marL="1371250" algn="ctr" rtl="0" eaLnBrk="1" fontAlgn="base" hangingPunct="1">
        <a:spcBef>
          <a:spcPct val="0"/>
        </a:spcBef>
        <a:spcAft>
          <a:spcPct val="0"/>
        </a:spcAft>
        <a:defRPr sz="4400">
          <a:solidFill>
            <a:schemeClr val="tx2"/>
          </a:solidFill>
          <a:latin typeface="Arial" charset="0"/>
        </a:defRPr>
      </a:lvl8pPr>
      <a:lvl9pPr marL="1828332" algn="ctr" rtl="0" eaLnBrk="1" fontAlgn="base" hangingPunct="1">
        <a:spcBef>
          <a:spcPct val="0"/>
        </a:spcBef>
        <a:spcAft>
          <a:spcPct val="0"/>
        </a:spcAft>
        <a:defRPr sz="4400">
          <a:solidFill>
            <a:schemeClr val="tx2"/>
          </a:solidFill>
          <a:latin typeface="Arial" charset="0"/>
        </a:defRPr>
      </a:lvl9pPr>
    </p:titleStyle>
    <p:bodyStyle>
      <a:lvl1pPr marL="342813" indent="-342813" algn="l" rtl="0" eaLnBrk="1" fontAlgn="base" hangingPunct="1">
        <a:spcBef>
          <a:spcPct val="20000"/>
        </a:spcBef>
        <a:spcAft>
          <a:spcPct val="0"/>
        </a:spcAft>
        <a:buChar char="•"/>
        <a:defRPr sz="3200">
          <a:solidFill>
            <a:schemeClr val="tx1"/>
          </a:solidFill>
          <a:latin typeface="+mn-lt"/>
          <a:ea typeface="+mn-ea"/>
          <a:cs typeface="+mn-cs"/>
        </a:defRPr>
      </a:lvl1pPr>
      <a:lvl2pPr marL="742760" indent="-285677" algn="l" rtl="0" eaLnBrk="1" fontAlgn="base" hangingPunct="1">
        <a:spcBef>
          <a:spcPct val="20000"/>
        </a:spcBef>
        <a:spcAft>
          <a:spcPct val="0"/>
        </a:spcAft>
        <a:buChar char="–"/>
        <a:defRPr sz="2800">
          <a:solidFill>
            <a:schemeClr val="tx1"/>
          </a:solidFill>
          <a:latin typeface="+mn-lt"/>
        </a:defRPr>
      </a:lvl2pPr>
      <a:lvl3pPr marL="1142706" indent="-228541" algn="l" rtl="0" eaLnBrk="1" fontAlgn="base" hangingPunct="1">
        <a:spcBef>
          <a:spcPct val="20000"/>
        </a:spcBef>
        <a:spcAft>
          <a:spcPct val="0"/>
        </a:spcAft>
        <a:buChar char="•"/>
        <a:defRPr sz="2400">
          <a:solidFill>
            <a:schemeClr val="tx1"/>
          </a:solidFill>
          <a:latin typeface="+mn-lt"/>
        </a:defRPr>
      </a:lvl3pPr>
      <a:lvl4pPr marL="1599790" indent="-228541" algn="l" rtl="0" eaLnBrk="1" fontAlgn="base" hangingPunct="1">
        <a:spcBef>
          <a:spcPct val="20000"/>
        </a:spcBef>
        <a:spcAft>
          <a:spcPct val="0"/>
        </a:spcAft>
        <a:buChar char="–"/>
        <a:defRPr sz="2000">
          <a:solidFill>
            <a:schemeClr val="tx1"/>
          </a:solidFill>
          <a:latin typeface="+mn-lt"/>
        </a:defRPr>
      </a:lvl4pPr>
      <a:lvl5pPr marL="2056875" indent="-228541" algn="l" rtl="0" eaLnBrk="1" fontAlgn="base" hangingPunct="1">
        <a:spcBef>
          <a:spcPct val="20000"/>
        </a:spcBef>
        <a:spcAft>
          <a:spcPct val="0"/>
        </a:spcAft>
        <a:buChar char="»"/>
        <a:defRPr sz="2000">
          <a:solidFill>
            <a:schemeClr val="tx1"/>
          </a:solidFill>
          <a:latin typeface="+mn-lt"/>
        </a:defRPr>
      </a:lvl5pPr>
      <a:lvl6pPr marL="2513959" indent="-228541" algn="l" rtl="0" eaLnBrk="1" fontAlgn="base" hangingPunct="1">
        <a:spcBef>
          <a:spcPct val="20000"/>
        </a:spcBef>
        <a:spcAft>
          <a:spcPct val="0"/>
        </a:spcAft>
        <a:buChar char="»"/>
        <a:defRPr sz="2000">
          <a:solidFill>
            <a:schemeClr val="tx1"/>
          </a:solidFill>
          <a:latin typeface="+mn-lt"/>
        </a:defRPr>
      </a:lvl6pPr>
      <a:lvl7pPr marL="2971040" indent="-228541" algn="l" rtl="0" eaLnBrk="1" fontAlgn="base" hangingPunct="1">
        <a:spcBef>
          <a:spcPct val="20000"/>
        </a:spcBef>
        <a:spcAft>
          <a:spcPct val="0"/>
        </a:spcAft>
        <a:buChar char="»"/>
        <a:defRPr sz="2000">
          <a:solidFill>
            <a:schemeClr val="tx1"/>
          </a:solidFill>
          <a:latin typeface="+mn-lt"/>
        </a:defRPr>
      </a:lvl7pPr>
      <a:lvl8pPr marL="3428124" indent="-228541" algn="l" rtl="0" eaLnBrk="1" fontAlgn="base" hangingPunct="1">
        <a:spcBef>
          <a:spcPct val="20000"/>
        </a:spcBef>
        <a:spcAft>
          <a:spcPct val="0"/>
        </a:spcAft>
        <a:buChar char="»"/>
        <a:defRPr sz="2000">
          <a:solidFill>
            <a:schemeClr val="tx1"/>
          </a:solidFill>
          <a:latin typeface="+mn-lt"/>
        </a:defRPr>
      </a:lvl8pPr>
      <a:lvl9pPr marL="3885205" indent="-22854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4888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11896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068B3C12-BC1A-4959-8182-8B391870C7D3}" type="slidenum">
              <a:rPr lang="en-US">
                <a:solidFill>
                  <a:srgbClr val="000000"/>
                </a:solidFill>
              </a:rPr>
              <a:pPr defTabSz="91440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257826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4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4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45.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45.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45.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45.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www.google.com/url?sa=i&amp;rct=j&amp;q=&amp;esrc=s&amp;frm=1&amp;source=images&amp;cd=&amp;cad=rja&amp;docid=GNlH7iEXdX8KXM&amp;tbnid=pn0FejNFf9vumM:&amp;ved=0CAUQjRw&amp;url=http://www.slideshare.net/junio_oliveira/flight-controls-chapter-5&amp;ei=z1TAUoylBsjIkAewv4DoAg&amp;bvm=bv.58187178,d.eW0&amp;psig=AFQjCNECxRAZOAuG9cjkLjDJoOvjGJLrcw&amp;ust=138842270896530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www.google.com/url?sa=i&amp;rct=j&amp;q=&amp;esrc=s&amp;frm=1&amp;source=images&amp;cd=&amp;cad=rja&amp;docid=fb_JAWLOxRQSZM&amp;tbnid=raAI4nVJSCKZKM:&amp;ved=0CAUQjRw&amp;url=http://aeroknowledge.blogspot.com/2012/05/conventional-fixed-wing-aircraft-flight.html&amp;ei=--jGUtjeOszHkAf70oCwCw&amp;bvm=bv.58187178,d.eW0&amp;psig=AFQjCNFKUa--QaSAgEgKEuQEg8vFuaMNZw&amp;ust=1388853782786286"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hyperlink" Target="http://www.google.com/url?sa=i&amp;rct=j&amp;q=&amp;esrc=s&amp;frm=1&amp;source=images&amp;cd=&amp;cad=rja&amp;docid=fb_JAWLOxRQSZM&amp;tbnid=raAI4nVJSCKZKM:&amp;ved=0CAUQjRw&amp;url=http://www.astech-engineering.com/systems/avionics/aircraft/flightcontrolsdesign.html&amp;ei=aenGUv__MpK-kQerjoHACA&amp;bvm=bv.58187178,d.eW0&amp;psig=AFQjCNFKUa--QaSAgEgKEuQEg8vFuaMNZw&amp;ust=1388853782786286"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m/url?sa=i&amp;rct=j&amp;q=&amp;esrc=s&amp;frm=1&amp;source=images&amp;cd=&amp;cad=rja&amp;docid=qCmwTOTEv-JCQM&amp;tbnid=e6erfV8asok8SM:&amp;ved=0CAUQjRw&amp;url=http://pakfa.ucoz.ru/news/neshtatnaja_situacija/1-0-11&amp;ei=S-XGUoqYD86fkQfCs4D4DQ&amp;bvm=bv.58187178,d.eW0&amp;psig=AFQjCNFDqwC3-1l63I3E4rHeiBMaLSD0kA&amp;ust=1388852723770182"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url?sa=i&amp;rct=j&amp;q=&amp;esrc=s&amp;frm=1&amp;source=images&amp;cd=&amp;cad=rja&amp;docid=w934WYLLn0snBM&amp;tbnid=ekNe3NNQZzeR-M:&amp;ved=0CAUQjRw&amp;url=http://sibotic.wordpress.com/&amp;ei=3-XGUu6RL9SMkAf-7IGgBA&amp;bvm=bv.58187178,d.eW0&amp;psig=AFQjCNFDqwC3-1l63I3E4rHeiBMaLSD0kA&amp;ust=1388852723770182"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google.com/url?sa=i&amp;rct=j&amp;q=&amp;esrc=s&amp;frm=1&amp;source=images&amp;cd=&amp;cad=rja&amp;docid=fb_JAWLOxRQSZM&amp;tbnid=raAI4nVJSCKZKM:&amp;ved=0CAUQjRw&amp;url=http://www.emeraldinsight.com/journals.htm?articleid%3D876549%26show%3Dhtml&amp;ei=wOnGUtOTFsr0kQe3x4GICA&amp;bvm=bv.58187178,d.eW0&amp;psig=AFQjCNFKUa--QaSAgEgKEuQEg8vFuaMNZw&amp;ust=1388853782786286"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m/url?sa=i&amp;rct=j&amp;q=&amp;esrc=s&amp;frm=1&amp;source=images&amp;cd=&amp;cad=rja&amp;docid=qCmwTOTEv-JCQM&amp;tbnid=e6erfV8asok8SM:&amp;ved=0CAUQjRw&amp;url=http://pakfa.ucoz.ru/news/neshtatnaja_situacija/1-0-11&amp;ei=S-XGUoqYD86fkQfCs4D4DQ&amp;bvm=bv.58187178,d.eW0&amp;psig=AFQjCNFDqwC3-1l63I3E4rHeiBMaLSD0kA&amp;ust=1388852723770182"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hyperlink" Target="http://www.google.com/url?sa=i&amp;rct=j&amp;q=&amp;esrc=s&amp;frm=1&amp;source=images&amp;cd=&amp;cad=rja&amp;docid=KxNrUa6iwuotCM&amp;tbnid=LJx1ZVKSdOh-gM:&amp;ved=0CAUQjRw&amp;url=http://www.flightlearnings.com/2009/08/31/flight-control-systems-part-one/&amp;ei=eufGUp-RCsWjkQe6sYCIBw&amp;bvm=bv.58187178,d.eW0&amp;psig=AFQjCNFDqwC3-1l63I3E4rHeiBMaLSD0kA&amp;ust=1388852723770182"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hyperlink" Target="http://www.google.com/url?sa=i&amp;rct=j&amp;q=&amp;esrc=s&amp;frm=1&amp;source=images&amp;cd=&amp;cad=rja&amp;docid=KxNrUa6iwuotCM&amp;tbnid=LJx1ZVKSdOh-gM:&amp;ved=0CAUQjRw&amp;url=http://www.flightlearnings.com/2009/08/31/flight-control-systems-part-one/&amp;ei=eufGUp-RCsWjkQe6sYCIBw&amp;bvm=bv.58187178,d.eW0&amp;psig=AFQjCNFDqwC3-1l63I3E4rHeiBMaLSD0kA&amp;ust=1388852723770182"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What are the categories of aircraft for which a pilot may be rated? </a:t>
            </a:r>
          </a:p>
          <a:p>
            <a:pPr marL="550105" indent="-473112" defTabSz="913863" eaLnBrk="1">
              <a:spcBef>
                <a:spcPts val="281"/>
              </a:spcBef>
              <a:buClr>
                <a:srgbClr val="0070C0"/>
              </a:buClr>
              <a:buSzPct val="80000"/>
              <a:buFontTx/>
              <a:buAutoNum type="arabicParenR"/>
            </a:pPr>
            <a:r>
              <a:rPr lang="en-US" altLang="en-US" sz="2500" b="1" dirty="0">
                <a:solidFill>
                  <a:schemeClr val="tx1"/>
                </a:solidFill>
              </a:rPr>
              <a:t>What CFR and subpart contains the eligibility, aeronautical knowledge, proficiency, and aeronautical requirements for the private pilot?</a:t>
            </a: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What is the definition of a complex aircraft?</a:t>
            </a:r>
          </a:p>
          <a:p>
            <a:pPr marL="550105" indent="-473112" defTabSz="913863" eaLnBrk="1">
              <a:spcBef>
                <a:spcPts val="281"/>
              </a:spcBef>
              <a:buClr>
                <a:srgbClr val="0070C0"/>
              </a:buClr>
              <a:buSzPct val="80000"/>
              <a:buFontTx/>
              <a:buAutoNum type="arabicParenR"/>
            </a:pPr>
            <a:r>
              <a:rPr lang="en-US" altLang="en-US" sz="2500" b="1" dirty="0">
                <a:solidFill>
                  <a:schemeClr val="tx1"/>
                </a:solidFill>
              </a:rPr>
              <a:t>What are the three categories of aircraft instruments?</a:t>
            </a: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On a hot day will an aircraft located at an airport at a high altitude </a:t>
            </a:r>
            <a:r>
              <a:rPr lang="en-US" altLang="en-US" sz="2500" b="1" dirty="0" smtClean="0">
                <a:solidFill>
                  <a:srgbClr val="0070C0"/>
                </a:solidFill>
              </a:rPr>
              <a:t>need </a:t>
            </a:r>
            <a:r>
              <a:rPr lang="en-US" altLang="en-US" sz="2500" b="1" dirty="0">
                <a:solidFill>
                  <a:srgbClr val="0070C0"/>
                </a:solidFill>
              </a:rPr>
              <a:t>more or less runway to take off than usual?</a:t>
            </a: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2/20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90995940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Instrumentation: Moving into the Future</a:t>
            </a:r>
            <a:endParaRPr lang="en-US" sz="3200" b="1" i="1" dirty="0">
              <a:effectLst>
                <a:outerShdw blurRad="38100" dist="38100" dir="2700000" algn="tl">
                  <a:srgbClr val="000000">
                    <a:alpha val="43137"/>
                  </a:srgbClr>
                </a:outerShdw>
              </a:effectLst>
            </a:endParaRPr>
          </a:p>
        </p:txBody>
      </p:sp>
      <p:sp>
        <p:nvSpPr>
          <p:cNvPr id="5" name="TextBox 4"/>
          <p:cNvSpPr txBox="1"/>
          <p:nvPr/>
        </p:nvSpPr>
        <p:spPr>
          <a:xfrm>
            <a:off x="304800" y="2743200"/>
            <a:ext cx="4495800" cy="1569646"/>
          </a:xfrm>
          <a:prstGeom prst="rect">
            <a:avLst/>
          </a:prstGeom>
          <a:noFill/>
        </p:spPr>
        <p:txBody>
          <a:bodyPr wrap="square" lIns="91425" tIns="45713" rIns="91425" bIns="45713" rtlCol="0">
            <a:spAutoFit/>
          </a:bodyPr>
          <a:lstStyle/>
          <a:p>
            <a:pPr marL="342865" indent="-342865" defTabSz="914259">
              <a:buFont typeface="Arial" pitchFamily="34" charset="0"/>
              <a:buChar char="•"/>
            </a:pPr>
            <a:r>
              <a:rPr lang="en-US" sz="2400" b="1" dirty="0" smtClean="0">
                <a:solidFill>
                  <a:srgbClr val="FF0000"/>
                </a:solidFill>
              </a:rPr>
              <a:t>Instrumentation </a:t>
            </a:r>
            <a:r>
              <a:rPr lang="en-US" sz="2400" b="1" dirty="0">
                <a:solidFill>
                  <a:srgbClr val="FF0000"/>
                </a:solidFill>
              </a:rPr>
              <a:t>falls into three different categories: performance, control, and navigation.</a:t>
            </a:r>
            <a:endParaRPr lang="en-US" sz="2400" b="1" dirty="0" smtClean="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19200"/>
            <a:ext cx="4038600" cy="548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774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are the categories of aircraft for which a pilot may be rated? </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CFR and subpart contains the eligibility, aeronautical knowledge, proficiency, and aeronautical requirements for the private pilot?</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is the definition of a complex aircraft?</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are the three categories of aircraft instruments?</a:t>
            </a: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On a hot day will an aircraft located at an airport at a high altitude </a:t>
            </a:r>
            <a:r>
              <a:rPr lang="en-US" altLang="en-US" sz="2500" b="1" dirty="0" smtClean="0">
                <a:solidFill>
                  <a:srgbClr val="0070C0"/>
                </a:solidFill>
              </a:rPr>
              <a:t>need </a:t>
            </a:r>
            <a:r>
              <a:rPr lang="en-US" altLang="en-US" sz="2500" b="1" dirty="0">
                <a:solidFill>
                  <a:srgbClr val="0070C0"/>
                </a:solidFill>
              </a:rPr>
              <a:t>more or less runway to take off than usual?</a:t>
            </a: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2/20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42491661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2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0868" y="1660923"/>
            <a:ext cx="5063133" cy="3857625"/>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5" tIns="50795" rIns="50795" bIns="50795" anchor="ctr"/>
          <a:lstStyle/>
          <a:p>
            <a:pPr algn="ctr" defTabSz="409614" fontAlgn="base" hangingPunct="0">
              <a:spcBef>
                <a:spcPct val="0"/>
              </a:spcBef>
              <a:spcAft>
                <a:spcPct val="0"/>
              </a:spcAft>
            </a:pPr>
            <a:endParaRPr lang="en-US" sz="2500">
              <a:solidFill>
                <a:srgbClr val="000000"/>
              </a:solidFill>
              <a:sym typeface="Helvetica Light" charset="0"/>
            </a:endParaRPr>
          </a:p>
        </p:txBody>
      </p:sp>
      <p:sp>
        <p:nvSpPr>
          <p:cNvPr id="19459" name="Rectangle 5"/>
          <p:cNvSpPr>
            <a:spLocks noGrp="1" noChangeArrowheads="1"/>
          </p:cNvSpPr>
          <p:nvPr>
            <p:ph type="body" idx="1"/>
          </p:nvPr>
        </p:nvSpPr>
        <p:spPr>
          <a:xfrm>
            <a:off x="13394" y="1098353"/>
            <a:ext cx="4929188" cy="4018359"/>
          </a:xfrm>
        </p:spPr>
        <p:txBody>
          <a:bodyPr lIns="88892" tIns="50795" rIns="88892" bIns="50795" anchor="t"/>
          <a:lstStyle/>
          <a:p>
            <a:pPr marL="276796" indent="-213178" defTabSz="914098" eaLnBrk="1">
              <a:lnSpc>
                <a:spcPct val="90000"/>
              </a:lnSpc>
              <a:spcBef>
                <a:spcPts val="281"/>
              </a:spcBef>
              <a:buClr>
                <a:srgbClr val="2DA2BF"/>
              </a:buClr>
              <a:buSzPct val="68000"/>
              <a:buFont typeface="Wingdings 3" pitchFamily="18" charset="2"/>
              <a:buChar char="•"/>
            </a:pPr>
            <a:r>
              <a:rPr lang="en-US" altLang="en-US" sz="2500" b="1">
                <a:solidFill>
                  <a:srgbClr val="FF0000"/>
                </a:solidFill>
                <a:latin typeface="Helvetica" charset="0"/>
                <a:ea typeface="Helvetica" charset="0"/>
                <a:cs typeface="Helvetica" charset="0"/>
                <a:sym typeface="Helvetica" charset="0"/>
              </a:rPr>
              <a:t>Air at higher altitudes has less pressure – it is also less dense.</a:t>
            </a:r>
          </a:p>
          <a:p>
            <a:pPr marL="276796" indent="-213178" defTabSz="914098" eaLnBrk="1">
              <a:lnSpc>
                <a:spcPct val="90000"/>
              </a:lnSpc>
              <a:spcBef>
                <a:spcPts val="281"/>
              </a:spcBef>
              <a:buClr>
                <a:srgbClr val="2DA2BF"/>
              </a:buClr>
              <a:buSzPct val="68000"/>
              <a:buFont typeface="Wingdings 3" pitchFamily="18" charset="2"/>
              <a:buChar char="•"/>
            </a:pPr>
            <a:endParaRPr lang="en-US" altLang="en-US" sz="2500" b="1">
              <a:solidFill>
                <a:srgbClr val="FF0000"/>
              </a:solidFill>
              <a:latin typeface="Helvetica" charset="0"/>
              <a:ea typeface="Helvetica" charset="0"/>
              <a:cs typeface="Helvetica" charset="0"/>
              <a:sym typeface="Helvetica" charset="0"/>
            </a:endParaRPr>
          </a:p>
          <a:p>
            <a:pPr marL="276796" indent="-213178" defTabSz="914098" eaLnBrk="1">
              <a:lnSpc>
                <a:spcPct val="90000"/>
              </a:lnSpc>
              <a:spcBef>
                <a:spcPts val="281"/>
              </a:spcBef>
              <a:buClr>
                <a:srgbClr val="2DA2BF"/>
              </a:buClr>
              <a:buSzPct val="68000"/>
              <a:buFont typeface="Wingdings 3" pitchFamily="18" charset="2"/>
              <a:buChar char="•"/>
            </a:pPr>
            <a:r>
              <a:rPr lang="en-US" altLang="en-US" sz="2500" b="1">
                <a:solidFill>
                  <a:srgbClr val="FF0000"/>
                </a:solidFill>
                <a:latin typeface="Helvetica" charset="0"/>
                <a:ea typeface="Helvetica" charset="0"/>
                <a:cs typeface="Helvetica" charset="0"/>
                <a:sym typeface="Helvetica" charset="0"/>
              </a:rPr>
              <a:t>Density is also related to temperature.</a:t>
            </a:r>
          </a:p>
          <a:p>
            <a:pPr marL="544664" lvl="1" indent="-213178" defTabSz="914098" eaLnBrk="1">
              <a:lnSpc>
                <a:spcPct val="90000"/>
              </a:lnSpc>
              <a:spcBef>
                <a:spcPts val="281"/>
              </a:spcBef>
              <a:buClr>
                <a:srgbClr val="2DA2BF"/>
              </a:buClr>
              <a:buSzPct val="68000"/>
              <a:buFont typeface="Wingdings 3" pitchFamily="18" charset="2"/>
              <a:buChar char="•"/>
            </a:pPr>
            <a:r>
              <a:rPr lang="en-US" altLang="en-US" sz="2500" b="1">
                <a:solidFill>
                  <a:schemeClr val="tx1"/>
                </a:solidFill>
                <a:latin typeface="Helvetica" charset="0"/>
                <a:ea typeface="Helvetica" charset="0"/>
                <a:cs typeface="Helvetica" charset="0"/>
                <a:sym typeface="Helvetica" charset="0"/>
              </a:rPr>
              <a:t>As air is heated, the molecules move farther apart</a:t>
            </a:r>
          </a:p>
          <a:p>
            <a:pPr marL="544664" lvl="1" indent="-213178" defTabSz="914098" eaLnBrk="1">
              <a:lnSpc>
                <a:spcPct val="90000"/>
              </a:lnSpc>
              <a:spcBef>
                <a:spcPts val="281"/>
              </a:spcBef>
              <a:buClr>
                <a:srgbClr val="2DA2BF"/>
              </a:buClr>
              <a:buSzPct val="68000"/>
              <a:buFont typeface="Wingdings 3" pitchFamily="18" charset="2"/>
              <a:buChar char="•"/>
            </a:pPr>
            <a:r>
              <a:rPr lang="en-US" altLang="en-US" sz="2500" b="1">
                <a:solidFill>
                  <a:schemeClr val="tx1"/>
                </a:solidFill>
                <a:latin typeface="Helvetica" charset="0"/>
                <a:ea typeface="Helvetica" charset="0"/>
                <a:cs typeface="Helvetica" charset="0"/>
                <a:sym typeface="Helvetica" charset="0"/>
              </a:rPr>
              <a:t>Which means there is a decrease in density</a:t>
            </a:r>
          </a:p>
          <a:p>
            <a:pPr marL="544664" lvl="1" indent="-213178" defTabSz="914098" eaLnBrk="1">
              <a:lnSpc>
                <a:spcPct val="90000"/>
              </a:lnSpc>
              <a:spcBef>
                <a:spcPts val="281"/>
              </a:spcBef>
              <a:buClr>
                <a:srgbClr val="2DA2BF"/>
              </a:buClr>
              <a:buSzPct val="68000"/>
              <a:buFont typeface="Wingdings 3" pitchFamily="18" charset="2"/>
              <a:buChar char="•"/>
            </a:pPr>
            <a:endParaRPr lang="en-US" altLang="en-US" sz="2500" b="1">
              <a:solidFill>
                <a:srgbClr val="FF0000"/>
              </a:solidFill>
              <a:latin typeface="Helvetica" charset="0"/>
              <a:ea typeface="Helvetica" charset="0"/>
              <a:cs typeface="Helvetica" charset="0"/>
              <a:sym typeface="Helvetica" charset="0"/>
            </a:endParaRPr>
          </a:p>
          <a:p>
            <a:pPr marL="544664" lvl="1" indent="-213178" defTabSz="914098" eaLnBrk="1">
              <a:lnSpc>
                <a:spcPct val="90000"/>
              </a:lnSpc>
              <a:spcBef>
                <a:spcPts val="281"/>
              </a:spcBef>
              <a:buClr>
                <a:srgbClr val="2DA2BF"/>
              </a:buClr>
              <a:buSzPct val="68000"/>
              <a:buFont typeface="Wingdings 3" pitchFamily="18" charset="2"/>
              <a:buChar char="•"/>
            </a:pPr>
            <a:r>
              <a:rPr lang="en-US" altLang="en-US" sz="2500" b="1">
                <a:solidFill>
                  <a:srgbClr val="FF0000"/>
                </a:solidFill>
                <a:latin typeface="Helvetica" charset="0"/>
                <a:ea typeface="Helvetica" charset="0"/>
                <a:cs typeface="Helvetica" charset="0"/>
                <a:sym typeface="Helvetica" charset="0"/>
              </a:rPr>
              <a:t>On a hot day, aircraft in high altitudes have difficulty taking off – air is too thin</a:t>
            </a:r>
          </a:p>
          <a:p>
            <a:pPr marL="276796" indent="-213178" defTabSz="914098" eaLnBrk="1">
              <a:lnSpc>
                <a:spcPct val="90000"/>
              </a:lnSpc>
              <a:spcBef>
                <a:spcPts val="281"/>
              </a:spcBef>
              <a:buClr>
                <a:srgbClr val="2DA2BF"/>
              </a:buClr>
              <a:buSzPct val="68000"/>
              <a:buFont typeface="Wingdings 3" pitchFamily="18" charset="2"/>
              <a:buChar char="•"/>
            </a:pPr>
            <a:endParaRPr lang="en-US" altLang="en-US" sz="2500" b="1">
              <a:solidFill>
                <a:schemeClr val="tx1"/>
              </a:solidFill>
              <a:latin typeface="Helvetica" charset="0"/>
              <a:ea typeface="Helvetica" charset="0"/>
              <a:cs typeface="Helvetica" charset="0"/>
              <a:sym typeface="Helvetica" charset="0"/>
            </a:endParaRPr>
          </a:p>
        </p:txBody>
      </p:sp>
      <p:sp>
        <p:nvSpPr>
          <p:cNvPr id="44038" name="Rectangle 6"/>
          <p:cNvSpPr>
            <a:spLocks noGrp="1" noChangeArrowheads="1"/>
          </p:cNvSpPr>
          <p:nvPr>
            <p:ph type="title"/>
          </p:nvPr>
        </p:nvSpPr>
        <p:spPr>
          <a:xfrm>
            <a:off x="315888" y="23441"/>
            <a:ext cx="8507760" cy="1143000"/>
          </a:xfrm>
        </p:spPr>
        <p:txBody>
          <a:bodyPr lIns="88892" tIns="50795" rIns="88892" bIns="50795"/>
          <a:lstStyle/>
          <a:p>
            <a:pPr defTabSz="914098" eaLnBrk="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Density</a:t>
            </a:r>
            <a:endParaRPr lang="en-US" sz="4200" dirty="0"/>
          </a:p>
        </p:txBody>
      </p:sp>
      <p:pic>
        <p:nvPicPr>
          <p:cNvPr id="34826"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905000"/>
            <a:ext cx="4230439" cy="4230439"/>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27258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750214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lnSpcReduction="10000"/>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20</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1915 — During the Panama-Pacific Exhibition, Allan </a:t>
            </a:r>
            <a:r>
              <a:rPr lang="en-US" sz="2800" dirty="0" err="1">
                <a:latin typeface="Helvetica" pitchFamily="34" charset="0"/>
                <a:cs typeface="Helvetica" pitchFamily="34" charset="0"/>
              </a:rPr>
              <a:t>Loughead</a:t>
            </a:r>
            <a:r>
              <a:rPr lang="en-US" sz="2800" dirty="0">
                <a:latin typeface="Helvetica" pitchFamily="34" charset="0"/>
                <a:cs typeface="Helvetica" pitchFamily="34" charset="0"/>
              </a:rPr>
              <a:t> is allowed to launch an air service and flies 600 passengers across the bay during 50 days. </a:t>
            </a:r>
          </a:p>
          <a:p>
            <a:pPr lvl="0"/>
            <a:r>
              <a:rPr lang="en-US" sz="2800" dirty="0">
                <a:latin typeface="Helvetica" pitchFamily="34" charset="0"/>
                <a:cs typeface="Helvetica" pitchFamily="34" charset="0"/>
              </a:rPr>
              <a:t>The 10-minute flight costs $10 per passenger.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295400"/>
            <a:ext cx="2031875" cy="234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2818" y="3462067"/>
            <a:ext cx="2505075" cy="336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8609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20</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1924 — In Dakar, Lieutenant-Colonel </a:t>
            </a:r>
            <a:r>
              <a:rPr lang="en-US" sz="2800" dirty="0" err="1">
                <a:latin typeface="Helvetica" pitchFamily="34" charset="0"/>
                <a:cs typeface="Helvetica" pitchFamily="34" charset="0"/>
              </a:rPr>
              <a:t>Tulasne</a:t>
            </a:r>
            <a:r>
              <a:rPr lang="en-US" sz="2800" dirty="0">
                <a:latin typeface="Helvetica" pitchFamily="34" charset="0"/>
                <a:cs typeface="Helvetica" pitchFamily="34" charset="0"/>
              </a:rPr>
              <a:t>, Capt. Gama and Lieutenant Michel complete the first trip across the Sahara desert and back, piloting Breguet-14 airplanes.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751" y="2438400"/>
            <a:ext cx="4332049" cy="239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04333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fontScale="92500" lnSpcReduction="10000"/>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20</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1935 — Leland S. Andrews, with Henry Myers, co-pilot, and G. D. Rayburn, radio operator, flies an American Airlines plane from Los Angeles, California, to Floyd Bennett Field, Brooklyn, New York, in 11 hrs. 34 min. 16 sec. making transcontinental record for passenger transport airplanes.</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532" y="3886199"/>
            <a:ext cx="4437468" cy="299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1219200"/>
            <a:ext cx="3409950" cy="239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60745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20</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1942 — First United States Fighter Ace of World War II, Lieut. Edward O'Hare from the USS Lexington off </a:t>
            </a:r>
            <a:r>
              <a:rPr lang="en-US" sz="2800" dirty="0" err="1">
                <a:latin typeface="Helvetica" pitchFamily="34" charset="0"/>
                <a:cs typeface="Helvetica" pitchFamily="34" charset="0"/>
              </a:rPr>
              <a:t>Rabaul</a:t>
            </a:r>
            <a:r>
              <a:rPr lang="en-US" sz="2800" dirty="0">
                <a:latin typeface="Helvetica" pitchFamily="34" charset="0"/>
                <a:cs typeface="Helvetica" pitchFamily="34" charset="0"/>
              </a:rPr>
              <a:t>.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884" y="3200400"/>
            <a:ext cx="3433762" cy="343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1140" y="1143001"/>
            <a:ext cx="238125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497523"/>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07548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0843"/>
            <a:ext cx="4675584" cy="2362957"/>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20</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1944 — 8th and 15th Air Forces began a six-day strikes against Germany.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114300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8802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0305" y="3534173"/>
            <a:ext cx="3831219"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54771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0843"/>
            <a:ext cx="4675584" cy="3048757"/>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20</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1968 — A standard Learjet 25 sets a new “time-to-climb” record by climbing to 40,000 feet in 6 minutes 29 seconds.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48" y="4310461"/>
            <a:ext cx="3842790" cy="254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1219200"/>
            <a:ext cx="3333750" cy="264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794" y="4136065"/>
            <a:ext cx="2952750" cy="234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04157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83938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fontScale="92500" lnSpcReduction="10000"/>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February 20</a:t>
            </a: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1972 — A USAF Lockheed HC-130H “Hercules” piloted by a crew commanded by Lt. Comdr. Ed Allison sets a new world record for unrefueled flight by turboprop aircraft. </a:t>
            </a:r>
          </a:p>
          <a:p>
            <a:pPr lvl="0"/>
            <a:r>
              <a:rPr lang="en-US" sz="2800" dirty="0">
                <a:latin typeface="Helvetica" pitchFamily="34" charset="0"/>
                <a:cs typeface="Helvetica" pitchFamily="34" charset="0"/>
              </a:rPr>
              <a:t>It flies a distance of 14,052.94 km (8,732.5 mi.) between the Taiwanese base of </a:t>
            </a:r>
            <a:r>
              <a:rPr lang="en-US" sz="2800" dirty="0" err="1">
                <a:latin typeface="Helvetica" pitchFamily="34" charset="0"/>
                <a:cs typeface="Helvetica" pitchFamily="34" charset="0"/>
              </a:rPr>
              <a:t>Ching</a:t>
            </a:r>
            <a:r>
              <a:rPr lang="en-US" sz="2800" dirty="0">
                <a:latin typeface="Helvetica" pitchFamily="34" charset="0"/>
                <a:cs typeface="Helvetica" pitchFamily="34" charset="0"/>
              </a:rPr>
              <a:t> </a:t>
            </a:r>
            <a:r>
              <a:rPr lang="en-US" sz="2800" dirty="0" err="1">
                <a:latin typeface="Helvetica" pitchFamily="34" charset="0"/>
                <a:cs typeface="Helvetica" pitchFamily="34" charset="0"/>
              </a:rPr>
              <a:t>Chuan</a:t>
            </a:r>
            <a:r>
              <a:rPr lang="en-US" sz="2800" dirty="0">
                <a:latin typeface="Helvetica" pitchFamily="34" charset="0"/>
                <a:cs typeface="Helvetica" pitchFamily="34" charset="0"/>
              </a:rPr>
              <a:t> Kang AB and Scott AFB, Illinois.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089" y="1295798"/>
            <a:ext cx="3405187" cy="272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2" y="4248584"/>
            <a:ext cx="3268167" cy="216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8832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29709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54728" y="657054"/>
          <a:ext cx="8078788" cy="6302126"/>
        </p:xfrm>
        <a:graphic>
          <a:graphicData uri="http://schemas.openxmlformats.org/drawingml/2006/table">
            <a:tbl>
              <a:tblPr firstRow="1" firstCol="1" bandRow="1"/>
              <a:tblGrid>
                <a:gridCol w="1150258"/>
                <a:gridCol w="1153325"/>
                <a:gridCol w="1155777"/>
                <a:gridCol w="1153937"/>
                <a:gridCol w="1155777"/>
                <a:gridCol w="1155777"/>
                <a:gridCol w="1153937"/>
              </a:tblGrid>
              <a:tr h="225044">
                <a:tc>
                  <a:txBody>
                    <a:bodyPr/>
                    <a:lstStyle/>
                    <a:p>
                      <a:pPr marL="0" marR="0" algn="ctr">
                        <a:spcBef>
                          <a:spcPts val="200"/>
                        </a:spcBef>
                        <a:spcAft>
                          <a:spcPts val="200"/>
                        </a:spcAft>
                      </a:pPr>
                      <a:r>
                        <a:rPr lang="en-US" sz="800" cap="all" spc="50" dirty="0">
                          <a:solidFill>
                            <a:srgbClr val="404040"/>
                          </a:solidFill>
                          <a:effectLst/>
                          <a:latin typeface="Cambria"/>
                          <a:ea typeface="Cambria"/>
                          <a:cs typeface="Times New Roman"/>
                        </a:rPr>
                        <a:t>Sunday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Monday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Tuesday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Wednesday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Thursday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Friday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800" cap="all" spc="50">
                          <a:solidFill>
                            <a:srgbClr val="404040"/>
                          </a:solidFill>
                          <a:effectLst/>
                          <a:latin typeface="Cambria"/>
                          <a:ea typeface="Cambria"/>
                          <a:cs typeface="Times New Roman"/>
                        </a:rPr>
                        <a:t>Saturday</a:t>
                      </a:r>
                    </a:p>
                  </a:txBody>
                  <a:tcPr marL="60293" marR="60293" marT="0" marB="0" anchor="b">
                    <a:lnL>
                      <a:noFill/>
                    </a:lnL>
                    <a:lnR>
                      <a:noFill/>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endParaRPr lang="en-US" sz="130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29</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30</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600" b="1" i="0" u="none" strike="noStrike" kern="800" cap="none" spc="0" normalizeH="0" baseline="0" noProof="0" dirty="0" smtClean="0">
                          <a:ln>
                            <a:noFill/>
                          </a:ln>
                          <a:solidFill>
                            <a:srgbClr val="FF0000"/>
                          </a:solidFill>
                          <a:effectLst/>
                          <a:uLnTx/>
                          <a:uFillTx/>
                          <a:latin typeface="Candara"/>
                          <a:ea typeface="Candara"/>
                          <a:cs typeface="Times New Roman"/>
                        </a:rPr>
                        <a:t>Quiz</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a:t>
                      </a:r>
                    </a:p>
                    <a:p>
                      <a:pPr marL="0" marR="0" lvl="0" indent="0" algn="l" defTabSz="642849" rtl="0" eaLnBrk="1" fontAlgn="auto" latinLnBrk="0" hangingPunct="1">
                        <a:lnSpc>
                          <a:spcPct val="100000"/>
                        </a:lnSpc>
                        <a:spcBef>
                          <a:spcPts val="200"/>
                        </a:spcBef>
                        <a:spcAft>
                          <a:spcPts val="200"/>
                        </a:spcAft>
                        <a:buClrTx/>
                        <a:buSzTx/>
                        <a:buFontTx/>
                        <a:buNone/>
                        <a:tabLst/>
                        <a:defRPr/>
                      </a:pPr>
                      <a:r>
                        <a:rPr lang="en-US" sz="1300" b="1" dirty="0" smtClean="0">
                          <a:solidFill>
                            <a:srgbClr val="FF0000"/>
                          </a:solidFill>
                          <a:effectLst/>
                          <a:latin typeface="Cambria"/>
                          <a:ea typeface="Cambria"/>
                          <a:cs typeface="Times New Roman"/>
                        </a:rPr>
                        <a:t>Flight Line Friday</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59302">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4</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9</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QUIZ</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10</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371646">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11</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13</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4</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Aerodynamics of Flight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16</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TEST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17</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29972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18</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19</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Cambria"/>
                          <a:ea typeface="Cambria"/>
                          <a:cs typeface="Times New Roman"/>
                        </a:rPr>
                        <a:t>HOLIDAY</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20</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Controls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Controls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22</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5</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Controls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23</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TEST</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24</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125774">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7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37566">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25</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27</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8</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1</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Chapter 6</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1" i="0" u="none" strike="noStrike" kern="800" cap="none" spc="0" normalizeH="0" baseline="0" noProof="0" dirty="0" smtClean="0">
                          <a:ln>
                            <a:noFill/>
                          </a:ln>
                          <a:solidFill>
                            <a:srgbClr val="0D0D0D"/>
                          </a:solidFill>
                          <a:effectLst/>
                          <a:uLnTx/>
                          <a:uFillTx/>
                          <a:latin typeface="Candara"/>
                          <a:ea typeface="Candara"/>
                          <a:cs typeface="Times New Roman"/>
                        </a:rPr>
                        <a:t>Flight Systems</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2</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Flight Line Friday</a:t>
                      </a:r>
                    </a:p>
                    <a:p>
                      <a:pPr marL="0" marR="0" lvl="0" indent="0" algn="l" defTabSz="642849" rtl="0" eaLnBrk="1" fontAlgn="auto" latinLnBrk="0" hangingPunct="1">
                        <a:lnSpc>
                          <a:spcPct val="100000"/>
                        </a:lnSpc>
                        <a:spcBef>
                          <a:spcPts val="200"/>
                        </a:spcBef>
                        <a:spcAft>
                          <a:spcPts val="200"/>
                        </a:spcAft>
                        <a:buClrTx/>
                        <a:buSzTx/>
                        <a:buFontTx/>
                        <a:buNone/>
                        <a:tabLst/>
                        <a:defRPr/>
                      </a:pPr>
                      <a:r>
                        <a:rPr kumimoji="0" lang="en-US" sz="1300" b="1" i="0" u="none" strike="noStrike" kern="1200" cap="none" spc="0" normalizeH="0" baseline="0" noProof="0" dirty="0" smtClean="0">
                          <a:ln>
                            <a:noFill/>
                          </a:ln>
                          <a:solidFill>
                            <a:srgbClr val="FF0000"/>
                          </a:solidFill>
                          <a:effectLst/>
                          <a:uLnTx/>
                          <a:uFillTx/>
                          <a:latin typeface="Cambria"/>
                          <a:ea typeface="Cambria"/>
                          <a:cs typeface="Times New Roman"/>
                        </a:rPr>
                        <a:t>QUIZ</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300" dirty="0" smtClean="0">
                          <a:solidFill>
                            <a:srgbClr val="0D0D0D"/>
                          </a:solidFill>
                          <a:effectLst/>
                          <a:latin typeface="Cambria"/>
                          <a:ea typeface="Cambria"/>
                          <a:cs typeface="Times New Roman"/>
                        </a:rPr>
                        <a:t>3</a:t>
                      </a:r>
                      <a:endParaRPr lang="en-US" sz="1300" dirty="0">
                        <a:solidFill>
                          <a:srgbClr val="0D0D0D"/>
                        </a:solidFill>
                        <a:effectLst/>
                        <a:latin typeface="Cambria"/>
                        <a:ea typeface="Cambria"/>
                        <a:cs typeface="Times New Roman"/>
                      </a:endParaRP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401320">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700" dirty="0">
                          <a:solidFill>
                            <a:srgbClr val="0D0D0D"/>
                          </a:solidFill>
                          <a:effectLst/>
                          <a:latin typeface="Cambria"/>
                          <a:ea typeface="Cambria"/>
                          <a:cs typeface="Times New Roman"/>
                        </a:rPr>
                        <a:t> </a:t>
                      </a:r>
                    </a:p>
                  </a:txBody>
                  <a:tcPr marL="60293" marR="60293"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18527" name="Oval 2"/>
          <p:cNvSpPr>
            <a:spLocks noChangeArrowheads="1"/>
          </p:cNvSpPr>
          <p:nvPr/>
        </p:nvSpPr>
        <p:spPr bwMode="auto">
          <a:xfrm>
            <a:off x="2743200" y="4114800"/>
            <a:ext cx="1339453" cy="1752600"/>
          </a:xfrm>
          <a:prstGeom prst="ellipse">
            <a:avLst/>
          </a:prstGeom>
          <a:noFill/>
          <a:ln w="38100" algn="ctr">
            <a:solidFill>
              <a:srgbClr val="FF0000"/>
            </a:solidFill>
            <a:miter lim="0"/>
            <a:headEnd/>
            <a:tailEnd/>
          </a:ln>
          <a:extLst>
            <a:ext uri="{909E8E84-426E-40DD-AFC4-6F175D3DCCD1}">
              <a14:hiddenFill xmlns:a14="http://schemas.microsoft.com/office/drawing/2010/main">
                <a:solidFill>
                  <a:srgbClr val="FFFFFF"/>
                </a:solidFill>
              </a14:hiddenFill>
            </a:ext>
          </a:extLst>
        </p:spPr>
        <p:txBody>
          <a:bodyPr lIns="64222" tIns="32109" rIns="64222" bIns="32109"/>
          <a:lstStyle/>
          <a:p>
            <a:pPr algn="ctr" defTabSz="409236" fontAlgn="base" hangingPunct="0">
              <a:spcBef>
                <a:spcPct val="0"/>
              </a:spcBef>
              <a:spcAft>
                <a:spcPct val="0"/>
              </a:spcAft>
            </a:pPr>
            <a:endParaRPr lang="en-US" sz="2500">
              <a:solidFill>
                <a:srgbClr val="000000"/>
              </a:solidFill>
              <a:sym typeface="Helvetica Light"/>
            </a:endParaRPr>
          </a:p>
        </p:txBody>
      </p:sp>
      <p:sp>
        <p:nvSpPr>
          <p:cNvPr id="4" name="Rectangle 1"/>
          <p:cNvSpPr>
            <a:spLocks noChangeArrowheads="1"/>
          </p:cNvSpPr>
          <p:nvPr/>
        </p:nvSpPr>
        <p:spPr bwMode="auto">
          <a:xfrm>
            <a:off x="2585561" y="-112387"/>
            <a:ext cx="40171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sz="4400" b="1" dirty="0" smtClean="0">
                <a:solidFill>
                  <a:srgbClr val="0D0D0D"/>
                </a:solidFill>
                <a:latin typeface="Cambria" pitchFamily="18" charset="0"/>
                <a:ea typeface="Cambria" pitchFamily="18" charset="0"/>
                <a:cs typeface="Times New Roman" pitchFamily="18" charset="0"/>
              </a:rPr>
              <a:t>February 2018</a:t>
            </a:r>
            <a:endParaRPr lang="en-US" b="1" dirty="0" smtClean="0">
              <a:solidFill>
                <a:srgbClr val="000000"/>
              </a:solidFill>
              <a:latin typeface="Arial" pitchFamily="34" charset="0"/>
              <a:cs typeface="Arial" pitchFamily="34" charset="0"/>
            </a:endParaRPr>
          </a:p>
        </p:txBody>
      </p:sp>
      <p:sp>
        <p:nvSpPr>
          <p:cNvPr id="5" name="5-Point Star 4"/>
          <p:cNvSpPr/>
          <p:nvPr/>
        </p:nvSpPr>
        <p:spPr bwMode="auto">
          <a:xfrm>
            <a:off x="5638800" y="1418196"/>
            <a:ext cx="2187678" cy="2362200"/>
          </a:xfrm>
          <a:prstGeom prst="star5">
            <a:avLst/>
          </a:prstGeom>
          <a:noFill/>
          <a:ln w="79375" cap="flat" cmpd="sng" algn="ctr">
            <a:solidFill>
              <a:srgbClr val="0070C0"/>
            </a:solidFill>
            <a:prstDash val="solid"/>
            <a:miter lim="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584200" fontAlgn="base" hangingPunct="0">
              <a:spcBef>
                <a:spcPct val="0"/>
              </a:spcBef>
              <a:spcAft>
                <a:spcPct val="0"/>
              </a:spcAft>
            </a:pPr>
            <a:endParaRPr lang="en-US" sz="3600" smtClean="0">
              <a:solidFill>
                <a:srgbClr val="000000"/>
              </a:solidFill>
              <a:sym typeface="Helvetica Light" charset="0"/>
            </a:endParaRPr>
          </a:p>
        </p:txBody>
      </p:sp>
    </p:spTree>
    <p:extLst>
      <p:ext uri="{BB962C8B-B14F-4D97-AF65-F5344CB8AC3E}">
        <p14:creationId xmlns:p14="http://schemas.microsoft.com/office/powerpoint/2010/main" val="76968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27"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smtClean="0"/>
              <a:t>1</a:t>
            </a:r>
            <a:r>
              <a:rPr lang="en-US" sz="4000" b="1" baseline="30000" dirty="0" smtClean="0"/>
              <a:t>st</a:t>
            </a:r>
            <a:r>
              <a:rPr lang="en-US" sz="4000" b="1" dirty="0" smtClean="0"/>
              <a:t> Quarter Requirements</a:t>
            </a:r>
            <a:br>
              <a:rPr lang="en-US" sz="4000" b="1" dirty="0" smtClean="0"/>
            </a:br>
            <a:r>
              <a:rPr lang="en-US" sz="4000" b="1" dirty="0" smtClean="0"/>
              <a:t>(</a:t>
            </a:r>
            <a:r>
              <a:rPr lang="en-US" sz="4000" b="1" dirty="0" smtClean="0">
                <a:solidFill>
                  <a:srgbClr val="FF0000"/>
                </a:solidFill>
              </a:rPr>
              <a:t>17</a:t>
            </a:r>
            <a:r>
              <a:rPr lang="en-US" sz="4000" b="1" dirty="0" smtClean="0"/>
              <a:t> days of Class Meetings – Mar 16)</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9067800" cy="4893486"/>
          </a:xfrm>
          <a:prstGeom prst="rect">
            <a:avLst/>
          </a:prstGeom>
          <a:noFill/>
        </p:spPr>
        <p:txBody>
          <a:bodyPr wrap="square" lIns="91279" tIns="45640" rIns="91279" bIns="45640" rtlCol="0">
            <a:spAutoFit/>
          </a:bodyPr>
          <a:lstStyle/>
          <a:p>
            <a:pPr marL="342328" indent="-342328">
              <a:buFont typeface="Arial" pitchFamily="34" charset="0"/>
              <a:buChar char="•"/>
            </a:pPr>
            <a:r>
              <a:rPr lang="en-US" sz="2400" b="1" dirty="0" smtClean="0">
                <a:solidFill>
                  <a:srgbClr val="FF0000"/>
                </a:solidFill>
              </a:rPr>
              <a:t>All students will complete the following:</a:t>
            </a:r>
          </a:p>
          <a:p>
            <a:pPr marL="798724" lvl="1" indent="-342328">
              <a:buFont typeface="Arial" pitchFamily="34" charset="0"/>
              <a:buChar char="•"/>
            </a:pPr>
            <a:r>
              <a:rPr lang="en-US" sz="2400" b="1" dirty="0" smtClean="0">
                <a:solidFill>
                  <a:srgbClr val="FF0000"/>
                </a:solidFill>
              </a:rPr>
              <a:t>Take notes - All in class quizzes and tests</a:t>
            </a:r>
          </a:p>
          <a:p>
            <a:pPr marL="798724" lvl="1" indent="-342328">
              <a:buFont typeface="Arial" pitchFamily="34" charset="0"/>
              <a:buChar char="•"/>
            </a:pPr>
            <a:r>
              <a:rPr lang="en-US" sz="2400" b="1" dirty="0" smtClean="0">
                <a:solidFill>
                  <a:srgbClr val="FF0000"/>
                </a:solidFill>
              </a:rPr>
              <a:t>Complete Flight Sim. Tutorials (1 – 5 x 3 + 1)</a:t>
            </a:r>
          </a:p>
          <a:p>
            <a:pPr marL="798724" lvl="1" indent="-342328">
              <a:buFont typeface="Arial" pitchFamily="34" charset="0"/>
              <a:buChar char="•"/>
            </a:pPr>
            <a:r>
              <a:rPr lang="en-US" sz="2400" b="1" dirty="0" smtClean="0">
                <a:solidFill>
                  <a:srgbClr val="FF0000"/>
                </a:solidFill>
              </a:rPr>
              <a:t>Aircraft Fam. and Student Pilot Syllabus</a:t>
            </a:r>
          </a:p>
          <a:p>
            <a:pPr marL="1255135" lvl="2" indent="-342328">
              <a:buFont typeface="Arial" pitchFamily="34" charset="0"/>
              <a:buChar char="•"/>
            </a:pPr>
            <a:r>
              <a:rPr lang="en-US" sz="2400" b="1" dirty="0" smtClean="0">
                <a:solidFill>
                  <a:srgbClr val="FF0000"/>
                </a:solidFill>
              </a:rPr>
              <a:t>Lessons 1 – 7 (Straight &amp; Level Flight through First Solo)</a:t>
            </a:r>
          </a:p>
          <a:p>
            <a:pPr marL="1255135" lvl="2" indent="-342328">
              <a:buFont typeface="Arial" pitchFamily="34" charset="0"/>
              <a:buChar char="•"/>
            </a:pPr>
            <a:r>
              <a:rPr lang="en-US" sz="2400" b="1" dirty="0" smtClean="0">
                <a:solidFill>
                  <a:srgbClr val="FF0000"/>
                </a:solidFill>
              </a:rPr>
              <a:t>Must pass written with 80%</a:t>
            </a:r>
          </a:p>
          <a:p>
            <a:pPr marL="1255135" lvl="2" indent="-342328">
              <a:buFont typeface="Arial" pitchFamily="34" charset="0"/>
              <a:buChar char="•"/>
            </a:pPr>
            <a:r>
              <a:rPr lang="en-US" sz="2400" b="1" dirty="0" smtClean="0">
                <a:solidFill>
                  <a:srgbClr val="FF0000"/>
                </a:solidFill>
              </a:rPr>
              <a:t>Successfully complete 3 times on small </a:t>
            </a:r>
            <a:r>
              <a:rPr lang="en-US" sz="2400" b="1" dirty="0" err="1" smtClean="0">
                <a:solidFill>
                  <a:srgbClr val="FF0000"/>
                </a:solidFill>
              </a:rPr>
              <a:t>sim</a:t>
            </a:r>
            <a:endParaRPr lang="en-US" sz="2400" b="1" dirty="0" smtClean="0">
              <a:solidFill>
                <a:srgbClr val="FF0000"/>
              </a:solidFill>
            </a:endParaRPr>
          </a:p>
          <a:p>
            <a:pPr marL="1255135" lvl="2" indent="-342328">
              <a:buFont typeface="Arial" pitchFamily="34" charset="0"/>
              <a:buChar char="•"/>
            </a:pPr>
            <a:r>
              <a:rPr lang="en-US" sz="2400" b="1" dirty="0" smtClean="0">
                <a:solidFill>
                  <a:srgbClr val="FF0000"/>
                </a:solidFill>
              </a:rPr>
              <a:t>Successfully complete 1 time on Main </a:t>
            </a:r>
            <a:r>
              <a:rPr lang="en-US" sz="2400" b="1" dirty="0" err="1" smtClean="0">
                <a:solidFill>
                  <a:srgbClr val="FF0000"/>
                </a:solidFill>
              </a:rPr>
              <a:t>sim</a:t>
            </a:r>
            <a:endParaRPr lang="en-US" sz="2400" b="1" dirty="0" smtClean="0">
              <a:solidFill>
                <a:srgbClr val="FF0000"/>
              </a:solidFill>
            </a:endParaRPr>
          </a:p>
          <a:p>
            <a:pPr marL="798724" lvl="1" indent="-342328">
              <a:buFont typeface="Arial" pitchFamily="34" charset="0"/>
              <a:buChar char="•"/>
            </a:pPr>
            <a:r>
              <a:rPr lang="en-US" sz="2400" b="1" dirty="0" smtClean="0">
                <a:solidFill>
                  <a:srgbClr val="FF0000"/>
                </a:solidFill>
              </a:rPr>
              <a:t>Complete ERAU Aviation 101</a:t>
            </a:r>
          </a:p>
          <a:p>
            <a:pPr marL="1255135" lvl="2" indent="-342328">
              <a:buFont typeface="Arial" pitchFamily="34" charset="0"/>
              <a:buChar char="•"/>
            </a:pPr>
            <a:r>
              <a:rPr lang="en-US" sz="2400" b="1" dirty="0">
                <a:solidFill>
                  <a:srgbClr val="FF0000"/>
                </a:solidFill>
              </a:rPr>
              <a:t>6</a:t>
            </a:r>
            <a:r>
              <a:rPr lang="en-US" sz="2400" b="1" dirty="0" smtClean="0">
                <a:solidFill>
                  <a:srgbClr val="FF0000"/>
                </a:solidFill>
              </a:rPr>
              <a:t> quizzes and 2 tests </a:t>
            </a:r>
          </a:p>
          <a:p>
            <a:pPr marL="798724" lvl="1" indent="-342328">
              <a:buFont typeface="Arial" pitchFamily="34" charset="0"/>
              <a:buChar char="•"/>
            </a:pPr>
            <a:r>
              <a:rPr lang="en-US" sz="2400" b="1" dirty="0" smtClean="0">
                <a:solidFill>
                  <a:srgbClr val="FF0000"/>
                </a:solidFill>
              </a:rPr>
              <a:t>Student will receive zero points for all incomplete work – NO make-up / extra credit</a:t>
            </a:r>
          </a:p>
        </p:txBody>
      </p:sp>
    </p:spTree>
    <p:extLst>
      <p:ext uri="{BB962C8B-B14F-4D97-AF65-F5344CB8AC3E}">
        <p14:creationId xmlns:p14="http://schemas.microsoft.com/office/powerpoint/2010/main" val="3734441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22" tIns="50722" rIns="50722" bIns="50722" anchor="ctr"/>
          <a:lstStyle/>
          <a:p>
            <a:pPr algn="ctr" defTabSz="406265" fontAlgn="base" hangingPunct="0">
              <a:spcBef>
                <a:spcPct val="0"/>
              </a:spcBef>
              <a:spcAft>
                <a:spcPct val="0"/>
              </a:spcAft>
            </a:pPr>
            <a:endParaRPr lang="en-US" sz="2500">
              <a:solidFill>
                <a:srgbClr val="000000"/>
              </a:solidFill>
              <a:latin typeface="Helvetica Light" charset="0"/>
              <a:sym typeface="Helvetica Light" charset="0"/>
            </a:endParaRPr>
          </a:p>
        </p:txBody>
      </p:sp>
      <p:sp>
        <p:nvSpPr>
          <p:cNvPr id="139267" name="AutoShape 3" descr="image1.jpg"/>
          <p:cNvSpPr>
            <a:spLocks/>
          </p:cNvSpPr>
          <p:nvPr/>
        </p:nvSpPr>
        <p:spPr bwMode="auto">
          <a:xfrm>
            <a:off x="-5580"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22" tIns="50722" rIns="50722" bIns="50722" anchor="ctr"/>
          <a:lstStyle/>
          <a:p>
            <a:pPr algn="ctr" defTabSz="406265" fontAlgn="base" hangingPunct="0">
              <a:spcBef>
                <a:spcPct val="0"/>
              </a:spcBef>
              <a:spcAft>
                <a:spcPct val="0"/>
              </a:spcAft>
            </a:pPr>
            <a:endParaRPr lang="en-US" sz="2500">
              <a:solidFill>
                <a:srgbClr val="000000"/>
              </a:solidFill>
              <a:latin typeface="Helvetica Light" charset="0"/>
              <a:sym typeface="Helvetica Light" charset="0"/>
            </a:endParaRPr>
          </a:p>
        </p:txBody>
      </p:sp>
      <p:sp>
        <p:nvSpPr>
          <p:cNvPr id="5126" name="Rectangle 6"/>
          <p:cNvSpPr>
            <a:spLocks noGrp="1" noChangeArrowheads="1"/>
          </p:cNvSpPr>
          <p:nvPr>
            <p:ph type="title"/>
          </p:nvPr>
        </p:nvSpPr>
        <p:spPr/>
        <p:txBody>
          <a:bodyPr lIns="88745" tIns="50722" rIns="88745" bIns="50722"/>
          <a:lstStyle/>
          <a:p>
            <a:pPr defTabSz="912647" eaLnBrk="1" fontAlgn="auto" hangingPunct="1">
              <a:spcAft>
                <a:spcPts val="0"/>
              </a:spcAft>
              <a:defRPr/>
            </a:pPr>
            <a:r>
              <a:rPr lang="en-US"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AVIATION ACES</a:t>
            </a:r>
            <a:endParaRPr lang="en-US" dirty="0" smtClean="0"/>
          </a:p>
        </p:txBody>
      </p:sp>
      <p:sp>
        <p:nvSpPr>
          <p:cNvPr id="15364" name="Rectangle 5"/>
          <p:cNvSpPr>
            <a:spLocks noGrp="1" noChangeArrowheads="1"/>
          </p:cNvSpPr>
          <p:nvPr>
            <p:ph type="body" idx="1"/>
          </p:nvPr>
        </p:nvSpPr>
        <p:spPr>
          <a:xfrm>
            <a:off x="491133" y="1364010"/>
            <a:ext cx="4040684" cy="762372"/>
          </a:xfrm>
        </p:spPr>
        <p:txBody>
          <a:bodyPr lIns="88745" tIns="50722" rIns="88745" bIns="50722" anchor="t">
            <a:normAutofit lnSpcReduction="10000"/>
          </a:bodyPr>
          <a:lstStyle/>
          <a:p>
            <a:pPr marL="220641" indent="-169381" defTabSz="912647" eaLnBrk="1" fontAlgn="auto" hangingPunct="1">
              <a:lnSpc>
                <a:spcPct val="80000"/>
              </a:lnSpc>
              <a:spcBef>
                <a:spcPts val="281"/>
              </a:spcBef>
              <a:spcAft>
                <a:spcPts val="0"/>
              </a:spcAft>
              <a:buClr>
                <a:srgbClr val="2DA2BF"/>
              </a:buClr>
              <a:buFont typeface="Wingdings 3" pitchFamily="18" charset="2"/>
              <a:buChar char="•"/>
              <a:defRPr/>
            </a:pPr>
            <a:r>
              <a:rPr lang="en-US" sz="2800" dirty="0">
                <a:latin typeface="Helvetica" charset="0"/>
                <a:ea typeface="Helvetica" charset="0"/>
                <a:cs typeface="Helvetica" charset="0"/>
                <a:sym typeface="Helvetica" charset="0"/>
              </a:rPr>
              <a:t>2</a:t>
            </a:r>
            <a:r>
              <a:rPr lang="en-US" sz="2800" dirty="0" smtClean="0">
                <a:latin typeface="Helvetica" charset="0"/>
                <a:ea typeface="Helvetica" charset="0"/>
                <a:cs typeface="Helvetica" charset="0"/>
                <a:sym typeface="Helvetica" charset="0"/>
              </a:rPr>
              <a:t>B</a:t>
            </a:r>
            <a:endParaRPr lang="en-US" sz="2800" dirty="0">
              <a:latin typeface="Helvetica" charset="0"/>
              <a:ea typeface="Helvetica" charset="0"/>
              <a:cs typeface="Helvetica" charset="0"/>
              <a:sym typeface="Helvetica" charset="0"/>
            </a:endParaRPr>
          </a:p>
          <a:p>
            <a:pPr eaLnBrk="1" fontAlgn="auto" hangingPunct="1">
              <a:spcBef>
                <a:spcPts val="400"/>
              </a:spcBef>
              <a:spcAft>
                <a:spcPts val="0"/>
              </a:spcAft>
              <a:defRPr/>
            </a:pPr>
            <a:r>
              <a:rPr lang="en-US" sz="2200" u="sng" dirty="0"/>
              <a:t>Pilots (A – </a:t>
            </a:r>
            <a:r>
              <a:rPr lang="en-US" sz="2200" u="sng" dirty="0" smtClean="0"/>
              <a:t>90 </a:t>
            </a:r>
            <a:r>
              <a:rPr lang="en-US" sz="2200" u="sng" dirty="0"/>
              <a:t>&amp; above)</a:t>
            </a:r>
          </a:p>
        </p:txBody>
      </p:sp>
      <p:sp>
        <p:nvSpPr>
          <p:cNvPr id="45062" name="Content Placeholder 1"/>
          <p:cNvSpPr>
            <a:spLocks noGrp="1"/>
          </p:cNvSpPr>
          <p:nvPr>
            <p:ph sz="quarter" idx="2"/>
          </p:nvPr>
        </p:nvSpPr>
        <p:spPr>
          <a:xfrm>
            <a:off x="178592" y="2143157"/>
            <a:ext cx="6984208" cy="4500563"/>
          </a:xfrm>
          <a:extLst/>
        </p:spPr>
        <p:txBody>
          <a:bodyPr lIns="64187" tIns="32090" rIns="64187" bIns="32090" numCol="2">
            <a:normAutofit/>
          </a:bodyPr>
          <a:lstStyle/>
          <a:p>
            <a:pPr marL="365173" indent="-255629" eaLnBrk="1" fontAlgn="auto" hangingPunct="1">
              <a:spcBef>
                <a:spcPts val="400"/>
              </a:spcBef>
              <a:spcAft>
                <a:spcPts val="0"/>
              </a:spcAft>
              <a:buFont typeface="Wingdings 3"/>
              <a:buChar char=""/>
              <a:defRPr/>
            </a:pPr>
            <a:endParaRPr lang="en-US" sz="1600" b="1" dirty="0"/>
          </a:p>
          <a:p>
            <a:pPr marL="365173" indent="-255629" eaLnBrk="1" fontAlgn="auto" hangingPunct="1">
              <a:spcBef>
                <a:spcPts val="400"/>
              </a:spcBef>
              <a:spcAft>
                <a:spcPts val="0"/>
              </a:spcAft>
              <a:buFont typeface="Wingdings 3"/>
              <a:buChar char=""/>
              <a:defRPr/>
            </a:pPr>
            <a:r>
              <a:rPr lang="en-US" sz="2800" b="1" dirty="0" smtClean="0"/>
              <a:t>Potato</a:t>
            </a:r>
          </a:p>
          <a:p>
            <a:pPr marL="365173" indent="-255629" eaLnBrk="1" fontAlgn="auto" hangingPunct="1">
              <a:spcBef>
                <a:spcPts val="400"/>
              </a:spcBef>
              <a:spcAft>
                <a:spcPts val="0"/>
              </a:spcAft>
              <a:buFont typeface="Wingdings 3"/>
              <a:buChar char=""/>
              <a:defRPr/>
            </a:pPr>
            <a:r>
              <a:rPr lang="en-US" sz="2800" b="1" dirty="0" smtClean="0"/>
              <a:t>Blackbird</a:t>
            </a:r>
          </a:p>
          <a:p>
            <a:pPr marL="365173" indent="-255629" eaLnBrk="1" fontAlgn="auto" hangingPunct="1">
              <a:spcBef>
                <a:spcPts val="400"/>
              </a:spcBef>
              <a:spcAft>
                <a:spcPts val="0"/>
              </a:spcAft>
              <a:buFont typeface="Wingdings 3"/>
              <a:buChar char=""/>
              <a:defRPr/>
            </a:pPr>
            <a:r>
              <a:rPr lang="en-US" sz="2800" b="1" dirty="0" smtClean="0">
                <a:solidFill>
                  <a:srgbClr val="FF0000"/>
                </a:solidFill>
              </a:rPr>
              <a:t>Frenchie</a:t>
            </a:r>
          </a:p>
          <a:p>
            <a:pPr marL="365173" indent="-255629" eaLnBrk="1" fontAlgn="auto" hangingPunct="1">
              <a:spcBef>
                <a:spcPts val="400"/>
              </a:spcBef>
              <a:spcAft>
                <a:spcPts val="0"/>
              </a:spcAft>
              <a:buFont typeface="Wingdings 3"/>
              <a:buChar char=""/>
              <a:defRPr/>
            </a:pPr>
            <a:r>
              <a:rPr lang="en-US" sz="2800" b="1" dirty="0" smtClean="0"/>
              <a:t>Bo</a:t>
            </a:r>
          </a:p>
          <a:p>
            <a:pPr marL="365173" indent="-255629" eaLnBrk="1" fontAlgn="auto" hangingPunct="1">
              <a:spcBef>
                <a:spcPts val="400"/>
              </a:spcBef>
              <a:spcAft>
                <a:spcPts val="0"/>
              </a:spcAft>
              <a:buFont typeface="Wingdings 3"/>
              <a:buChar char=""/>
              <a:defRPr/>
            </a:pPr>
            <a:r>
              <a:rPr lang="en-US" sz="2800" b="1" dirty="0" smtClean="0"/>
              <a:t>Josh</a:t>
            </a:r>
            <a:endParaRPr lang="en-US" sz="2800" b="1" dirty="0" smtClean="0"/>
          </a:p>
        </p:txBody>
      </p:sp>
      <p:sp>
        <p:nvSpPr>
          <p:cNvPr id="12" name="Rectangle 5"/>
          <p:cNvSpPr>
            <a:spLocks noGrp="1" noChangeArrowheads="1"/>
          </p:cNvSpPr>
          <p:nvPr>
            <p:ph type="body" idx="1"/>
          </p:nvPr>
        </p:nvSpPr>
        <p:spPr>
          <a:xfrm>
            <a:off x="4890120" y="1361778"/>
            <a:ext cx="4040684" cy="761256"/>
          </a:xfrm>
        </p:spPr>
        <p:txBody>
          <a:bodyPr lIns="88745" tIns="50722" rIns="88745" bIns="50722" anchor="t">
            <a:normAutofit lnSpcReduction="10000"/>
          </a:bodyPr>
          <a:lstStyle/>
          <a:p>
            <a:pPr marL="220641" indent="-169381" defTabSz="912647" eaLnBrk="1" fontAlgn="auto" hangingPunct="1">
              <a:lnSpc>
                <a:spcPct val="80000"/>
              </a:lnSpc>
              <a:spcBef>
                <a:spcPts val="281"/>
              </a:spcBef>
              <a:spcAft>
                <a:spcPts val="0"/>
              </a:spcAft>
              <a:buClr>
                <a:srgbClr val="2DA2BF"/>
              </a:buClr>
              <a:buFont typeface="Wingdings 3" pitchFamily="18" charset="2"/>
              <a:buChar char="•"/>
              <a:defRPr/>
            </a:pPr>
            <a:r>
              <a:rPr lang="en-US" sz="2800" dirty="0">
                <a:latin typeface="Helvetica" charset="0"/>
                <a:ea typeface="Helvetica" charset="0"/>
                <a:cs typeface="Helvetica" charset="0"/>
                <a:sym typeface="Helvetica" charset="0"/>
              </a:rPr>
              <a:t>2</a:t>
            </a:r>
            <a:r>
              <a:rPr lang="en-US" sz="2800" dirty="0" smtClean="0">
                <a:latin typeface="Helvetica" charset="0"/>
                <a:ea typeface="Helvetica" charset="0"/>
                <a:cs typeface="Helvetica" charset="0"/>
                <a:sym typeface="Helvetica" charset="0"/>
              </a:rPr>
              <a:t>B</a:t>
            </a:r>
            <a:endParaRPr lang="en-US" sz="2800" dirty="0">
              <a:latin typeface="Helvetica" charset="0"/>
              <a:ea typeface="Helvetica" charset="0"/>
              <a:cs typeface="Helvetica" charset="0"/>
              <a:sym typeface="Helvetica" charset="0"/>
            </a:endParaRPr>
          </a:p>
          <a:p>
            <a:pPr eaLnBrk="1" fontAlgn="auto" hangingPunct="1">
              <a:spcBef>
                <a:spcPts val="400"/>
              </a:spcBef>
              <a:spcAft>
                <a:spcPts val="0"/>
              </a:spcAft>
              <a:defRPr/>
            </a:pPr>
            <a:r>
              <a:rPr lang="en-US" sz="2200" u="sng" dirty="0"/>
              <a:t>Co-Pilots (B – </a:t>
            </a:r>
            <a:r>
              <a:rPr lang="en-US" sz="2200" u="sng" dirty="0" smtClean="0"/>
              <a:t>80 </a:t>
            </a:r>
            <a:r>
              <a:rPr lang="en-US" sz="2200" u="sng" dirty="0"/>
              <a:t>– </a:t>
            </a:r>
            <a:r>
              <a:rPr lang="en-US" sz="2200" u="sng" dirty="0" smtClean="0"/>
              <a:t>89)</a:t>
            </a:r>
            <a:endParaRPr lang="en-US" sz="2200" u="sng" dirty="0"/>
          </a:p>
        </p:txBody>
      </p:sp>
      <p:sp>
        <p:nvSpPr>
          <p:cNvPr id="139272" name="Content Placeholder 1"/>
          <p:cNvSpPr>
            <a:spLocks noGrp="1"/>
          </p:cNvSpPr>
          <p:nvPr>
            <p:ph sz="quarter" idx="2"/>
          </p:nvPr>
        </p:nvSpPr>
        <p:spPr>
          <a:xfrm>
            <a:off x="4724922" y="2286001"/>
            <a:ext cx="3916784" cy="45005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lIns="64187" tIns="32090" rIns="64187" bIns="32090"/>
          <a:lstStyle/>
          <a:p>
            <a:pPr eaLnBrk="1" hangingPunct="1"/>
            <a:r>
              <a:rPr lang="en-US" altLang="en-US" sz="2800" b="1" dirty="0" smtClean="0"/>
              <a:t>Burch</a:t>
            </a:r>
          </a:p>
          <a:p>
            <a:pPr eaLnBrk="1" hangingPunct="1"/>
            <a:r>
              <a:rPr lang="en-US" altLang="en-US" sz="2800" b="1" dirty="0" smtClean="0"/>
              <a:t>Linares</a:t>
            </a:r>
            <a:endParaRPr lang="en-US" altLang="en-US" sz="2800" b="1" dirty="0" smtClean="0"/>
          </a:p>
          <a:p>
            <a:pPr eaLnBrk="1" hangingPunct="1"/>
            <a:endParaRPr lang="en-US" altLang="en-US" sz="2000" b="1" dirty="0" smtClean="0"/>
          </a:p>
          <a:p>
            <a:pPr eaLnBrk="1" hangingPunct="1"/>
            <a:endParaRPr lang="en-US" altLang="en-US" sz="2000" b="1" dirty="0"/>
          </a:p>
        </p:txBody>
      </p:sp>
      <p:sp>
        <p:nvSpPr>
          <p:cNvPr id="139273" name="TextBox 8"/>
          <p:cNvSpPr txBox="1">
            <a:spLocks noChangeArrowheads="1"/>
          </p:cNvSpPr>
          <p:nvPr/>
        </p:nvSpPr>
        <p:spPr bwMode="auto">
          <a:xfrm>
            <a:off x="4267276" y="5947173"/>
            <a:ext cx="3976835" cy="6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187" tIns="32090" rIns="64187" bIns="32090">
            <a:spAutoFit/>
          </a:bodyPr>
          <a:lstStyle>
            <a:lvl1pPr defTabSz="1300163" eaLnBrk="0">
              <a:defRPr sz="3600">
                <a:solidFill>
                  <a:srgbClr val="000000"/>
                </a:solidFill>
                <a:latin typeface="Helvetica Light" charset="0"/>
                <a:ea typeface="Helvetica Light" charset="0"/>
                <a:cs typeface="Helvetica Light" charset="0"/>
                <a:sym typeface="Helvetica Light" charset="0"/>
              </a:defRPr>
            </a:lvl1pPr>
            <a:lvl2pPr marL="742950" indent="-285750" defTabSz="1300163" eaLnBrk="0">
              <a:defRPr sz="3600">
                <a:solidFill>
                  <a:srgbClr val="000000"/>
                </a:solidFill>
                <a:latin typeface="Helvetica Light" charset="0"/>
                <a:ea typeface="Helvetica Light" charset="0"/>
                <a:cs typeface="Helvetica Light" charset="0"/>
                <a:sym typeface="Helvetica Light" charset="0"/>
              </a:defRPr>
            </a:lvl2pPr>
            <a:lvl3pPr marL="1143000" indent="-228600" defTabSz="1300163" eaLnBrk="0">
              <a:defRPr sz="3600">
                <a:solidFill>
                  <a:srgbClr val="000000"/>
                </a:solidFill>
                <a:latin typeface="Helvetica Light" charset="0"/>
                <a:ea typeface="Helvetica Light" charset="0"/>
                <a:cs typeface="Helvetica Light" charset="0"/>
                <a:sym typeface="Helvetica Light" charset="0"/>
              </a:defRPr>
            </a:lvl3pPr>
            <a:lvl4pPr marL="1600200" indent="-228600" defTabSz="1300163" eaLnBrk="0">
              <a:defRPr sz="3600">
                <a:solidFill>
                  <a:srgbClr val="000000"/>
                </a:solidFill>
                <a:latin typeface="Helvetica Light" charset="0"/>
                <a:ea typeface="Helvetica Light" charset="0"/>
                <a:cs typeface="Helvetica Light" charset="0"/>
                <a:sym typeface="Helvetica Light" charset="0"/>
              </a:defRPr>
            </a:lvl4pPr>
            <a:lvl5pPr marL="2057400" indent="-228600" defTabSz="1300163"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130016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fontAlgn="base">
              <a:spcBef>
                <a:spcPct val="0"/>
              </a:spcBef>
              <a:spcAft>
                <a:spcPct val="0"/>
              </a:spcAft>
            </a:pPr>
            <a:r>
              <a:rPr lang="en-US" altLang="en-US" b="1" dirty="0" smtClean="0">
                <a:solidFill>
                  <a:srgbClr val="C00000"/>
                </a:solidFill>
              </a:rPr>
              <a:t>High Shooter </a:t>
            </a:r>
            <a:r>
              <a:rPr lang="en-US" altLang="en-US" b="1" dirty="0" smtClean="0">
                <a:solidFill>
                  <a:srgbClr val="C00000"/>
                </a:solidFill>
              </a:rPr>
              <a:t>(</a:t>
            </a:r>
            <a:r>
              <a:rPr lang="en-US" altLang="en-US" b="1" dirty="0" smtClean="0">
                <a:solidFill>
                  <a:srgbClr val="C00000"/>
                </a:solidFill>
              </a:rPr>
              <a:t>98</a:t>
            </a:r>
            <a:r>
              <a:rPr lang="en-US" altLang="en-US" b="1" dirty="0" smtClean="0">
                <a:solidFill>
                  <a:srgbClr val="C00000"/>
                </a:solidFill>
              </a:rPr>
              <a:t>)</a:t>
            </a:r>
            <a:endParaRPr lang="en-US" altLang="en-US" b="1" dirty="0" smtClean="0">
              <a:solidFill>
                <a:srgbClr val="C00000"/>
              </a:solidFill>
            </a:endParaRPr>
          </a:p>
        </p:txBody>
      </p:sp>
    </p:spTree>
    <p:extLst>
      <p:ext uri="{BB962C8B-B14F-4D97-AF65-F5344CB8AC3E}">
        <p14:creationId xmlns:p14="http://schemas.microsoft.com/office/powerpoint/2010/main" val="80369993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2" y="1752634"/>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272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35" tIns="50717" rIns="88735" bIns="50717"/>
          <a:lstStyle/>
          <a:p>
            <a:pPr algn="ctr" defTabSz="912554" fontAlgn="base" hangingPunct="0">
              <a:spcBef>
                <a:spcPct val="0"/>
              </a:spcBef>
              <a:spcAft>
                <a:spcPct val="0"/>
              </a:spcAft>
            </a:pPr>
            <a:r>
              <a:rPr lang="en-US" sz="3800" b="1" dirty="0">
                <a:solidFill>
                  <a:srgbClr val="000000"/>
                </a:solidFill>
                <a:latin typeface="Helvetica" pitchFamily="34" charset="0"/>
                <a:cs typeface="Helvetica" pitchFamily="34" charset="0"/>
                <a:sym typeface="Helvetica" pitchFamily="34" charset="0"/>
              </a:rPr>
              <a:t>Chapter </a:t>
            </a:r>
            <a:r>
              <a:rPr lang="en-US" sz="3800" b="1" dirty="0" smtClean="0">
                <a:solidFill>
                  <a:srgbClr val="000000"/>
                </a:solidFill>
                <a:latin typeface="Helvetica" pitchFamily="34" charset="0"/>
                <a:cs typeface="Helvetica" pitchFamily="34" charset="0"/>
                <a:sym typeface="Helvetica" pitchFamily="34" charset="0"/>
              </a:rPr>
              <a:t>5 </a:t>
            </a:r>
            <a:r>
              <a:rPr lang="en-US" sz="3800" b="1" dirty="0">
                <a:solidFill>
                  <a:srgbClr val="000000"/>
                </a:solidFill>
                <a:latin typeface="Helvetica" pitchFamily="34" charset="0"/>
                <a:cs typeface="Helvetica" pitchFamily="34" charset="0"/>
                <a:sym typeface="Helvetica" pitchFamily="34" charset="0"/>
              </a:rPr>
              <a:t>– </a:t>
            </a:r>
            <a:r>
              <a:rPr lang="en-US" sz="3800" b="1" dirty="0" smtClean="0">
                <a:solidFill>
                  <a:srgbClr val="000000"/>
                </a:solidFill>
                <a:latin typeface="Helvetica" pitchFamily="34" charset="0"/>
                <a:cs typeface="Helvetica" pitchFamily="34" charset="0"/>
                <a:sym typeface="Helvetica" pitchFamily="34" charset="0"/>
              </a:rPr>
              <a:t>Flight Controls</a:t>
            </a:r>
            <a:endParaRPr lang="en-US" sz="3800" b="1" dirty="0">
              <a:solidFill>
                <a:srgbClr val="000000"/>
              </a:solidFill>
              <a:latin typeface="Helvetica" pitchFamily="34" charset="0"/>
              <a:cs typeface="Helvetica" pitchFamily="34" charset="0"/>
              <a:sym typeface="Helvetica" pitchFamily="34" charset="0"/>
            </a:endParaRPr>
          </a:p>
          <a:p>
            <a:pPr algn="ctr" defTabSz="912554"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Knowledge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19201"/>
            <a:ext cx="3937000" cy="5107739"/>
          </a:xfrm>
          <a:prstGeom prst="rect">
            <a:avLst/>
          </a:prstGeom>
        </p:spPr>
      </p:pic>
      <p:pic>
        <p:nvPicPr>
          <p:cNvPr id="2050" name="Picture 2" descr="https://encrypted-tbn1.gstatic.com/images?q=tbn:ANd9GcSS7d6b_mTwpkZFyPHMHHaaC_SOtlT1HuKkPYbc-0FJRA_3Xr3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2160" y="1221771"/>
            <a:ext cx="3897936" cy="507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6371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17" tIns="50717" rIns="50717" bIns="50717" anchor="ctr"/>
          <a:lstStyle/>
          <a:p>
            <a:pPr defTabSz="410037"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17" tIns="50717" rIns="50717" bIns="50717" anchor="ctr"/>
          <a:lstStyle/>
          <a:p>
            <a:pPr defTabSz="410037"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180" tIns="32087" rIns="64180" bIns="32087"/>
          <a:lstStyle/>
          <a:p>
            <a:pPr defTabSz="410037"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65" y="1357313"/>
            <a:ext cx="8534549" cy="4054078"/>
          </a:xfrm>
        </p:spPr>
        <p:txBody>
          <a:bodyPr lIns="88735" tIns="50717" rIns="88735" bIns="50717" anchor="t"/>
          <a:lstStyle/>
          <a:p>
            <a:pPr marL="371039" indent="-294159" defTabSz="912554"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1039" indent="-294159" defTabSz="912554"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Identify in writing the </a:t>
            </a:r>
            <a:r>
              <a:rPr lang="en-US" sz="2000" b="1" dirty="0" smtClean="0">
                <a:latin typeface="Helvetica" pitchFamily="34" charset="0"/>
                <a:cs typeface="Helvetica" pitchFamily="34" charset="0"/>
                <a:sym typeface="Helvetica" pitchFamily="34" charset="0"/>
              </a:rPr>
              <a:t>flight control systems a pilot uses to control the forces of flight, and the aircraft’s direction and attitude.</a:t>
            </a:r>
            <a:endParaRPr lang="en-US" sz="2000" b="1" dirty="0">
              <a:latin typeface="Helvetica" pitchFamily="34" charset="0"/>
              <a:cs typeface="Helvetica" pitchFamily="34" charset="0"/>
              <a:sym typeface="Helvetica" pitchFamily="34" charset="0"/>
            </a:endParaRPr>
          </a:p>
          <a:p>
            <a:pPr marL="371134" indent="-294234" defTabSz="912788" eaLnBrk="1">
              <a:lnSpc>
                <a:spcPct val="80000"/>
              </a:lnSpc>
              <a:spcBef>
                <a:spcPts val="281"/>
              </a:spcBef>
              <a:buClr>
                <a:srgbClr val="2DA2BF"/>
              </a:buClr>
              <a:buSzPct val="68000"/>
              <a:buFont typeface="Wingdings 3" pitchFamily="18" charset="2"/>
              <a:buChar char="•"/>
            </a:pPr>
            <a:r>
              <a:rPr lang="en-US" altLang="en-US" sz="2000" b="1" dirty="0">
                <a:latin typeface="Helvetica" charset="0"/>
                <a:ea typeface="Helvetica" charset="0"/>
                <a:cs typeface="Helvetica" charset="0"/>
                <a:sym typeface="Helvetica" charset="0"/>
              </a:rPr>
              <a:t>Describe how the </a:t>
            </a:r>
            <a:r>
              <a:rPr lang="en-US" altLang="en-US" sz="2000" b="1" dirty="0" smtClean="0">
                <a:latin typeface="Helvetica" charset="0"/>
                <a:ea typeface="Helvetica" charset="0"/>
                <a:cs typeface="Helvetica" charset="0"/>
                <a:sym typeface="Helvetica" charset="0"/>
              </a:rPr>
              <a:t>flight control systems and characteristics can vary greatly depending on the type of aircraft flown.</a:t>
            </a:r>
            <a:endParaRPr lang="en-US" altLang="en-US" sz="2000" b="1" dirty="0">
              <a:latin typeface="Helvetica" charset="0"/>
              <a:ea typeface="Helvetica" charset="0"/>
              <a:cs typeface="Helvetica" charset="0"/>
              <a:sym typeface="Helvetica"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000" b="1" dirty="0" smtClean="0">
                <a:latin typeface="Helvetica" pitchFamily="34" charset="0"/>
                <a:cs typeface="Helvetica" pitchFamily="34" charset="0"/>
                <a:sym typeface="Helvetica" pitchFamily="34" charset="0"/>
              </a:rPr>
              <a:t>Describe </a:t>
            </a:r>
            <a:r>
              <a:rPr lang="en-US" sz="2000" b="1" dirty="0">
                <a:latin typeface="Helvetica" pitchFamily="34" charset="0"/>
                <a:cs typeface="Helvetica" pitchFamily="34" charset="0"/>
                <a:sym typeface="Helvetica" pitchFamily="34" charset="0"/>
              </a:rPr>
              <a:t>in writing </a:t>
            </a:r>
            <a:r>
              <a:rPr lang="en-US" sz="2000" b="1" dirty="0" smtClean="0">
                <a:latin typeface="Helvetica" pitchFamily="34" charset="0"/>
                <a:cs typeface="Helvetica" pitchFamily="34" charset="0"/>
                <a:sym typeface="Helvetica" pitchFamily="34" charset="0"/>
              </a:rPr>
              <a:t>the basic flight control system designs.</a:t>
            </a:r>
            <a:endParaRPr lang="en-US" sz="2000" b="1" dirty="0">
              <a:latin typeface="Helvetica" pitchFamily="34" charset="0"/>
              <a:cs typeface="Helvetica" pitchFamily="34" charset="0"/>
              <a:sym typeface="Helvetica" pitchFamily="34" charset="0"/>
            </a:endParaRPr>
          </a:p>
          <a:p>
            <a:pPr marL="76880" indent="0" defTabSz="912554"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1039" indent="-294159" defTabSz="912554"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8978" lvl="1" indent="-153760" defTabSz="912554"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8978" lvl="1" indent="-153760" defTabSz="912554"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b="1" dirty="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b="1" dirty="0"/>
          </a:p>
        </p:txBody>
      </p:sp>
      <p:sp>
        <p:nvSpPr>
          <p:cNvPr id="15366" name="Rectangle 6"/>
          <p:cNvSpPr>
            <a:spLocks noGrp="1" noChangeArrowheads="1"/>
          </p:cNvSpPr>
          <p:nvPr>
            <p:ph type="title"/>
          </p:nvPr>
        </p:nvSpPr>
        <p:spPr>
          <a:xfrm>
            <a:off x="456565" y="274588"/>
            <a:ext cx="8229823" cy="1143000"/>
          </a:xfrm>
        </p:spPr>
        <p:txBody>
          <a:bodyPr lIns="88735" tIns="50717" rIns="88735" bIns="50717"/>
          <a:lstStyle/>
          <a:p>
            <a:pPr algn="l" defTabSz="912554"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37293329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Introduction</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54429" y="1216921"/>
            <a:ext cx="5845629" cy="44010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solidFill>
                  <a:srgbClr val="000000"/>
                </a:solidFill>
              </a:rPr>
              <a:t>This chapter focuses on the flight control systems a pilot </a:t>
            </a:r>
            <a:r>
              <a:rPr lang="en-US" sz="2800" b="1" dirty="0" smtClean="0">
                <a:solidFill>
                  <a:srgbClr val="000000"/>
                </a:solidFill>
              </a:rPr>
              <a:t>uses to </a:t>
            </a:r>
            <a:r>
              <a:rPr lang="en-US" sz="2800" b="1" dirty="0">
                <a:solidFill>
                  <a:srgbClr val="000000"/>
                </a:solidFill>
              </a:rPr>
              <a:t>control the forces of flight, and the aircraft’s direction </a:t>
            </a:r>
            <a:r>
              <a:rPr lang="en-US" sz="2800" b="1" dirty="0" smtClean="0">
                <a:solidFill>
                  <a:srgbClr val="000000"/>
                </a:solidFill>
              </a:rPr>
              <a:t>and attitude</a:t>
            </a:r>
            <a:r>
              <a:rPr lang="en-US" sz="2800" b="1" dirty="0">
                <a:solidFill>
                  <a:srgbClr val="000000"/>
                </a:solidFill>
              </a:rPr>
              <a:t>. </a:t>
            </a:r>
            <a:endParaRPr lang="en-US" sz="2800" b="1" dirty="0" smtClean="0">
              <a:solidFill>
                <a:srgbClr val="000000"/>
              </a:solidFill>
            </a:endParaRPr>
          </a:p>
          <a:p>
            <a:pPr marL="342328" indent="-342328">
              <a:buFont typeface="Arial" pitchFamily="34" charset="0"/>
              <a:buChar char="•"/>
            </a:pPr>
            <a:endParaRPr lang="en-US" sz="2800" b="1" dirty="0" smtClean="0">
              <a:solidFill>
                <a:srgbClr val="000000"/>
              </a:solidFill>
            </a:endParaRPr>
          </a:p>
          <a:p>
            <a:pPr marL="342328" indent="-342328">
              <a:buFont typeface="Arial" pitchFamily="34" charset="0"/>
              <a:buChar char="•"/>
            </a:pPr>
            <a:r>
              <a:rPr lang="en-US" sz="2800" b="1" dirty="0" smtClean="0">
                <a:solidFill>
                  <a:srgbClr val="000000"/>
                </a:solidFill>
              </a:rPr>
              <a:t>Flight </a:t>
            </a:r>
            <a:r>
              <a:rPr lang="en-US" sz="2800" b="1" dirty="0">
                <a:solidFill>
                  <a:srgbClr val="000000"/>
                </a:solidFill>
              </a:rPr>
              <a:t>control systems </a:t>
            </a:r>
            <a:r>
              <a:rPr lang="en-US" sz="2800" b="1" dirty="0" smtClean="0">
                <a:solidFill>
                  <a:srgbClr val="000000"/>
                </a:solidFill>
              </a:rPr>
              <a:t>and characteristics </a:t>
            </a:r>
            <a:r>
              <a:rPr lang="en-US" sz="2800" b="1" dirty="0">
                <a:solidFill>
                  <a:srgbClr val="000000"/>
                </a:solidFill>
              </a:rPr>
              <a:t>can vary greatly depending on the type </a:t>
            </a:r>
            <a:r>
              <a:rPr lang="en-US" sz="2800" b="1" dirty="0" smtClean="0">
                <a:solidFill>
                  <a:srgbClr val="000000"/>
                </a:solidFill>
              </a:rPr>
              <a:t>of aircraft </a:t>
            </a:r>
            <a:r>
              <a:rPr lang="en-US" sz="2800" b="1" dirty="0">
                <a:solidFill>
                  <a:srgbClr val="000000"/>
                </a:solidFill>
              </a:rPr>
              <a:t>flown. </a:t>
            </a:r>
            <a:endParaRPr lang="en-US" sz="2800" b="1" dirty="0">
              <a:solidFill>
                <a:srgbClr val="FF0000"/>
              </a:solidFill>
            </a:endParaRPr>
          </a:p>
        </p:txBody>
      </p:sp>
      <p:pic>
        <p:nvPicPr>
          <p:cNvPr id="1027" name="Picture 3" descr="E:\My Files\Aviation Class\Aviation Pics\Aviation Pics\imagesCA65MYH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2402325"/>
            <a:ext cx="3257550" cy="203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065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819400"/>
            <a:ext cx="4065996" cy="257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152400"/>
            <a:ext cx="8229600" cy="1143000"/>
          </a:xfrm>
        </p:spPr>
        <p:txBody>
          <a:bodyPr/>
          <a:lstStyle/>
          <a:p>
            <a:r>
              <a:rPr lang="en-US" sz="4000" b="1" dirty="0" smtClean="0"/>
              <a:t>Introduction</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54429" y="1492670"/>
            <a:ext cx="5617029"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Purpose of flight controls</a:t>
            </a:r>
          </a:p>
          <a:p>
            <a:pPr marL="798724" lvl="1" indent="-342328">
              <a:buFont typeface="Arial" pitchFamily="34" charset="0"/>
              <a:buChar char="•"/>
            </a:pPr>
            <a:r>
              <a:rPr lang="en-US" sz="2800" b="1" dirty="0" smtClean="0">
                <a:solidFill>
                  <a:srgbClr val="FF0000"/>
                </a:solidFill>
              </a:rPr>
              <a:t>To transmit the forces of the flight deck controls to the control surfaces. </a:t>
            </a:r>
          </a:p>
          <a:p>
            <a:pPr marL="342328" indent="-342328">
              <a:buFont typeface="Arial" pitchFamily="34" charset="0"/>
              <a:buChar char="•"/>
            </a:pPr>
            <a:endParaRPr lang="en-US" sz="2800" b="1" dirty="0">
              <a:solidFill>
                <a:srgbClr val="000000"/>
              </a:solidFill>
            </a:endParaRPr>
          </a:p>
          <a:p>
            <a:pPr marL="342328" indent="-342328">
              <a:buFont typeface="Arial" pitchFamily="34" charset="0"/>
              <a:buChar char="•"/>
            </a:pPr>
            <a:r>
              <a:rPr lang="en-US" sz="2800" b="1" dirty="0" smtClean="0">
                <a:solidFill>
                  <a:srgbClr val="000000"/>
                </a:solidFill>
              </a:rPr>
              <a:t>Mechanical flight control systems are still used today in small general and sport </a:t>
            </a:r>
            <a:r>
              <a:rPr lang="en-US" sz="2800" b="1" dirty="0">
                <a:solidFill>
                  <a:srgbClr val="000000"/>
                </a:solidFill>
              </a:rPr>
              <a:t>category aircraft where the aerodynamic forces are </a:t>
            </a:r>
            <a:r>
              <a:rPr lang="en-US" sz="2800" b="1" dirty="0" smtClean="0">
                <a:solidFill>
                  <a:srgbClr val="000000"/>
                </a:solidFill>
              </a:rPr>
              <a:t>not excessive. </a:t>
            </a:r>
            <a:endParaRPr lang="en-US" sz="2800" b="1" dirty="0">
              <a:solidFill>
                <a:srgbClr val="FF0000"/>
              </a:solidFill>
            </a:endParaRPr>
          </a:p>
        </p:txBody>
      </p:sp>
    </p:spTree>
    <p:extLst>
      <p:ext uri="{BB962C8B-B14F-4D97-AF65-F5344CB8AC3E}">
        <p14:creationId xmlns:p14="http://schemas.microsoft.com/office/powerpoint/2010/main" val="566921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What are the categories of aircraft for which a pilot may be rated? </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CFR and subpart contains the eligibility, aeronautical knowledge, proficiency, and aeronautical requirements for the private pilot?</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is the definition of a complex aircraft?</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are the three categories of aircraft instruments?</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On a hot day will an aircraft located at an airport at a high altitude </a:t>
            </a:r>
            <a:r>
              <a:rPr lang="en-US" altLang="en-US" sz="2500" b="1" dirty="0" smtClean="0">
                <a:solidFill>
                  <a:schemeClr val="bg1">
                    <a:lumMod val="85000"/>
                  </a:schemeClr>
                </a:solidFill>
              </a:rPr>
              <a:t>need </a:t>
            </a:r>
            <a:r>
              <a:rPr lang="en-US" altLang="en-US" sz="2500" b="1" dirty="0">
                <a:solidFill>
                  <a:schemeClr val="bg1">
                    <a:lumMod val="85000"/>
                  </a:schemeClr>
                </a:solidFill>
              </a:rPr>
              <a:t>more or less runway to take off than usual?</a:t>
            </a: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2/20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42491661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kkBI1PQwaBU/T7a4ySwDhTI/AAAAAAAAB1E/HEpqPuSdZf4/s1600/123.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1210"/>
            <a:ext cx="8610600" cy="591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67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1" y="1295400"/>
            <a:ext cx="502920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As </a:t>
            </a:r>
            <a:r>
              <a:rPr lang="en-US" sz="2800" b="1" dirty="0"/>
              <a:t>aviation matured and aircraft designers learned more about aerodynamics, the industry produced larger and faster aircraft</a:t>
            </a:r>
            <a:r>
              <a:rPr lang="en-US" sz="2800" b="1" dirty="0" smtClean="0"/>
              <a:t>.</a:t>
            </a:r>
          </a:p>
          <a:p>
            <a:r>
              <a:rPr lang="en-US" sz="2800" b="1" dirty="0" smtClean="0">
                <a:solidFill>
                  <a:srgbClr val="FF0000"/>
                </a:solidFill>
              </a:rPr>
              <a:t> </a:t>
            </a:r>
          </a:p>
          <a:p>
            <a:pPr marL="342328" indent="-342328">
              <a:buFont typeface="Arial" pitchFamily="34" charset="0"/>
              <a:buChar char="•"/>
            </a:pPr>
            <a:r>
              <a:rPr lang="en-US" sz="2800" b="1" dirty="0" smtClean="0"/>
              <a:t>Therefore</a:t>
            </a:r>
            <a:r>
              <a:rPr lang="en-US" sz="2800" b="1" dirty="0"/>
              <a:t>, the aerodynamic forces acting upon the control surfaces increased exponentially. </a:t>
            </a:r>
            <a:endParaRPr lang="en-US" sz="2800" b="1" dirty="0" smtClean="0"/>
          </a:p>
        </p:txBody>
      </p:sp>
      <p:pic>
        <p:nvPicPr>
          <p:cNvPr id="23554" name="Picture 2" descr="E:\My Files\Aviation Class\Aviation Pics\Aviation Pics\Aerospac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12316"/>
            <a:ext cx="4142335" cy="2233612"/>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E:\My Files\Aviation Class\Aviation Pics\Aero Club\Fokker DV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1524000"/>
            <a:ext cx="3593873"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37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1" y="2123105"/>
            <a:ext cx="4343400" cy="267749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To </a:t>
            </a:r>
            <a:r>
              <a:rPr lang="en-US" sz="2800" b="1" dirty="0"/>
              <a:t>make the control force required by pilots manageable, aircraft engineers designed more complex systems</a:t>
            </a:r>
            <a:r>
              <a:rPr lang="en-US" sz="2800" b="1" dirty="0">
                <a:solidFill>
                  <a:srgbClr val="FF0000"/>
                </a:solidFill>
              </a:rPr>
              <a:t>. </a:t>
            </a:r>
            <a:endParaRPr lang="en-US" sz="2800" b="1" dirty="0" smtClean="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57400"/>
            <a:ext cx="412865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7993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794731"/>
            <a:ext cx="5638799" cy="3539269"/>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At </a:t>
            </a:r>
            <a:r>
              <a:rPr lang="en-US" sz="2800" b="1" dirty="0"/>
              <a:t>first, </a:t>
            </a:r>
            <a:r>
              <a:rPr lang="en-US" sz="2800" b="1" dirty="0" err="1">
                <a:solidFill>
                  <a:srgbClr val="FF0000"/>
                </a:solidFill>
              </a:rPr>
              <a:t>hydromechanical</a:t>
            </a:r>
            <a:r>
              <a:rPr lang="en-US" sz="2800" b="1" dirty="0">
                <a:solidFill>
                  <a:srgbClr val="FF0000"/>
                </a:solidFill>
              </a:rPr>
              <a:t> designs, consisting of a mechanical circuit and a hydraulic circuit, were used to reduce the complexity, weight, and limitations of mechanical flight controls systems</a:t>
            </a:r>
            <a:r>
              <a:rPr lang="en-US" sz="2800" b="1" dirty="0" smtClean="0">
                <a:solidFill>
                  <a:srgbClr val="FF0000"/>
                </a:solidFill>
              </a:rPr>
              <a:t>.</a:t>
            </a:r>
            <a:r>
              <a:rPr lang="en-US" sz="2800" b="1" dirty="0" smtClean="0">
                <a:solidFill>
                  <a:srgbClr val="000000"/>
                </a:solidFill>
              </a:rPr>
              <a:t> </a:t>
            </a:r>
            <a:endParaRPr lang="en-US" sz="2800" b="1" dirty="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654" y="2286000"/>
            <a:ext cx="3796146"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226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5638799" cy="569370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a:t>As aircraft became more sophisticated, the </a:t>
            </a:r>
            <a:r>
              <a:rPr lang="en-US" sz="2800" b="1" dirty="0">
                <a:solidFill>
                  <a:srgbClr val="FF0000"/>
                </a:solidFill>
              </a:rPr>
              <a:t>control surfaces were actuated by electric motors, digital computers, or fiber optic </a:t>
            </a:r>
            <a:r>
              <a:rPr lang="en-US" sz="2800" b="1" dirty="0" smtClean="0">
                <a:solidFill>
                  <a:srgbClr val="FF0000"/>
                </a:solidFill>
              </a:rPr>
              <a:t>cables, called </a:t>
            </a:r>
            <a:r>
              <a:rPr lang="en-US" sz="2800" b="1" dirty="0">
                <a:solidFill>
                  <a:srgbClr val="FF0000"/>
                </a:solidFill>
              </a:rPr>
              <a:t>“</a:t>
            </a:r>
            <a:r>
              <a:rPr lang="en-US" sz="2800" b="1" dirty="0" smtClean="0">
                <a:solidFill>
                  <a:srgbClr val="FF0000"/>
                </a:solidFill>
              </a:rPr>
              <a:t>fly-by-wire.” </a:t>
            </a: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t>This flight </a:t>
            </a:r>
            <a:r>
              <a:rPr lang="en-US" sz="2800" b="1" dirty="0"/>
              <a:t>control system replaces the physical connection between pilot controls and the flight control surfaces with an electrical interface.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76400"/>
            <a:ext cx="38100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36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1" y="1618757"/>
            <a:ext cx="5334000" cy="483193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In </a:t>
            </a:r>
            <a:r>
              <a:rPr lang="en-US" sz="2800" b="1" dirty="0"/>
              <a:t>addition, </a:t>
            </a:r>
            <a:r>
              <a:rPr lang="en-US" sz="2800" b="1" dirty="0">
                <a:solidFill>
                  <a:srgbClr val="FF0000"/>
                </a:solidFill>
              </a:rPr>
              <a:t>in some large and fast aircraft, controls are boosted by hydraulically or electrically actuated systems. </a:t>
            </a:r>
            <a:endParaRPr lang="en-US" sz="2800" b="1" dirty="0" smtClean="0">
              <a:solidFill>
                <a:srgbClr val="FF0000"/>
              </a:solidFill>
            </a:endParaRPr>
          </a:p>
          <a:p>
            <a:endParaRPr lang="en-US" sz="2800" b="1" dirty="0"/>
          </a:p>
          <a:p>
            <a:pPr marL="342328" indent="-342328">
              <a:buFont typeface="Arial" pitchFamily="34" charset="0"/>
              <a:buChar char="•"/>
            </a:pPr>
            <a:r>
              <a:rPr lang="en-US" sz="2800" b="1" dirty="0" smtClean="0"/>
              <a:t>In </a:t>
            </a:r>
            <a:r>
              <a:rPr lang="en-US" sz="2800" b="1" dirty="0"/>
              <a:t>both the fly-by-wire and boosted controls, the feel of the control reaction is fed back to the pilot by simulated means</a:t>
            </a:r>
            <a:r>
              <a:rPr lang="en-US" sz="2800" b="1" dirty="0" smtClean="0"/>
              <a:t>.</a:t>
            </a:r>
            <a:endParaRPr lang="en-US" sz="2800" b="1"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725034"/>
            <a:ext cx="38100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159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astech-engineering.com/systems/avionics/aircraft/flightcontrolsdesig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69" y="914401"/>
            <a:ext cx="858051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3945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Flight Controls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1" y="1618757"/>
            <a:ext cx="5181600" cy="4553443"/>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Aircraft </a:t>
            </a:r>
            <a:r>
              <a:rPr lang="en-US" sz="2800" b="1" dirty="0"/>
              <a:t>flight control systems consist of primary and secondary systems. </a:t>
            </a:r>
            <a:endParaRPr lang="en-US" sz="2800" b="1" dirty="0" smtClean="0"/>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ailerons, elevator (or </a:t>
            </a:r>
            <a:r>
              <a:rPr lang="en-US" sz="2800" b="1" dirty="0" err="1">
                <a:solidFill>
                  <a:srgbClr val="FF0000"/>
                </a:solidFill>
              </a:rPr>
              <a:t>stabilator</a:t>
            </a:r>
            <a:r>
              <a:rPr lang="en-US" sz="2800" b="1" dirty="0">
                <a:solidFill>
                  <a:srgbClr val="FF0000"/>
                </a:solidFill>
              </a:rPr>
              <a:t>), and rudder constitute the primary control system and are required to control an aircraft safely during flight. </a:t>
            </a:r>
          </a:p>
        </p:txBody>
      </p:sp>
      <p:pic>
        <p:nvPicPr>
          <p:cNvPr id="3076" name="Picture 4" descr="http://pakfa.ucoz.ru/avia/image-14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14600"/>
            <a:ext cx="3810000"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670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Flight Controls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1" y="1524000"/>
            <a:ext cx="4572000" cy="5262818"/>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Wing </a:t>
            </a:r>
            <a:r>
              <a:rPr lang="en-US" sz="2800" b="1" dirty="0">
                <a:solidFill>
                  <a:srgbClr val="FF0000"/>
                </a:solidFill>
              </a:rPr>
              <a:t>flaps, leading edge devices, spoilers, and trim systems constitute the secondary control system </a:t>
            </a:r>
            <a:endParaRPr lang="en-US" sz="2800" b="1" dirty="0" smtClean="0">
              <a:solidFill>
                <a:srgbClr val="FF0000"/>
              </a:solidFill>
            </a:endParaRPr>
          </a:p>
          <a:p>
            <a:pPr marL="342328" indent="-342328">
              <a:buFont typeface="Arial" pitchFamily="34" charset="0"/>
              <a:buChar char="•"/>
            </a:pPr>
            <a:r>
              <a:rPr lang="en-US" sz="2800" b="1" dirty="0" smtClean="0">
                <a:solidFill>
                  <a:srgbClr val="FF0000"/>
                </a:solidFill>
              </a:rPr>
              <a:t>They improve </a:t>
            </a:r>
            <a:r>
              <a:rPr lang="en-US" sz="2800" b="1" dirty="0">
                <a:solidFill>
                  <a:srgbClr val="FF0000"/>
                </a:solidFill>
              </a:rPr>
              <a:t>the performance characteristics of the airplane or relieve the pilot of excessive control forces.</a:t>
            </a:r>
          </a:p>
        </p:txBody>
      </p:sp>
      <p:pic>
        <p:nvPicPr>
          <p:cNvPr id="78850" name="Picture 2" descr="http://sibotic.files.wordpress.com/2013/11/airplan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560" y="2476034"/>
            <a:ext cx="4829440" cy="361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866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Primary Flight Controls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1" y="1676400"/>
            <a:ext cx="4800600" cy="4876800"/>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At </a:t>
            </a:r>
            <a:r>
              <a:rPr lang="en-US" sz="2800" b="1" dirty="0">
                <a:solidFill>
                  <a:srgbClr val="FF0000"/>
                </a:solidFill>
              </a:rPr>
              <a:t>low airspeeds, the controls usually feel soft and sluggish, and the aircraft responds slowly to control applications.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At </a:t>
            </a:r>
            <a:r>
              <a:rPr lang="en-US" sz="2800" b="1" dirty="0">
                <a:solidFill>
                  <a:srgbClr val="FF0000"/>
                </a:solidFill>
              </a:rPr>
              <a:t>higher airspeeds, the controls become increasingly firm and aircraft response is more rapid</a:t>
            </a:r>
            <a:r>
              <a:rPr lang="en-US" sz="2800" b="1" dirty="0" smtClean="0">
                <a:solidFill>
                  <a:srgbClr val="FF0000"/>
                </a:solidFill>
              </a:rPr>
              <a:t>.</a:t>
            </a:r>
          </a:p>
        </p:txBody>
      </p:sp>
      <p:pic>
        <p:nvPicPr>
          <p:cNvPr id="77826" name="Picture 2" descr="http://www.emeraldinsight.com/content_images/fig/1270740103029.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377" y="2438400"/>
            <a:ext cx="4115423"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512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2971" y="-533400"/>
            <a:ext cx="7358063" cy="1714500"/>
          </a:xfrm>
        </p:spPr>
        <p:txBody>
          <a:bodyPr/>
          <a:lstStyle/>
          <a:p>
            <a:r>
              <a:rPr lang="en-US" sz="4000" b="1" dirty="0" smtClean="0"/>
              <a:t>Aircraft Types and Categories</a:t>
            </a:r>
            <a:endParaRPr lang="en-US" sz="2800" b="1" dirty="0"/>
          </a:p>
        </p:txBody>
      </p:sp>
      <p:sp>
        <p:nvSpPr>
          <p:cNvPr id="5" name="TextBox 4"/>
          <p:cNvSpPr txBox="1"/>
          <p:nvPr/>
        </p:nvSpPr>
        <p:spPr>
          <a:xfrm>
            <a:off x="304801" y="914400"/>
            <a:ext cx="8077199" cy="6370961"/>
          </a:xfrm>
          <a:prstGeom prst="rect">
            <a:avLst/>
          </a:prstGeom>
          <a:noFill/>
        </p:spPr>
        <p:txBody>
          <a:bodyPr wrap="square" lIns="91425" tIns="45713" rIns="91425" bIns="45713" rtlCol="0">
            <a:spAutoFit/>
          </a:bodyPr>
          <a:lstStyle/>
          <a:p>
            <a:pPr marL="342900" indent="-342900" defTabSz="914259">
              <a:buFont typeface="Arial" pitchFamily="34" charset="0"/>
              <a:buChar char="•"/>
            </a:pPr>
            <a:r>
              <a:rPr lang="en-US" sz="2400" dirty="0">
                <a:solidFill>
                  <a:srgbClr val="FF0000"/>
                </a:solidFill>
              </a:rPr>
              <a:t>Categories of aircraft for which a pilot may be rated are:</a:t>
            </a:r>
            <a:br>
              <a:rPr lang="en-US" sz="2400" dirty="0">
                <a:solidFill>
                  <a:srgbClr val="FF0000"/>
                </a:solidFill>
              </a:rPr>
            </a:br>
            <a:endParaRPr lang="en-US" sz="2400" dirty="0" smtClean="0">
              <a:solidFill>
                <a:srgbClr val="FF0000"/>
              </a:solidFill>
            </a:endParaRPr>
          </a:p>
          <a:p>
            <a:pPr marL="800030" lvl="1" indent="-342900" defTabSz="914259">
              <a:buFont typeface="Arial" pitchFamily="34" charset="0"/>
              <a:buChar char="•"/>
            </a:pPr>
            <a:r>
              <a:rPr lang="en-US" sz="2400" dirty="0" smtClean="0">
                <a:solidFill>
                  <a:srgbClr val="FF0000"/>
                </a:solidFill>
              </a:rPr>
              <a:t>Airplane </a:t>
            </a:r>
            <a:r>
              <a:rPr lang="en-US" sz="2400" dirty="0">
                <a:solidFill>
                  <a:srgbClr val="FF0000"/>
                </a:solidFill>
              </a:rPr>
              <a:t/>
            </a:r>
            <a:br>
              <a:rPr lang="en-US" sz="2400" dirty="0">
                <a:solidFill>
                  <a:srgbClr val="FF0000"/>
                </a:solidFill>
              </a:rPr>
            </a:br>
            <a:endParaRPr lang="en-US" sz="2400" dirty="0" smtClean="0">
              <a:solidFill>
                <a:srgbClr val="FF0000"/>
              </a:solidFill>
            </a:endParaRPr>
          </a:p>
          <a:p>
            <a:pPr marL="800030" lvl="1" indent="-342900" defTabSz="914259">
              <a:buFont typeface="Arial" pitchFamily="34" charset="0"/>
              <a:buChar char="•"/>
            </a:pPr>
            <a:r>
              <a:rPr lang="en-US" sz="2400" dirty="0" smtClean="0">
                <a:solidFill>
                  <a:srgbClr val="FF0000"/>
                </a:solidFill>
              </a:rPr>
              <a:t>•</a:t>
            </a:r>
            <a:r>
              <a:rPr lang="en-US" sz="2400" dirty="0">
                <a:solidFill>
                  <a:srgbClr val="FF0000"/>
                </a:solidFill>
              </a:rPr>
              <a:t>Rotorcraft </a:t>
            </a:r>
            <a:br>
              <a:rPr lang="en-US" sz="2400" dirty="0">
                <a:solidFill>
                  <a:srgbClr val="FF0000"/>
                </a:solidFill>
              </a:rPr>
            </a:br>
            <a:endParaRPr lang="en-US" sz="2400" dirty="0" smtClean="0">
              <a:solidFill>
                <a:srgbClr val="FF0000"/>
              </a:solidFill>
            </a:endParaRPr>
          </a:p>
          <a:p>
            <a:pPr marL="800030" lvl="1" indent="-342900" defTabSz="914259">
              <a:buFont typeface="Arial" pitchFamily="34" charset="0"/>
              <a:buChar char="•"/>
            </a:pPr>
            <a:r>
              <a:rPr lang="en-US" sz="2400" dirty="0" smtClean="0">
                <a:solidFill>
                  <a:srgbClr val="FF0000"/>
                </a:solidFill>
              </a:rPr>
              <a:t>•</a:t>
            </a:r>
            <a:r>
              <a:rPr lang="en-US" sz="2400" dirty="0">
                <a:solidFill>
                  <a:srgbClr val="FF0000"/>
                </a:solidFill>
              </a:rPr>
              <a:t>Glider </a:t>
            </a:r>
            <a:br>
              <a:rPr lang="en-US" sz="2400" dirty="0">
                <a:solidFill>
                  <a:srgbClr val="FF0000"/>
                </a:solidFill>
              </a:rPr>
            </a:br>
            <a:endParaRPr lang="en-US" sz="2400" dirty="0" smtClean="0">
              <a:solidFill>
                <a:srgbClr val="FF0000"/>
              </a:solidFill>
            </a:endParaRPr>
          </a:p>
          <a:p>
            <a:pPr marL="800030" lvl="1" indent="-342900" defTabSz="914259">
              <a:buFont typeface="Arial" pitchFamily="34" charset="0"/>
              <a:buChar char="•"/>
            </a:pPr>
            <a:r>
              <a:rPr lang="en-US" sz="2400" dirty="0" smtClean="0">
                <a:solidFill>
                  <a:srgbClr val="FF0000"/>
                </a:solidFill>
              </a:rPr>
              <a:t>•</a:t>
            </a:r>
            <a:r>
              <a:rPr lang="en-US" sz="2400" dirty="0">
                <a:solidFill>
                  <a:srgbClr val="FF0000"/>
                </a:solidFill>
              </a:rPr>
              <a:t>Lighter than air </a:t>
            </a:r>
            <a:br>
              <a:rPr lang="en-US" sz="2400" dirty="0">
                <a:solidFill>
                  <a:srgbClr val="FF0000"/>
                </a:solidFill>
              </a:rPr>
            </a:br>
            <a:endParaRPr lang="en-US" sz="2400" dirty="0" smtClean="0">
              <a:solidFill>
                <a:srgbClr val="FF0000"/>
              </a:solidFill>
            </a:endParaRPr>
          </a:p>
          <a:p>
            <a:pPr marL="800030" lvl="1" indent="-342900" defTabSz="914259">
              <a:buFont typeface="Arial" pitchFamily="34" charset="0"/>
              <a:buChar char="•"/>
            </a:pPr>
            <a:r>
              <a:rPr lang="en-US" sz="2400" dirty="0" smtClean="0">
                <a:solidFill>
                  <a:srgbClr val="FF0000"/>
                </a:solidFill>
              </a:rPr>
              <a:t>•</a:t>
            </a:r>
            <a:r>
              <a:rPr lang="en-US" sz="2400" dirty="0">
                <a:solidFill>
                  <a:srgbClr val="FF0000"/>
                </a:solidFill>
              </a:rPr>
              <a:t>Powered lift </a:t>
            </a:r>
            <a:br>
              <a:rPr lang="en-US" sz="2400" dirty="0">
                <a:solidFill>
                  <a:srgbClr val="FF0000"/>
                </a:solidFill>
              </a:rPr>
            </a:br>
            <a:endParaRPr lang="en-US" sz="2400" dirty="0" smtClean="0">
              <a:solidFill>
                <a:srgbClr val="FF0000"/>
              </a:solidFill>
            </a:endParaRPr>
          </a:p>
          <a:p>
            <a:pPr marL="800030" lvl="1" indent="-342900" defTabSz="914259">
              <a:buFont typeface="Arial" pitchFamily="34" charset="0"/>
              <a:buChar char="•"/>
            </a:pPr>
            <a:r>
              <a:rPr lang="en-US" sz="2400" dirty="0" smtClean="0">
                <a:solidFill>
                  <a:srgbClr val="FF0000"/>
                </a:solidFill>
              </a:rPr>
              <a:t>•</a:t>
            </a:r>
            <a:r>
              <a:rPr lang="en-US" sz="2400" dirty="0">
                <a:solidFill>
                  <a:srgbClr val="FF0000"/>
                </a:solidFill>
              </a:rPr>
              <a:t>Powered parachute </a:t>
            </a:r>
            <a:br>
              <a:rPr lang="en-US" sz="2400" dirty="0">
                <a:solidFill>
                  <a:srgbClr val="FF0000"/>
                </a:solidFill>
              </a:rPr>
            </a:br>
            <a:endParaRPr lang="en-US" sz="2400" dirty="0" smtClean="0">
              <a:solidFill>
                <a:srgbClr val="FF0000"/>
              </a:solidFill>
            </a:endParaRPr>
          </a:p>
          <a:p>
            <a:pPr marL="800030" lvl="1" indent="-342900" defTabSz="914259">
              <a:buFont typeface="Arial" pitchFamily="34" charset="0"/>
              <a:buChar char="•"/>
            </a:pPr>
            <a:r>
              <a:rPr lang="en-US" sz="2400" dirty="0" smtClean="0">
                <a:solidFill>
                  <a:srgbClr val="FF0000"/>
                </a:solidFill>
              </a:rPr>
              <a:t>•</a:t>
            </a:r>
            <a:r>
              <a:rPr lang="en-US" sz="2400" dirty="0">
                <a:solidFill>
                  <a:srgbClr val="FF0000"/>
                </a:solidFill>
              </a:rPr>
              <a:t>Weight-shift-control </a:t>
            </a:r>
          </a:p>
          <a:p>
            <a:pPr defTabSz="914259"/>
            <a:r>
              <a:rPr lang="en-US" sz="2400" dirty="0">
                <a:solidFill>
                  <a:srgbClr val="000000"/>
                </a:solidFill>
              </a:rPr>
              <a:t/>
            </a:r>
            <a:br>
              <a:rPr lang="en-US" sz="2400" dirty="0">
                <a:solidFill>
                  <a:srgbClr val="000000"/>
                </a:solidFill>
              </a:rPr>
            </a:br>
            <a:endParaRPr lang="en-US" sz="2400" dirty="0">
              <a:solidFill>
                <a:srgbClr val="0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133600"/>
            <a:ext cx="3952875" cy="296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315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Primary Flight Controls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1" y="1997018"/>
            <a:ext cx="4876800" cy="397015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t>Movement </a:t>
            </a:r>
            <a:r>
              <a:rPr lang="en-US" sz="2800" b="1" dirty="0"/>
              <a:t>of any of the three primary flight control surfaces (ailerons, elevator or </a:t>
            </a:r>
            <a:r>
              <a:rPr lang="en-US" sz="2800" b="1" dirty="0" err="1"/>
              <a:t>stabilator</a:t>
            </a:r>
            <a:r>
              <a:rPr lang="en-US" sz="2800" b="1" dirty="0"/>
              <a:t>, or rudder), changes the airflow and pressure distribution over and around the airfoil. </a:t>
            </a:r>
          </a:p>
        </p:txBody>
      </p:sp>
      <p:pic>
        <p:nvPicPr>
          <p:cNvPr id="7" name="Picture 4" descr="http://pakfa.ucoz.ru/avia/image-14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24124"/>
            <a:ext cx="3810000"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328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Primary Flight Controls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1" y="2301818"/>
            <a:ext cx="4572000" cy="3970156"/>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Primary Flight Controls allow </a:t>
            </a:r>
            <a:r>
              <a:rPr lang="en-US" sz="2800" b="1" dirty="0">
                <a:solidFill>
                  <a:srgbClr val="FF0000"/>
                </a:solidFill>
              </a:rPr>
              <a:t>a pilot to control the aircraft about its three axes of rotation</a:t>
            </a:r>
            <a:r>
              <a:rPr lang="en-US" sz="2800" b="1" dirty="0" smtClean="0">
                <a:solidFill>
                  <a:srgbClr val="FF0000"/>
                </a:solidFill>
              </a:rPr>
              <a:t>.</a:t>
            </a:r>
          </a:p>
          <a:p>
            <a:endParaRPr lang="en-US" sz="2800" b="1" dirty="0">
              <a:solidFill>
                <a:srgbClr val="FF0000"/>
              </a:solidFill>
            </a:endParaRPr>
          </a:p>
          <a:p>
            <a:pPr marL="342328" indent="-342328">
              <a:buFont typeface="Arial" pitchFamily="34" charset="0"/>
              <a:buChar char="•"/>
            </a:pPr>
            <a:r>
              <a:rPr lang="en-US" sz="2800" b="1" dirty="0"/>
              <a:t>Design features limit the amount of deflection of flight control surfaces. </a:t>
            </a:r>
            <a:endParaRPr lang="en-US" sz="2800" b="1" dirty="0" smtClean="0"/>
          </a:p>
        </p:txBody>
      </p:sp>
      <p:pic>
        <p:nvPicPr>
          <p:cNvPr id="75778" name="Picture 2" descr="http://www.aero-mechanic.com/wp-content/uploads/2009/08/5-4.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02819"/>
            <a:ext cx="4114800" cy="520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432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4000" b="1" dirty="0" smtClean="0"/>
              <a:t>Flight Control Systems</a:t>
            </a:r>
            <a:br>
              <a:rPr lang="en-US" sz="4000" b="1" dirty="0" smtClean="0"/>
            </a:br>
            <a:r>
              <a:rPr lang="en-US" sz="4000" b="1" dirty="0" smtClean="0"/>
              <a:t>Primary Flight Controls</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5638799" cy="5693705"/>
          </a:xfrm>
          <a:prstGeom prst="rect">
            <a:avLst/>
          </a:prstGeom>
          <a:noFill/>
        </p:spPr>
        <p:txBody>
          <a:bodyPr wrap="square" lIns="91279" tIns="45640" rIns="91279" bIns="45640" rtlCol="0">
            <a:spAutoFit/>
          </a:bodyPr>
          <a:lstStyle/>
          <a:p>
            <a:pPr marL="342328" indent="-342328">
              <a:buFont typeface="Arial" pitchFamily="34" charset="0"/>
              <a:buChar char="•"/>
            </a:pPr>
            <a:r>
              <a:rPr lang="en-US" sz="2800" b="1" dirty="0" smtClean="0">
                <a:solidFill>
                  <a:srgbClr val="FF0000"/>
                </a:solidFill>
              </a:rPr>
              <a:t>Control-stop </a:t>
            </a:r>
            <a:r>
              <a:rPr lang="en-US" sz="2800" b="1" dirty="0">
                <a:solidFill>
                  <a:srgbClr val="FF0000"/>
                </a:solidFill>
              </a:rPr>
              <a:t>mechanisms may be incorporated into the flight control linkages, or movement of the control column and/or rudder pedals may be limited. </a:t>
            </a:r>
            <a:endParaRPr lang="en-US" sz="2800" b="1" dirty="0" smtClean="0">
              <a:solidFill>
                <a:srgbClr val="FF0000"/>
              </a:solidFill>
            </a:endParaRPr>
          </a:p>
          <a:p>
            <a:pPr marL="342328" indent="-342328">
              <a:buFont typeface="Arial" pitchFamily="34" charset="0"/>
              <a:buChar char="•"/>
            </a:pPr>
            <a:endParaRPr lang="en-US" sz="2800" b="1" dirty="0">
              <a:solidFill>
                <a:srgbClr val="FF0000"/>
              </a:solidFill>
            </a:endParaRPr>
          </a:p>
          <a:p>
            <a:pPr marL="342328" indent="-342328">
              <a:buFont typeface="Arial" pitchFamily="34" charset="0"/>
              <a:buChar char="•"/>
            </a:pPr>
            <a:r>
              <a:rPr lang="en-US" sz="2800" b="1" dirty="0" smtClean="0">
                <a:solidFill>
                  <a:srgbClr val="FF0000"/>
                </a:solidFill>
              </a:rPr>
              <a:t>The </a:t>
            </a:r>
            <a:r>
              <a:rPr lang="en-US" sz="2800" b="1" dirty="0">
                <a:solidFill>
                  <a:srgbClr val="FF0000"/>
                </a:solidFill>
              </a:rPr>
              <a:t>purpose of these design limits is to prevent the pilot from inadvertently </a:t>
            </a:r>
            <a:r>
              <a:rPr lang="en-US" sz="2800" b="1" dirty="0" err="1">
                <a:solidFill>
                  <a:srgbClr val="FF0000"/>
                </a:solidFill>
              </a:rPr>
              <a:t>overcontrolling</a:t>
            </a:r>
            <a:r>
              <a:rPr lang="en-US" sz="2800" b="1" dirty="0">
                <a:solidFill>
                  <a:srgbClr val="FF0000"/>
                </a:solidFill>
              </a:rPr>
              <a:t> and overstressing the aircraft during normal maneuvers</a:t>
            </a:r>
            <a:r>
              <a:rPr lang="en-US" sz="2800" b="1" dirty="0" smtClean="0">
                <a:solidFill>
                  <a:srgbClr val="FF0000"/>
                </a:solidFill>
              </a:rPr>
              <a:t>.</a:t>
            </a:r>
            <a:endParaRPr lang="en-US" sz="2800" b="1" dirty="0">
              <a:solidFill>
                <a:srgbClr val="FF0000"/>
              </a:solidFill>
            </a:endParaRPr>
          </a:p>
        </p:txBody>
      </p:sp>
      <p:pic>
        <p:nvPicPr>
          <p:cNvPr id="7" name="Picture 2" descr="http://www.aero-mechanic.com/wp-content/uploads/2009/08/5-4.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313" y="1911379"/>
            <a:ext cx="3249287" cy="410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549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4" y="1752606"/>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1620465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sz="4000" b="1" dirty="0" smtClean="0"/>
              <a:t>1</a:t>
            </a:r>
            <a:r>
              <a:rPr lang="en-US" sz="4000" b="1" baseline="30000" dirty="0" smtClean="0"/>
              <a:t>st</a:t>
            </a:r>
            <a:r>
              <a:rPr lang="en-US" sz="4000" b="1" dirty="0" smtClean="0"/>
              <a:t> Quarter Requirements</a:t>
            </a:r>
            <a:br>
              <a:rPr lang="en-US" sz="4000" b="1" dirty="0" smtClean="0"/>
            </a:br>
            <a:r>
              <a:rPr lang="en-US" sz="4000" b="1" dirty="0" smtClean="0"/>
              <a:t>(</a:t>
            </a:r>
            <a:r>
              <a:rPr lang="en-US" sz="4000" b="1" dirty="0" smtClean="0">
                <a:solidFill>
                  <a:srgbClr val="FF0000"/>
                </a:solidFill>
              </a:rPr>
              <a:t>17</a:t>
            </a:r>
            <a:r>
              <a:rPr lang="en-US" sz="4000" b="1" dirty="0" smtClean="0"/>
              <a:t> days of Class Meetings – Mar 15)</a:t>
            </a:r>
            <a:endParaRPr lang="en-US" sz="1400" b="1" i="1" dirty="0">
              <a:effectLst>
                <a:outerShdw blurRad="38100" dist="38100" dir="2700000" algn="tl">
                  <a:srgbClr val="000000">
                    <a:alpha val="43137"/>
                  </a:srgbClr>
                </a:outerShdw>
              </a:effectLst>
            </a:endParaRPr>
          </a:p>
        </p:txBody>
      </p:sp>
      <p:sp>
        <p:nvSpPr>
          <p:cNvPr id="5" name="TextBox 4"/>
          <p:cNvSpPr txBox="1"/>
          <p:nvPr/>
        </p:nvSpPr>
        <p:spPr>
          <a:xfrm>
            <a:off x="76200" y="1295400"/>
            <a:ext cx="9067800" cy="4893486"/>
          </a:xfrm>
          <a:prstGeom prst="rect">
            <a:avLst/>
          </a:prstGeom>
          <a:noFill/>
        </p:spPr>
        <p:txBody>
          <a:bodyPr wrap="square" lIns="91279" tIns="45640" rIns="91279" bIns="45640" rtlCol="0">
            <a:spAutoFit/>
          </a:bodyPr>
          <a:lstStyle/>
          <a:p>
            <a:pPr marL="342328" indent="-342328">
              <a:buFont typeface="Arial" pitchFamily="34" charset="0"/>
              <a:buChar char="•"/>
            </a:pPr>
            <a:r>
              <a:rPr lang="en-US" sz="2400" b="1" dirty="0" smtClean="0">
                <a:solidFill>
                  <a:srgbClr val="FF0000"/>
                </a:solidFill>
              </a:rPr>
              <a:t>All students will complete the following:</a:t>
            </a:r>
          </a:p>
          <a:p>
            <a:pPr marL="798724" lvl="1" indent="-342328">
              <a:buFont typeface="Arial" pitchFamily="34" charset="0"/>
              <a:buChar char="•"/>
            </a:pPr>
            <a:r>
              <a:rPr lang="en-US" sz="2400" b="1" dirty="0" smtClean="0">
                <a:solidFill>
                  <a:srgbClr val="FF0000"/>
                </a:solidFill>
              </a:rPr>
              <a:t>Take notes - All in class quizzes and tests</a:t>
            </a:r>
          </a:p>
          <a:p>
            <a:pPr marL="798724" lvl="1" indent="-342328">
              <a:buFont typeface="Arial" pitchFamily="34" charset="0"/>
              <a:buChar char="•"/>
            </a:pPr>
            <a:r>
              <a:rPr lang="en-US" sz="2400" b="1" dirty="0" smtClean="0">
                <a:solidFill>
                  <a:srgbClr val="FF0000"/>
                </a:solidFill>
              </a:rPr>
              <a:t>Complete Flight Sim. Tutorials (1 – 5 x 3 + 1)</a:t>
            </a:r>
          </a:p>
          <a:p>
            <a:pPr marL="798724" lvl="1" indent="-342328">
              <a:buFont typeface="Arial" pitchFamily="34" charset="0"/>
              <a:buChar char="•"/>
            </a:pPr>
            <a:r>
              <a:rPr lang="en-US" sz="2400" b="1" dirty="0" smtClean="0">
                <a:solidFill>
                  <a:srgbClr val="FF0000"/>
                </a:solidFill>
              </a:rPr>
              <a:t>Aircraft Fam. and Student Pilot Syllabus</a:t>
            </a:r>
          </a:p>
          <a:p>
            <a:pPr marL="1255135" lvl="2" indent="-342328">
              <a:buFont typeface="Arial" pitchFamily="34" charset="0"/>
              <a:buChar char="•"/>
            </a:pPr>
            <a:r>
              <a:rPr lang="en-US" sz="2400" b="1" dirty="0" smtClean="0">
                <a:solidFill>
                  <a:srgbClr val="FF0000"/>
                </a:solidFill>
              </a:rPr>
              <a:t>Lessons 1 – 7 (Straight &amp; Level Flight through First Solo)</a:t>
            </a:r>
          </a:p>
          <a:p>
            <a:pPr marL="1255135" lvl="2" indent="-342328">
              <a:buFont typeface="Arial" pitchFamily="34" charset="0"/>
              <a:buChar char="•"/>
            </a:pPr>
            <a:r>
              <a:rPr lang="en-US" sz="2400" b="1" dirty="0" smtClean="0">
                <a:solidFill>
                  <a:srgbClr val="FF0000"/>
                </a:solidFill>
              </a:rPr>
              <a:t>Must pass written with 80%</a:t>
            </a:r>
          </a:p>
          <a:p>
            <a:pPr marL="1255135" lvl="2" indent="-342328">
              <a:buFont typeface="Arial" pitchFamily="34" charset="0"/>
              <a:buChar char="•"/>
            </a:pPr>
            <a:r>
              <a:rPr lang="en-US" sz="2400" b="1" dirty="0" smtClean="0">
                <a:solidFill>
                  <a:srgbClr val="FF0000"/>
                </a:solidFill>
              </a:rPr>
              <a:t>Successfully complete 3 times on small </a:t>
            </a:r>
            <a:r>
              <a:rPr lang="en-US" sz="2400" b="1" dirty="0" err="1" smtClean="0">
                <a:solidFill>
                  <a:srgbClr val="FF0000"/>
                </a:solidFill>
              </a:rPr>
              <a:t>sim</a:t>
            </a:r>
            <a:endParaRPr lang="en-US" sz="2400" b="1" dirty="0" smtClean="0">
              <a:solidFill>
                <a:srgbClr val="FF0000"/>
              </a:solidFill>
            </a:endParaRPr>
          </a:p>
          <a:p>
            <a:pPr marL="1255135" lvl="2" indent="-342328">
              <a:buFont typeface="Arial" pitchFamily="34" charset="0"/>
              <a:buChar char="•"/>
            </a:pPr>
            <a:r>
              <a:rPr lang="en-US" sz="2400" b="1" dirty="0" smtClean="0">
                <a:solidFill>
                  <a:srgbClr val="FF0000"/>
                </a:solidFill>
              </a:rPr>
              <a:t>Successfully complete 1 time on Main </a:t>
            </a:r>
            <a:r>
              <a:rPr lang="en-US" sz="2400" b="1" dirty="0" err="1" smtClean="0">
                <a:solidFill>
                  <a:srgbClr val="FF0000"/>
                </a:solidFill>
              </a:rPr>
              <a:t>sim</a:t>
            </a:r>
            <a:endParaRPr lang="en-US" sz="2400" b="1" dirty="0" smtClean="0">
              <a:solidFill>
                <a:srgbClr val="FF0000"/>
              </a:solidFill>
            </a:endParaRPr>
          </a:p>
          <a:p>
            <a:pPr marL="798724" lvl="1" indent="-342328">
              <a:buFont typeface="Arial" pitchFamily="34" charset="0"/>
              <a:buChar char="•"/>
            </a:pPr>
            <a:r>
              <a:rPr lang="en-US" sz="2400" b="1" dirty="0" smtClean="0">
                <a:solidFill>
                  <a:srgbClr val="FF0000"/>
                </a:solidFill>
              </a:rPr>
              <a:t>Complete ERAU Aviation 101</a:t>
            </a:r>
          </a:p>
          <a:p>
            <a:pPr marL="1255135" lvl="2" indent="-342328">
              <a:buFont typeface="Arial" pitchFamily="34" charset="0"/>
              <a:buChar char="•"/>
            </a:pPr>
            <a:r>
              <a:rPr lang="en-US" sz="2400" b="1" dirty="0">
                <a:solidFill>
                  <a:srgbClr val="FF0000"/>
                </a:solidFill>
              </a:rPr>
              <a:t>6</a:t>
            </a:r>
            <a:r>
              <a:rPr lang="en-US" sz="2400" b="1" dirty="0" smtClean="0">
                <a:solidFill>
                  <a:srgbClr val="FF0000"/>
                </a:solidFill>
              </a:rPr>
              <a:t> quizzes and 2 tests </a:t>
            </a:r>
          </a:p>
          <a:p>
            <a:pPr marL="798724" lvl="1" indent="-342328">
              <a:buFont typeface="Arial" pitchFamily="34" charset="0"/>
              <a:buChar char="•"/>
            </a:pPr>
            <a:r>
              <a:rPr lang="en-US" sz="2400" b="1" dirty="0" smtClean="0">
                <a:solidFill>
                  <a:srgbClr val="FF0000"/>
                </a:solidFill>
              </a:rPr>
              <a:t>Student will receive zero points for all incomplete work – NO make-up / extra credit</a:t>
            </a:r>
          </a:p>
        </p:txBody>
      </p:sp>
    </p:spTree>
    <p:extLst>
      <p:ext uri="{BB962C8B-B14F-4D97-AF65-F5344CB8AC3E}">
        <p14:creationId xmlns:p14="http://schemas.microsoft.com/office/powerpoint/2010/main" val="2958177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6" tIns="50776" rIns="50776" bIns="50776"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47" name="AutoShape 2"/>
          <p:cNvSpPr>
            <a:spLocks/>
          </p:cNvSpPr>
          <p:nvPr/>
        </p:nvSpPr>
        <p:spPr bwMode="auto">
          <a:xfrm>
            <a:off x="485553" y="5938242"/>
            <a:ext cx="3690193" cy="93315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21489"/>
                </a:lnTo>
                <a:lnTo>
                  <a:pt x="17056" y="21600"/>
                </a:lnTo>
                <a:lnTo>
                  <a:pt x="46" y="146"/>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6" tIns="50776" rIns="50776" bIns="50776"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48"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6" tIns="50776" rIns="50776" bIns="50776"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49"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61" tIns="32130" rIns="64261" bIns="32130"/>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0" name="Rectangle 5"/>
          <p:cNvSpPr>
            <a:spLocks/>
          </p:cNvSpPr>
          <p:nvPr/>
        </p:nvSpPr>
        <p:spPr bwMode="auto">
          <a:xfrm>
            <a:off x="380638" y="151813"/>
            <a:ext cx="8610451" cy="5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54" tIns="50776" rIns="88854" bIns="50776"/>
          <a:lstStyle/>
          <a:p>
            <a:pPr algn="ctr" defTabSz="913722" fontAlgn="base" hangingPunct="0">
              <a:spcBef>
                <a:spcPct val="0"/>
              </a:spcBef>
              <a:spcAft>
                <a:spcPct val="0"/>
              </a:spcAft>
            </a:pPr>
            <a:r>
              <a:rPr lang="en-US" sz="3200" b="1">
                <a:solidFill>
                  <a:srgbClr val="000000"/>
                </a:solidFill>
                <a:latin typeface="Helvetica" charset="0"/>
                <a:ea typeface="Helvetica" charset="0"/>
                <a:cs typeface="Helvetica" charset="0"/>
                <a:sym typeface="Helvetica" charset="0"/>
              </a:rPr>
              <a:t>Lesson Closure - 3 – 2 - 1</a:t>
            </a:r>
            <a:endParaRPr lang="en-US" sz="2500">
              <a:solidFill>
                <a:srgbClr val="000000"/>
              </a:solidFill>
              <a:sym typeface="Helvetica Light" charset="0"/>
            </a:endParaRPr>
          </a:p>
        </p:txBody>
      </p:sp>
      <p:grpSp>
        <p:nvGrpSpPr>
          <p:cNvPr id="57351" name="Group 6"/>
          <p:cNvGrpSpPr>
            <a:grpSpLocks/>
          </p:cNvGrpSpPr>
          <p:nvPr/>
        </p:nvGrpSpPr>
        <p:grpSpPr bwMode="auto">
          <a:xfrm>
            <a:off x="179710" y="1237878"/>
            <a:ext cx="4468192" cy="2153171"/>
            <a:chOff x="0" y="0"/>
            <a:chExt cx="485" cy="231"/>
          </a:xfrm>
        </p:grpSpPr>
        <p:sp>
          <p:nvSpPr>
            <p:cNvPr id="57358" name="AutoShape 7"/>
            <p:cNvSpPr>
              <a:spLocks/>
            </p:cNvSpPr>
            <p:nvPr/>
          </p:nvSpPr>
          <p:spPr bwMode="auto">
            <a:xfrm>
              <a:off x="0" y="0"/>
              <a:ext cx="485" cy="231"/>
            </a:xfrm>
            <a:prstGeom prst="roundRect">
              <a:avLst>
                <a:gd name="adj" fmla="val 11718"/>
              </a:avLst>
            </a:prstGeom>
            <a:solidFill>
              <a:srgbClr val="FFC000"/>
            </a:solidFill>
            <a:ln w="36124">
              <a:solidFill>
                <a:srgbClr val="21768B"/>
              </a:solidFill>
              <a:round/>
              <a:headEnd/>
              <a:tailEnd/>
            </a:ln>
          </p:spPr>
          <p:txBody>
            <a:bodyPr lIns="72248" tIns="72248" rIns="72248" bIns="72248"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9" name="Rectangle 8"/>
            <p:cNvSpPr>
              <a:spLocks/>
            </p:cNvSpPr>
            <p:nvPr/>
          </p:nvSpPr>
          <p:spPr bwMode="auto">
            <a:xfrm>
              <a:off x="7" y="37"/>
              <a:ext cx="47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722" fontAlgn="base" hangingPunct="0">
                <a:spcBef>
                  <a:spcPct val="0"/>
                </a:spcBef>
                <a:spcAft>
                  <a:spcPct val="0"/>
                </a:spcAft>
              </a:pPr>
              <a:r>
                <a:rPr lang="en-US" sz="2700" b="1" dirty="0">
                  <a:solidFill>
                    <a:srgbClr val="000000"/>
                  </a:solidFill>
                  <a:latin typeface="Helvetica" charset="0"/>
                  <a:ea typeface="Helvetica" charset="0"/>
                  <a:cs typeface="Helvetica" charset="0"/>
                  <a:sym typeface="Helvetica" charset="0"/>
                </a:rPr>
                <a:t>3. List 3 things you learned today.</a:t>
              </a:r>
              <a:endParaRPr lang="en-US" sz="2500" dirty="0">
                <a:solidFill>
                  <a:srgbClr val="000000"/>
                </a:solidFill>
                <a:sym typeface="Helvetica Light" charset="0"/>
              </a:endParaRPr>
            </a:p>
          </p:txBody>
        </p:sp>
      </p:grpSp>
      <p:grpSp>
        <p:nvGrpSpPr>
          <p:cNvPr id="57352" name="Group 12"/>
          <p:cNvGrpSpPr>
            <a:grpSpLocks/>
          </p:cNvGrpSpPr>
          <p:nvPr/>
        </p:nvGrpSpPr>
        <p:grpSpPr bwMode="auto">
          <a:xfrm>
            <a:off x="2550552" y="4008323"/>
            <a:ext cx="3953619" cy="2311673"/>
            <a:chOff x="0" y="0"/>
            <a:chExt cx="443" cy="259"/>
          </a:xfrm>
        </p:grpSpPr>
        <p:sp>
          <p:nvSpPr>
            <p:cNvPr id="57356" name="AutoShape 13"/>
            <p:cNvSpPr>
              <a:spLocks/>
            </p:cNvSpPr>
            <p:nvPr/>
          </p:nvSpPr>
          <p:spPr bwMode="auto">
            <a:xfrm>
              <a:off x="0" y="0"/>
              <a:ext cx="443" cy="259"/>
            </a:xfrm>
            <a:prstGeom prst="roundRect">
              <a:avLst>
                <a:gd name="adj" fmla="val 11718"/>
              </a:avLst>
            </a:prstGeom>
            <a:solidFill>
              <a:srgbClr val="00B0F0"/>
            </a:solidFill>
            <a:ln w="36124">
              <a:solidFill>
                <a:srgbClr val="21768B"/>
              </a:solidFill>
              <a:round/>
              <a:headEnd/>
              <a:tailEnd/>
            </a:ln>
          </p:spPr>
          <p:txBody>
            <a:bodyPr lIns="72248" tIns="72248" rIns="72248" bIns="72248"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7" name="Rectangle 14"/>
            <p:cNvSpPr>
              <a:spLocks/>
            </p:cNvSpPr>
            <p:nvPr/>
          </p:nvSpPr>
          <p:spPr bwMode="auto">
            <a:xfrm>
              <a:off x="16" y="24"/>
              <a:ext cx="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722" fontAlgn="base" hangingPunct="0">
                <a:spcBef>
                  <a:spcPct val="0"/>
                </a:spcBef>
                <a:spcAft>
                  <a:spcPct val="0"/>
                </a:spcAft>
              </a:pPr>
              <a:r>
                <a:rPr lang="en-US" sz="2800" b="1" dirty="0">
                  <a:solidFill>
                    <a:srgbClr val="FFFFFF"/>
                  </a:solidFill>
                  <a:latin typeface="Helvetica" charset="0"/>
                  <a:ea typeface="Helvetica" charset="0"/>
                  <a:cs typeface="Helvetica" charset="0"/>
                  <a:sym typeface="Helvetica" charset="0"/>
                </a:rPr>
                <a:t>1. Create (1) quiz question with answer about today’s lesson.</a:t>
              </a:r>
              <a:endParaRPr lang="en-US" sz="2000" dirty="0">
                <a:solidFill>
                  <a:srgbClr val="000000"/>
                </a:solidFill>
                <a:sym typeface="Helvetica Light" charset="0"/>
              </a:endParaRPr>
            </a:p>
          </p:txBody>
        </p:sp>
      </p:grpSp>
      <p:grpSp>
        <p:nvGrpSpPr>
          <p:cNvPr id="57353" name="Group 15"/>
          <p:cNvGrpSpPr>
            <a:grpSpLocks/>
          </p:cNvGrpSpPr>
          <p:nvPr/>
        </p:nvGrpSpPr>
        <p:grpSpPr bwMode="auto">
          <a:xfrm>
            <a:off x="4740549" y="1141885"/>
            <a:ext cx="4145607" cy="2249165"/>
            <a:chOff x="0" y="0"/>
            <a:chExt cx="465" cy="252"/>
          </a:xfrm>
        </p:grpSpPr>
        <p:sp>
          <p:nvSpPr>
            <p:cNvPr id="57354" name="AutoShape 16"/>
            <p:cNvSpPr>
              <a:spLocks/>
            </p:cNvSpPr>
            <p:nvPr/>
          </p:nvSpPr>
          <p:spPr bwMode="auto">
            <a:xfrm>
              <a:off x="0" y="0"/>
              <a:ext cx="463" cy="252"/>
            </a:xfrm>
            <a:prstGeom prst="roundRect">
              <a:avLst>
                <a:gd name="adj" fmla="val 11718"/>
              </a:avLst>
            </a:prstGeom>
            <a:solidFill>
              <a:srgbClr val="FFFF00"/>
            </a:solidFill>
            <a:ln w="36124">
              <a:solidFill>
                <a:srgbClr val="21768B"/>
              </a:solidFill>
              <a:round/>
              <a:headEnd/>
              <a:tailEnd/>
            </a:ln>
          </p:spPr>
          <p:txBody>
            <a:bodyPr lIns="72248" tIns="72248" rIns="72248" bIns="72248" anchor="ctr"/>
            <a:lstStyle/>
            <a:p>
              <a:pPr algn="ctr" defTabSz="410562" fontAlgn="base" hangingPunct="0">
                <a:spcBef>
                  <a:spcPct val="0"/>
                </a:spcBef>
                <a:spcAft>
                  <a:spcPct val="0"/>
                </a:spcAft>
              </a:pPr>
              <a:endParaRPr lang="en-US" sz="2500">
                <a:solidFill>
                  <a:srgbClr val="000000"/>
                </a:solidFill>
                <a:sym typeface="Helvetica Light" charset="0"/>
              </a:endParaRPr>
            </a:p>
          </p:txBody>
        </p:sp>
        <p:sp>
          <p:nvSpPr>
            <p:cNvPr id="57355" name="Rectangle 17"/>
            <p:cNvSpPr>
              <a:spLocks/>
            </p:cNvSpPr>
            <p:nvPr/>
          </p:nvSpPr>
          <p:spPr bwMode="auto">
            <a:xfrm>
              <a:off x="11" y="46"/>
              <a:ext cx="45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p>
              <a:pPr defTabSz="913722" fontAlgn="base" hangingPunct="0">
                <a:spcBef>
                  <a:spcPct val="0"/>
                </a:spcBef>
                <a:spcAft>
                  <a:spcPct val="0"/>
                </a:spcAft>
              </a:pPr>
              <a:r>
                <a:rPr lang="en-US" sz="2700" b="1" dirty="0">
                  <a:solidFill>
                    <a:srgbClr val="000000"/>
                  </a:solidFill>
                  <a:latin typeface="Helvetica" charset="0"/>
                  <a:ea typeface="Helvetica" charset="0"/>
                  <a:cs typeface="Helvetica" charset="0"/>
                  <a:sym typeface="Helvetica" charset="0"/>
                </a:rPr>
                <a:t>2. List 2 things you have questions about today’s lesson.</a:t>
              </a:r>
              <a:endParaRPr lang="en-US" sz="2500" dirty="0">
                <a:solidFill>
                  <a:srgbClr val="000000"/>
                </a:solidFill>
                <a:sym typeface="Helvetica Light" charset="0"/>
              </a:endParaRPr>
            </a:p>
          </p:txBody>
        </p:sp>
      </p:grpSp>
    </p:spTree>
    <p:extLst>
      <p:ext uri="{BB962C8B-B14F-4D97-AF65-F5344CB8AC3E}">
        <p14:creationId xmlns:p14="http://schemas.microsoft.com/office/powerpoint/2010/main" val="32273526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are the categories of aircraft for which a pilot may be rated? </a:t>
            </a:r>
          </a:p>
          <a:p>
            <a:pPr marL="550105" indent="-473112" defTabSz="913863" eaLnBrk="1">
              <a:spcBef>
                <a:spcPts val="281"/>
              </a:spcBef>
              <a:buClr>
                <a:srgbClr val="0070C0"/>
              </a:buClr>
              <a:buSzPct val="80000"/>
              <a:buFontTx/>
              <a:buAutoNum type="arabicParenR"/>
            </a:pPr>
            <a:r>
              <a:rPr lang="en-US" altLang="en-US" sz="2500" b="1" dirty="0">
                <a:solidFill>
                  <a:schemeClr val="tx1"/>
                </a:solidFill>
              </a:rPr>
              <a:t>What CFR and subpart contains the eligibility, aeronautical knowledge, proficiency, and aeronautical requirements for the private pilot?</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is the definition of a complex aircraft?</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are the three categories of aircraft instruments?</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On a hot day will an aircraft located at an airport at a high altitude </a:t>
            </a:r>
            <a:r>
              <a:rPr lang="en-US" altLang="en-US" sz="2500" b="1" dirty="0" smtClean="0">
                <a:solidFill>
                  <a:schemeClr val="bg1">
                    <a:lumMod val="85000"/>
                  </a:schemeClr>
                </a:solidFill>
              </a:rPr>
              <a:t>need </a:t>
            </a:r>
            <a:r>
              <a:rPr lang="en-US" altLang="en-US" sz="2500" b="1" dirty="0">
                <a:solidFill>
                  <a:schemeClr val="bg1">
                    <a:lumMod val="85000"/>
                  </a:schemeClr>
                </a:solidFill>
              </a:rPr>
              <a:t>more or less runway to take off than usual?</a:t>
            </a: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2/20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42491661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Becoming a Pilot</a:t>
            </a:r>
            <a:endParaRPr lang="en-US" sz="2800" b="1" dirty="0"/>
          </a:p>
        </p:txBody>
      </p:sp>
      <p:sp>
        <p:nvSpPr>
          <p:cNvPr id="5" name="TextBox 4"/>
          <p:cNvSpPr txBox="1"/>
          <p:nvPr/>
        </p:nvSpPr>
        <p:spPr>
          <a:xfrm>
            <a:off x="304801" y="1384294"/>
            <a:ext cx="5562599" cy="3785638"/>
          </a:xfrm>
          <a:prstGeom prst="rect">
            <a:avLst/>
          </a:prstGeom>
          <a:noFill/>
        </p:spPr>
        <p:txBody>
          <a:bodyPr wrap="square" lIns="91425" tIns="45713" rIns="91425" bIns="45713" rtlCol="0">
            <a:spAutoFit/>
          </a:bodyPr>
          <a:lstStyle/>
          <a:p>
            <a:pPr marL="342865" indent="-342865" defTabSz="914259">
              <a:buFont typeface="Arial" pitchFamily="34" charset="0"/>
              <a:buChar char="•"/>
            </a:pPr>
            <a:r>
              <a:rPr lang="en-US" sz="2400" b="1" dirty="0" smtClean="0">
                <a:solidFill>
                  <a:srgbClr val="FF0000"/>
                </a:solidFill>
              </a:rPr>
              <a:t>Eligibility</a:t>
            </a:r>
            <a:r>
              <a:rPr lang="en-US" sz="2400" b="1" dirty="0">
                <a:solidFill>
                  <a:srgbClr val="FF0000"/>
                </a:solidFill>
              </a:rPr>
              <a:t>, aeronautical knowledge, proficiency, and aeronautical requirements can be found in 14 CFR part 61, Certification: Pilots, Flight Instructors, and Ground Instructors</a:t>
            </a:r>
            <a:r>
              <a:rPr lang="en-US" sz="2400" b="1" dirty="0" smtClean="0">
                <a:solidFill>
                  <a:srgbClr val="FF0000"/>
                </a:solidFill>
              </a:rPr>
              <a:t>.</a:t>
            </a:r>
          </a:p>
          <a:p>
            <a:pPr defTabSz="914259"/>
            <a:endParaRPr lang="en-US" sz="2400" b="1" dirty="0">
              <a:solidFill>
                <a:srgbClr val="FF0000"/>
              </a:solidFill>
            </a:endParaRPr>
          </a:p>
          <a:p>
            <a:pPr marL="342865" indent="-342865" defTabSz="914259">
              <a:buFont typeface="Arial" pitchFamily="34" charset="0"/>
              <a:buChar char="•"/>
            </a:pPr>
            <a:r>
              <a:rPr lang="en-US" sz="2400" b="1" dirty="0">
                <a:solidFill>
                  <a:srgbClr val="FF0000"/>
                </a:solidFill>
              </a:rPr>
              <a:t>• Recreational Pilot, see subpart D</a:t>
            </a:r>
          </a:p>
          <a:p>
            <a:pPr marL="342865" indent="-342865" defTabSz="914259">
              <a:buFont typeface="Arial" pitchFamily="34" charset="0"/>
              <a:buChar char="•"/>
            </a:pPr>
            <a:r>
              <a:rPr lang="en-US" sz="2400" b="1" dirty="0">
                <a:solidFill>
                  <a:srgbClr val="FF0000"/>
                </a:solidFill>
              </a:rPr>
              <a:t>• Private Pilot, see subpart E</a:t>
            </a:r>
          </a:p>
          <a:p>
            <a:pPr marL="342865" indent="-342865" defTabSz="914259">
              <a:buFont typeface="Arial" pitchFamily="34" charset="0"/>
              <a:buChar char="•"/>
            </a:pPr>
            <a:r>
              <a:rPr lang="en-US" sz="2400" b="1" dirty="0">
                <a:solidFill>
                  <a:srgbClr val="FF0000"/>
                </a:solidFill>
              </a:rPr>
              <a:t>• Sport Pilot, see subpart J</a:t>
            </a:r>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133600"/>
            <a:ext cx="2820267" cy="280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109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are the categories of aircraft for which a pilot may be rated? </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CFR and subpart contains the eligibility, aeronautical knowledge, proficiency, and aeronautical requirements for the private pilot?</a:t>
            </a:r>
          </a:p>
          <a:p>
            <a:pPr marL="550105" indent="-473112" defTabSz="913863" eaLnBrk="1">
              <a:spcBef>
                <a:spcPts val="281"/>
              </a:spcBef>
              <a:buClr>
                <a:srgbClr val="0070C0"/>
              </a:buClr>
              <a:buSzPct val="80000"/>
              <a:buFontTx/>
              <a:buAutoNum type="arabicParenR"/>
            </a:pPr>
            <a:r>
              <a:rPr lang="en-US" altLang="en-US" sz="2500" b="1" dirty="0">
                <a:solidFill>
                  <a:srgbClr val="0070C0"/>
                </a:solidFill>
              </a:rPr>
              <a:t>What is the definition of a complex aircraft?</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are the three categories of aircraft instruments?</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On a hot day will an aircraft located at an airport at a high altitude </a:t>
            </a:r>
            <a:r>
              <a:rPr lang="en-US" altLang="en-US" sz="2500" b="1" dirty="0" smtClean="0">
                <a:solidFill>
                  <a:schemeClr val="bg1">
                    <a:lumMod val="85000"/>
                  </a:schemeClr>
                </a:solidFill>
              </a:rPr>
              <a:t>need </a:t>
            </a:r>
            <a:r>
              <a:rPr lang="en-US" altLang="en-US" sz="2500" b="1" dirty="0">
                <a:solidFill>
                  <a:schemeClr val="bg1">
                    <a:lumMod val="85000"/>
                  </a:schemeClr>
                </a:solidFill>
              </a:rPr>
              <a:t>more or less runway to take off than usual?</a:t>
            </a: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2/20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42491661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Pilot Certifications</a:t>
            </a:r>
            <a:r>
              <a:rPr lang="en-US" sz="4000" b="1" dirty="0"/>
              <a:t/>
            </a:r>
            <a:br>
              <a:rPr lang="en-US" sz="4000" b="1" dirty="0"/>
            </a:br>
            <a:r>
              <a:rPr lang="en-US" sz="2400" b="1" i="1" dirty="0" smtClean="0">
                <a:effectLst>
                  <a:outerShdw blurRad="38100" dist="38100" dir="2700000" algn="tl">
                    <a:srgbClr val="000000">
                      <a:alpha val="43137"/>
                    </a:srgbClr>
                  </a:outerShdw>
                </a:effectLst>
              </a:rPr>
              <a:t>Commercial Pilot</a:t>
            </a:r>
            <a:endParaRPr lang="en-US" sz="2800" b="1" dirty="0"/>
          </a:p>
        </p:txBody>
      </p:sp>
      <p:sp>
        <p:nvSpPr>
          <p:cNvPr id="5" name="TextBox 4"/>
          <p:cNvSpPr txBox="1"/>
          <p:nvPr/>
        </p:nvSpPr>
        <p:spPr>
          <a:xfrm>
            <a:off x="304801" y="1384294"/>
            <a:ext cx="4800599" cy="3046974"/>
          </a:xfrm>
          <a:prstGeom prst="rect">
            <a:avLst/>
          </a:prstGeom>
          <a:noFill/>
        </p:spPr>
        <p:txBody>
          <a:bodyPr wrap="square" lIns="91425" tIns="45713" rIns="91425" bIns="45713" rtlCol="0">
            <a:spAutoFit/>
          </a:bodyPr>
          <a:lstStyle/>
          <a:p>
            <a:pPr marL="342865" indent="-342865" defTabSz="914259">
              <a:buFont typeface="Arial" pitchFamily="34" charset="0"/>
              <a:buChar char="•"/>
            </a:pPr>
            <a:r>
              <a:rPr lang="en-US" sz="2400" b="1" dirty="0">
                <a:solidFill>
                  <a:srgbClr val="000000"/>
                </a:solidFill>
              </a:rPr>
              <a:t>A commercial airplane pilot must be able to operate a complex </a:t>
            </a:r>
            <a:r>
              <a:rPr lang="en-US" sz="2400" b="1" dirty="0" smtClean="0">
                <a:solidFill>
                  <a:srgbClr val="000000"/>
                </a:solidFill>
              </a:rPr>
              <a:t>airplane</a:t>
            </a:r>
          </a:p>
          <a:p>
            <a:pPr marL="342865" indent="-342865" defTabSz="914259">
              <a:buFont typeface="Arial" pitchFamily="34" charset="0"/>
              <a:buChar char="•"/>
            </a:pPr>
            <a:endParaRPr lang="en-US" sz="2400" b="1" dirty="0">
              <a:solidFill>
                <a:srgbClr val="000000"/>
              </a:solidFill>
            </a:endParaRPr>
          </a:p>
          <a:p>
            <a:pPr marL="342865" indent="-342865" defTabSz="914259">
              <a:buFont typeface="Arial" pitchFamily="34" charset="0"/>
              <a:buChar char="•"/>
            </a:pPr>
            <a:r>
              <a:rPr lang="en-US" sz="2400" b="1" dirty="0" smtClean="0">
                <a:solidFill>
                  <a:srgbClr val="FF0000"/>
                </a:solidFill>
              </a:rPr>
              <a:t>A </a:t>
            </a:r>
            <a:r>
              <a:rPr lang="en-US" sz="2400" b="1" dirty="0">
                <a:solidFill>
                  <a:srgbClr val="FF0000"/>
                </a:solidFill>
              </a:rPr>
              <a:t>complex aircraft must have retractable landing gear, movable flaps, and a controllable pitch propeller.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68019"/>
            <a:ext cx="3034861" cy="183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766" y="1777999"/>
            <a:ext cx="2819327"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6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84" tIns="50784" rIns="50784" bIns="50784" anchor="ctr"/>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70" tIns="32135" rIns="64270" bIns="32135"/>
          <a:lstStyle/>
          <a:p>
            <a:pPr algn="ctr" defTabSz="409509"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0" y="685353"/>
            <a:ext cx="8786813" cy="5866805"/>
          </a:xfrm>
        </p:spPr>
        <p:txBody>
          <a:bodyPr lIns="88868" tIns="50784" rIns="88868" bIns="50784" anchor="t"/>
          <a:lstStyle/>
          <a:p>
            <a:pPr marL="550105" indent="-473112" defTabSz="913863"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50105" indent="-473112" defTabSz="913863" eaLnBrk="1">
              <a:spcBef>
                <a:spcPts val="281"/>
              </a:spcBef>
              <a:buClr>
                <a:srgbClr val="2DA2BF"/>
              </a:buClr>
              <a:buSzPct val="68000"/>
              <a:buNone/>
            </a:pPr>
            <a:endParaRPr lang="en-US" altLang="en-US" b="1" dirty="0" smtClean="0">
              <a:latin typeface="Helvetica" charset="0"/>
              <a:ea typeface="Helvetica" charset="0"/>
              <a:cs typeface="Helvetica" charset="0"/>
              <a:sym typeface="Helvetica" charset="0"/>
            </a:endParaRP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are the categories of aircraft for which a pilot may be rated? </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CFR and subpart contains the eligibility, aeronautical knowledge, proficiency, and aeronautical requirements for the private pilot?</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What is the definition of a complex aircraft?</a:t>
            </a:r>
          </a:p>
          <a:p>
            <a:pPr marL="550105" indent="-473112" defTabSz="913863" eaLnBrk="1">
              <a:spcBef>
                <a:spcPts val="281"/>
              </a:spcBef>
              <a:buClr>
                <a:srgbClr val="0070C0"/>
              </a:buClr>
              <a:buSzPct val="80000"/>
              <a:buFontTx/>
              <a:buAutoNum type="arabicParenR"/>
            </a:pPr>
            <a:r>
              <a:rPr lang="en-US" altLang="en-US" sz="2500" b="1" dirty="0">
                <a:solidFill>
                  <a:schemeClr val="tx1"/>
                </a:solidFill>
              </a:rPr>
              <a:t>What are the three categories of aircraft instruments?</a:t>
            </a:r>
          </a:p>
          <a:p>
            <a:pPr marL="550105" indent="-473112" defTabSz="913863" eaLnBrk="1">
              <a:spcBef>
                <a:spcPts val="281"/>
              </a:spcBef>
              <a:buClr>
                <a:srgbClr val="0070C0"/>
              </a:buClr>
              <a:buSzPct val="80000"/>
              <a:buFontTx/>
              <a:buAutoNum type="arabicParenR"/>
            </a:pPr>
            <a:r>
              <a:rPr lang="en-US" altLang="en-US" sz="2500" b="1" dirty="0">
                <a:solidFill>
                  <a:schemeClr val="bg1">
                    <a:lumMod val="85000"/>
                  </a:schemeClr>
                </a:solidFill>
              </a:rPr>
              <a:t>On a hot day will an aircraft located at an airport at a high altitude </a:t>
            </a:r>
            <a:r>
              <a:rPr lang="en-US" altLang="en-US" sz="2500" b="1" dirty="0" smtClean="0">
                <a:solidFill>
                  <a:schemeClr val="bg1">
                    <a:lumMod val="85000"/>
                  </a:schemeClr>
                </a:solidFill>
              </a:rPr>
              <a:t>need </a:t>
            </a:r>
            <a:r>
              <a:rPr lang="en-US" altLang="en-US" sz="2500" b="1" dirty="0">
                <a:solidFill>
                  <a:schemeClr val="bg1">
                    <a:lumMod val="85000"/>
                  </a:schemeClr>
                </a:solidFill>
              </a:rPr>
              <a:t>more or less runway to take off than usual?</a:t>
            </a:r>
          </a:p>
        </p:txBody>
      </p:sp>
      <p:sp>
        <p:nvSpPr>
          <p:cNvPr id="3078" name="Rectangle 6"/>
          <p:cNvSpPr>
            <a:spLocks noGrp="1" noChangeArrowheads="1"/>
          </p:cNvSpPr>
          <p:nvPr>
            <p:ph type="title"/>
          </p:nvPr>
        </p:nvSpPr>
        <p:spPr>
          <a:xfrm>
            <a:off x="456537" y="0"/>
            <a:ext cx="8229823" cy="837158"/>
          </a:xfrm>
        </p:spPr>
        <p:txBody>
          <a:bodyPr lIns="88868" tIns="50784" rIns="88868" bIns="50784"/>
          <a:lstStyle/>
          <a:p>
            <a:pPr algn="l" defTabSz="913863"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2/20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424916614"/>
      </p:ext>
    </p:extLst>
  </p:cSld>
  <p:clrMapOvr>
    <a:masterClrMapping/>
  </p:clrMapOvr>
  <p:transition spd="med"/>
  <p:timing>
    <p:tnLst>
      <p:par>
        <p:cTn id="1" dur="indefinite" restart="never" nodeType="tmRoot"/>
      </p:par>
    </p:tnLst>
  </p:timing>
</p:sld>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0.xml><?xml version="1.0" encoding="utf-8"?>
<a:theme xmlns:a="http://schemas.openxmlformats.org/drawingml/2006/main" name="2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1.xml><?xml version="1.0" encoding="utf-8"?>
<a:theme xmlns:a="http://schemas.openxmlformats.org/drawingml/2006/main" name="7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2.xml><?xml version="1.0" encoding="utf-8"?>
<a:theme xmlns:a="http://schemas.openxmlformats.org/drawingml/2006/main" name="9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8222</TotalTime>
  <Words>2077</Words>
  <Application>Microsoft Office PowerPoint</Application>
  <PresentationFormat>On-screen Show (4:3)</PresentationFormat>
  <Paragraphs>336</Paragraphs>
  <Slides>45</Slides>
  <Notes>11</Notes>
  <HiddenSlides>0</HiddenSlides>
  <MMClips>0</MMClips>
  <ScaleCrop>false</ScaleCrop>
  <HeadingPairs>
    <vt:vector size="6" baseType="variant">
      <vt:variant>
        <vt:lpstr>Fonts Used</vt:lpstr>
      </vt:variant>
      <vt:variant>
        <vt:i4>12</vt:i4>
      </vt:variant>
      <vt:variant>
        <vt:lpstr>Theme</vt:lpstr>
      </vt:variant>
      <vt:variant>
        <vt:i4>14</vt:i4>
      </vt:variant>
      <vt:variant>
        <vt:lpstr>Slide Titles</vt:lpstr>
      </vt:variant>
      <vt:variant>
        <vt:i4>45</vt:i4>
      </vt:variant>
    </vt:vector>
  </HeadingPairs>
  <TitlesOfParts>
    <vt:vector size="71" baseType="lpstr">
      <vt:lpstr>Arial</vt:lpstr>
      <vt:lpstr>Calibri</vt:lpstr>
      <vt:lpstr>Cambria</vt:lpstr>
      <vt:lpstr>Candara</vt:lpstr>
      <vt:lpstr>Helvetica</vt:lpstr>
      <vt:lpstr>Helvetica Light</vt:lpstr>
      <vt:lpstr>Lucida Sans Unicode</vt:lpstr>
      <vt:lpstr>Noteworthy Bold</vt:lpstr>
      <vt:lpstr>Times New Roman</vt:lpstr>
      <vt:lpstr>Verdana</vt:lpstr>
      <vt:lpstr>Wingdings 2</vt:lpstr>
      <vt:lpstr>Wingdings 3</vt:lpstr>
      <vt:lpstr>1_Office Theme</vt:lpstr>
      <vt:lpstr>6_Office Theme</vt:lpstr>
      <vt:lpstr>CurriculumTemplate</vt:lpstr>
      <vt:lpstr>1_Custom Design</vt:lpstr>
      <vt:lpstr>2_Custom Design</vt:lpstr>
      <vt:lpstr>PowerPointTemplateAE_2009_1217_NEW NEW Template</vt:lpstr>
      <vt:lpstr>3_Custom Design</vt:lpstr>
      <vt:lpstr>4_Custom Design</vt:lpstr>
      <vt:lpstr>5_Custom Design</vt:lpstr>
      <vt:lpstr>2_Office Theme</vt:lpstr>
      <vt:lpstr>7_Office Theme</vt:lpstr>
      <vt:lpstr>9_Office Theme</vt:lpstr>
      <vt:lpstr>1_Concourse</vt:lpstr>
      <vt:lpstr>Office Theme</vt:lpstr>
      <vt:lpstr>Warm-Up – 2/20 – 10 minutes</vt:lpstr>
      <vt:lpstr>Questions / Comments</vt:lpstr>
      <vt:lpstr>Warm-Up – 2/20 – 10 minutes</vt:lpstr>
      <vt:lpstr>Aircraft Types and Categories</vt:lpstr>
      <vt:lpstr>Warm-Up – 2/20 – 10 minutes</vt:lpstr>
      <vt:lpstr>Becoming a Pilot</vt:lpstr>
      <vt:lpstr>Warm-Up – 2/20 – 10 minutes</vt:lpstr>
      <vt:lpstr>Pilot Certifications Commercial Pilot</vt:lpstr>
      <vt:lpstr>Warm-Up – 2/20 – 10 minutes</vt:lpstr>
      <vt:lpstr>Instrumentation: Moving into the Future</vt:lpstr>
      <vt:lpstr>Warm-Up – 2/20 – 10 minutes</vt:lpstr>
      <vt:lpstr>Density</vt:lpstr>
      <vt:lpstr>Questions / Comments</vt:lpstr>
      <vt:lpstr>THIS DAY IN AVIATION</vt:lpstr>
      <vt:lpstr>THIS DAY IN AVIATION</vt:lpstr>
      <vt:lpstr>THIS DAY IN AVIATION</vt:lpstr>
      <vt:lpstr>THIS DAY IN AVIATION</vt:lpstr>
      <vt:lpstr>THIS DAY IN AVIATION</vt:lpstr>
      <vt:lpstr>THIS DAY IN AVIATION</vt:lpstr>
      <vt:lpstr>THIS DAY IN AVIATION</vt:lpstr>
      <vt:lpstr>Questions / Comments</vt:lpstr>
      <vt:lpstr>PowerPoint Presentation</vt:lpstr>
      <vt:lpstr>1st Quarter Requirements (17 days of Class Meetings – Mar 16)</vt:lpstr>
      <vt:lpstr>AVIATION ACES</vt:lpstr>
      <vt:lpstr>Questions / Comments</vt:lpstr>
      <vt:lpstr>PowerPoint Presentation</vt:lpstr>
      <vt:lpstr>Today’s Mission Requirements</vt:lpstr>
      <vt:lpstr>Introduction</vt:lpstr>
      <vt:lpstr>Introduction</vt:lpstr>
      <vt:lpstr>PowerPoint Presentation</vt:lpstr>
      <vt:lpstr>Flight Controls</vt:lpstr>
      <vt:lpstr>Flight Controls</vt:lpstr>
      <vt:lpstr>Flight Controls</vt:lpstr>
      <vt:lpstr>Flight Controls</vt:lpstr>
      <vt:lpstr>Flight Controls</vt:lpstr>
      <vt:lpstr>PowerPoint Presentation</vt:lpstr>
      <vt:lpstr>Flight Control Systems Flight Controls</vt:lpstr>
      <vt:lpstr>Flight Control Systems Flight Controls</vt:lpstr>
      <vt:lpstr>Flight Control Systems Primary Flight Controls</vt:lpstr>
      <vt:lpstr>Flight Control Systems Primary Flight Controls</vt:lpstr>
      <vt:lpstr>Flight Control Systems Primary Flight Controls</vt:lpstr>
      <vt:lpstr>Flight Control Systems Primary Flight Controls</vt:lpstr>
      <vt:lpstr>Questions / Comments</vt:lpstr>
      <vt:lpstr>1st Quarter Requirements (17 days of Class Meetings – Mar 15)</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480</cp:revision>
  <cp:lastPrinted>2013-10-17T15:17:33Z</cp:lastPrinted>
  <dcterms:created xsi:type="dcterms:W3CDTF">2011-08-16T23:18:18Z</dcterms:created>
  <dcterms:modified xsi:type="dcterms:W3CDTF">2018-02-20T01:10:37Z</dcterms:modified>
</cp:coreProperties>
</file>