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816" r:id="rId2"/>
    <p:sldMasterId id="2147483924" r:id="rId3"/>
    <p:sldMasterId id="2147483936" r:id="rId4"/>
    <p:sldMasterId id="2147484008" r:id="rId5"/>
    <p:sldMasterId id="2147484020" r:id="rId6"/>
    <p:sldMasterId id="2147484032" r:id="rId7"/>
    <p:sldMasterId id="2147484068" r:id="rId8"/>
    <p:sldMasterId id="2147484128" r:id="rId9"/>
    <p:sldMasterId id="2147484308" r:id="rId10"/>
    <p:sldMasterId id="2147484344" r:id="rId11"/>
    <p:sldMasterId id="2147484356" r:id="rId12"/>
  </p:sldMasterIdLst>
  <p:notesMasterIdLst>
    <p:notesMasterId r:id="rId41"/>
  </p:notesMasterIdLst>
  <p:handoutMasterIdLst>
    <p:handoutMasterId r:id="rId42"/>
  </p:handoutMasterIdLst>
  <p:sldIdLst>
    <p:sldId id="1711" r:id="rId13"/>
    <p:sldId id="399" r:id="rId14"/>
    <p:sldId id="1919" r:id="rId15"/>
    <p:sldId id="1913" r:id="rId16"/>
    <p:sldId id="1920" r:id="rId17"/>
    <p:sldId id="1918" r:id="rId18"/>
    <p:sldId id="1921" r:id="rId19"/>
    <p:sldId id="1914" r:id="rId20"/>
    <p:sldId id="1922" r:id="rId21"/>
    <p:sldId id="1915" r:id="rId22"/>
    <p:sldId id="1923" r:id="rId23"/>
    <p:sldId id="1916" r:id="rId24"/>
    <p:sldId id="1052" r:id="rId25"/>
    <p:sldId id="1905" r:id="rId26"/>
    <p:sldId id="1906" r:id="rId27"/>
    <p:sldId id="1907" r:id="rId28"/>
    <p:sldId id="1908" r:id="rId29"/>
    <p:sldId id="1909" r:id="rId30"/>
    <p:sldId id="1910" r:id="rId31"/>
    <p:sldId id="1618" r:id="rId32"/>
    <p:sldId id="1898" r:id="rId33"/>
    <p:sldId id="1911" r:id="rId34"/>
    <p:sldId id="1912" r:id="rId35"/>
    <p:sldId id="353" r:id="rId36"/>
    <p:sldId id="1265" r:id="rId37"/>
    <p:sldId id="1266" r:id="rId38"/>
    <p:sldId id="1924" r:id="rId39"/>
    <p:sldId id="879" r:id="rId40"/>
  </p:sldIdLst>
  <p:sldSz cx="9144000" cy="6858000" type="screen4x3"/>
  <p:notesSz cx="6858000" cy="9144000"/>
  <p:defaultTextStyle>
    <a:defPPr>
      <a:defRPr lang="en-US"/>
    </a:defPPr>
    <a:lvl1pPr marL="0" algn="l" defTabSz="9128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396" algn="l" defTabSz="9128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2807" algn="l" defTabSz="9128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69220" algn="l" defTabSz="9128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5622" algn="l" defTabSz="9128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2022" algn="l" defTabSz="9128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38435" algn="l" defTabSz="9128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4836" algn="l" defTabSz="9128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1242" algn="l" defTabSz="91280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17" autoAdjust="0"/>
    <p:restoredTop sz="94660"/>
  </p:normalViewPr>
  <p:slideViewPr>
    <p:cSldViewPr showGuides="1">
      <p:cViewPr varScale="1">
        <p:scale>
          <a:sx n="65" d="100"/>
          <a:sy n="65" d="100"/>
        </p:scale>
        <p:origin x="-948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3" d="100"/>
        <a:sy n="83" d="100"/>
      </p:scale>
      <p:origin x="0" y="33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9" Type="http://schemas.openxmlformats.org/officeDocument/2006/relationships/slide" Target="slides/slide2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34" Type="http://schemas.openxmlformats.org/officeDocument/2006/relationships/slide" Target="slides/slide22.xml"/><Relationship Id="rId42" Type="http://schemas.openxmlformats.org/officeDocument/2006/relationships/handoutMaster" Target="handoutMasters/handoutMaster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slide" Target="slides/slide19.xml"/><Relationship Id="rId44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F30881-0AC7-433B-AFD4-39F3ADAC4EE5}" type="datetimeFigureOut">
              <a:rPr lang="en-US" smtClean="0"/>
              <a:t>4/3/2014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966E71-27F6-492E-A795-8CF2C8A96E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0168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505163-2E3C-4F5D-8A9A-93F33607258D}" type="datetimeFigureOut">
              <a:rPr lang="en-US" smtClean="0"/>
              <a:t>4/3/2014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2BF124-1FF4-46A8-8F2B-7A56E948DB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603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28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396" algn="l" defTabSz="9128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07" algn="l" defTabSz="9128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9220" algn="l" defTabSz="9128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5622" algn="l" defTabSz="9128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2022" algn="l" defTabSz="9128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8435" algn="l" defTabSz="9128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4836" algn="l" defTabSz="9128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1242" algn="l" defTabSz="91280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Noteworthy Bold"/>
              <a:ea typeface="Noteworthy Bold"/>
              <a:cs typeface="Noteworthy Bold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Noteworthy Bold"/>
              <a:ea typeface="Noteworthy Bold"/>
              <a:cs typeface="Noteworthy Bold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rnd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Noteworthy Bold"/>
              <a:ea typeface="Noteworthy Bold"/>
              <a:cs typeface="Noteworthy Bold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80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0910" indent="0" algn="ctr">
              <a:buNone/>
              <a:defRPr/>
            </a:lvl2pPr>
            <a:lvl3pPr marL="641826" indent="0" algn="ctr">
              <a:buNone/>
              <a:defRPr/>
            </a:lvl3pPr>
            <a:lvl4pPr marL="962741" indent="0" algn="ctr">
              <a:buNone/>
              <a:defRPr/>
            </a:lvl4pPr>
            <a:lvl5pPr marL="1283658" indent="0" algn="ctr">
              <a:buNone/>
              <a:defRPr/>
            </a:lvl5pPr>
            <a:lvl6pPr marL="1604576" indent="0" algn="ctr">
              <a:buNone/>
              <a:defRPr/>
            </a:lvl6pPr>
            <a:lvl7pPr marL="1925487" indent="0" algn="ctr">
              <a:buNone/>
              <a:defRPr/>
            </a:lvl7pPr>
            <a:lvl8pPr marL="2246406" indent="0" algn="ctr">
              <a:buNone/>
              <a:defRPr/>
            </a:lvl8pPr>
            <a:lvl9pPr marL="2567318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651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871428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59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258" indent="0" algn="ctr">
              <a:buNone/>
              <a:defRPr/>
            </a:lvl2pPr>
            <a:lvl3pPr marL="642519" indent="0" algn="ctr">
              <a:buNone/>
              <a:defRPr/>
            </a:lvl3pPr>
            <a:lvl4pPr marL="963776" indent="0" algn="ctr">
              <a:buNone/>
              <a:defRPr/>
            </a:lvl4pPr>
            <a:lvl5pPr marL="1285039" indent="0" algn="ctr">
              <a:buNone/>
              <a:defRPr/>
            </a:lvl5pPr>
            <a:lvl6pPr marL="1606299" indent="0" algn="ctr">
              <a:buNone/>
              <a:defRPr/>
            </a:lvl6pPr>
            <a:lvl7pPr marL="1927559" indent="0" algn="ctr">
              <a:buNone/>
              <a:defRPr/>
            </a:lvl7pPr>
            <a:lvl8pPr marL="2248821" indent="0" algn="ctr">
              <a:buNone/>
              <a:defRPr/>
            </a:lvl8pPr>
            <a:lvl9pPr marL="2570081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9879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48228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258" indent="0">
              <a:buNone/>
              <a:defRPr sz="1300"/>
            </a:lvl2pPr>
            <a:lvl3pPr marL="642519" indent="0">
              <a:buNone/>
              <a:defRPr sz="1100"/>
            </a:lvl3pPr>
            <a:lvl4pPr marL="963776" indent="0">
              <a:buNone/>
              <a:defRPr sz="1000"/>
            </a:lvl4pPr>
            <a:lvl5pPr marL="1285039" indent="0">
              <a:buNone/>
              <a:defRPr sz="1000"/>
            </a:lvl5pPr>
            <a:lvl6pPr marL="1606299" indent="0">
              <a:buNone/>
              <a:defRPr sz="1000"/>
            </a:lvl6pPr>
            <a:lvl7pPr marL="1927559" indent="0">
              <a:buNone/>
              <a:defRPr sz="1000"/>
            </a:lvl7pPr>
            <a:lvl8pPr marL="2248821" indent="0">
              <a:buNone/>
              <a:defRPr sz="1000"/>
            </a:lvl8pPr>
            <a:lvl9pPr marL="2570081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38263887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2970" y="1946684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8" y="1946684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12262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258" indent="0">
              <a:buNone/>
              <a:defRPr sz="1400" b="1"/>
            </a:lvl2pPr>
            <a:lvl3pPr marL="642519" indent="0">
              <a:buNone/>
              <a:defRPr sz="1300" b="1"/>
            </a:lvl3pPr>
            <a:lvl4pPr marL="963776" indent="0">
              <a:buNone/>
              <a:defRPr sz="1100" b="1"/>
            </a:lvl4pPr>
            <a:lvl5pPr marL="1285039" indent="0">
              <a:buNone/>
              <a:defRPr sz="1100" b="1"/>
            </a:lvl5pPr>
            <a:lvl6pPr marL="1606299" indent="0">
              <a:buNone/>
              <a:defRPr sz="1100" b="1"/>
            </a:lvl6pPr>
            <a:lvl7pPr marL="1927559" indent="0">
              <a:buNone/>
              <a:defRPr sz="1100" b="1"/>
            </a:lvl7pPr>
            <a:lvl8pPr marL="2248821" indent="0">
              <a:buNone/>
              <a:defRPr sz="1100" b="1"/>
            </a:lvl8pPr>
            <a:lvl9pPr marL="2570081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258" indent="0">
              <a:buNone/>
              <a:defRPr sz="1400" b="1"/>
            </a:lvl2pPr>
            <a:lvl3pPr marL="642519" indent="0">
              <a:buNone/>
              <a:defRPr sz="1300" b="1"/>
            </a:lvl3pPr>
            <a:lvl4pPr marL="963776" indent="0">
              <a:buNone/>
              <a:defRPr sz="1100" b="1"/>
            </a:lvl4pPr>
            <a:lvl5pPr marL="1285039" indent="0">
              <a:buNone/>
              <a:defRPr sz="1100" b="1"/>
            </a:lvl5pPr>
            <a:lvl6pPr marL="1606299" indent="0">
              <a:buNone/>
              <a:defRPr sz="1100" b="1"/>
            </a:lvl6pPr>
            <a:lvl7pPr marL="1927559" indent="0">
              <a:buNone/>
              <a:defRPr sz="1100" b="1"/>
            </a:lvl7pPr>
            <a:lvl8pPr marL="2248821" indent="0">
              <a:buNone/>
              <a:defRPr sz="1100" b="1"/>
            </a:lvl8pPr>
            <a:lvl9pPr marL="2570081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839663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460785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39208435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59" y="273485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59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258" indent="0">
              <a:buNone/>
              <a:defRPr sz="800"/>
            </a:lvl2pPr>
            <a:lvl3pPr marL="642519" indent="0">
              <a:buNone/>
              <a:defRPr sz="700"/>
            </a:lvl3pPr>
            <a:lvl4pPr marL="963776" indent="0">
              <a:buNone/>
              <a:defRPr sz="600"/>
            </a:lvl4pPr>
            <a:lvl5pPr marL="1285039" indent="0">
              <a:buNone/>
              <a:defRPr sz="600"/>
            </a:lvl5pPr>
            <a:lvl6pPr marL="1606299" indent="0">
              <a:buNone/>
              <a:defRPr sz="600"/>
            </a:lvl6pPr>
            <a:lvl7pPr marL="1927559" indent="0">
              <a:buNone/>
              <a:defRPr sz="600"/>
            </a:lvl7pPr>
            <a:lvl8pPr marL="2248821" indent="0">
              <a:buNone/>
              <a:defRPr sz="600"/>
            </a:lvl8pPr>
            <a:lvl9pPr marL="2570081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3708068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47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47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258" indent="0">
              <a:buNone/>
              <a:defRPr sz="2000"/>
            </a:lvl2pPr>
            <a:lvl3pPr marL="642519" indent="0">
              <a:buNone/>
              <a:defRPr sz="1700"/>
            </a:lvl3pPr>
            <a:lvl4pPr marL="963776" indent="0">
              <a:buNone/>
              <a:defRPr sz="1400"/>
            </a:lvl4pPr>
            <a:lvl5pPr marL="1285039" indent="0">
              <a:buNone/>
              <a:defRPr sz="1400"/>
            </a:lvl5pPr>
            <a:lvl6pPr marL="1606299" indent="0">
              <a:buNone/>
              <a:defRPr sz="1400"/>
            </a:lvl6pPr>
            <a:lvl7pPr marL="1927559" indent="0">
              <a:buNone/>
              <a:defRPr sz="1400"/>
            </a:lvl7pPr>
            <a:lvl8pPr marL="2248821" indent="0">
              <a:buNone/>
              <a:defRPr sz="1400"/>
            </a:lvl8pPr>
            <a:lvl9pPr marL="2570081" indent="0">
              <a:buNone/>
              <a:defRPr sz="1400"/>
            </a:lvl9pPr>
          </a:lstStyle>
          <a:p>
            <a:pPr lvl="0"/>
            <a:endParaRPr lang="en-US" noProof="0" smtClean="0">
              <a:sym typeface="Helvetica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47" y="5367860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258" indent="0">
              <a:buNone/>
              <a:defRPr sz="800"/>
            </a:lvl2pPr>
            <a:lvl3pPr marL="642519" indent="0">
              <a:buNone/>
              <a:defRPr sz="700"/>
            </a:lvl3pPr>
            <a:lvl4pPr marL="963776" indent="0">
              <a:buNone/>
              <a:defRPr sz="600"/>
            </a:lvl4pPr>
            <a:lvl5pPr marL="1285039" indent="0">
              <a:buNone/>
              <a:defRPr sz="600"/>
            </a:lvl5pPr>
            <a:lvl6pPr marL="1606299" indent="0">
              <a:buNone/>
              <a:defRPr sz="600"/>
            </a:lvl6pPr>
            <a:lvl7pPr marL="1927559" indent="0">
              <a:buNone/>
              <a:defRPr sz="600"/>
            </a:lvl7pPr>
            <a:lvl8pPr marL="2248821" indent="0">
              <a:buNone/>
              <a:defRPr sz="600"/>
            </a:lvl8pPr>
            <a:lvl9pPr marL="2570081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9774773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087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1515" y="178594"/>
            <a:ext cx="1839516" cy="5786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3002" y="178594"/>
            <a:ext cx="5411391" cy="5786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744982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1515" y="178594"/>
            <a:ext cx="1839516" cy="5786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2981" y="178594"/>
            <a:ext cx="5411391" cy="5786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002826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44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898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346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794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243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692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141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589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7931892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99079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43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831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4487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898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3462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77949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2437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6692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141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55897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5376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73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73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214803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4871" indent="0">
              <a:buNone/>
              <a:defRPr sz="2000" b="1"/>
            </a:lvl2pPr>
            <a:lvl3pPr marL="889812" indent="0">
              <a:buNone/>
              <a:defRPr sz="1800" b="1"/>
            </a:lvl3pPr>
            <a:lvl4pPr marL="1334623" indent="0">
              <a:buNone/>
              <a:defRPr sz="1600" b="1"/>
            </a:lvl4pPr>
            <a:lvl5pPr marL="1779497" indent="0">
              <a:buNone/>
              <a:defRPr sz="1600" b="1"/>
            </a:lvl5pPr>
            <a:lvl6pPr marL="2224373" indent="0">
              <a:buNone/>
              <a:defRPr sz="1600" b="1"/>
            </a:lvl6pPr>
            <a:lvl7pPr marL="2669243" indent="0">
              <a:buNone/>
              <a:defRPr sz="1600" b="1"/>
            </a:lvl7pPr>
            <a:lvl8pPr marL="3114116" indent="0">
              <a:buNone/>
              <a:defRPr sz="1600" b="1"/>
            </a:lvl8pPr>
            <a:lvl9pPr marL="355897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44871" indent="0">
              <a:buNone/>
              <a:defRPr sz="2000" b="1"/>
            </a:lvl2pPr>
            <a:lvl3pPr marL="889812" indent="0">
              <a:buNone/>
              <a:defRPr sz="1800" b="1"/>
            </a:lvl3pPr>
            <a:lvl4pPr marL="1334623" indent="0">
              <a:buNone/>
              <a:defRPr sz="1600" b="1"/>
            </a:lvl4pPr>
            <a:lvl5pPr marL="1779497" indent="0">
              <a:buNone/>
              <a:defRPr sz="1600" b="1"/>
            </a:lvl5pPr>
            <a:lvl6pPr marL="2224373" indent="0">
              <a:buNone/>
              <a:defRPr sz="1600" b="1"/>
            </a:lvl6pPr>
            <a:lvl7pPr marL="2669243" indent="0">
              <a:buNone/>
              <a:defRPr sz="1600" b="1"/>
            </a:lvl7pPr>
            <a:lvl8pPr marL="3114116" indent="0">
              <a:buNone/>
              <a:defRPr sz="1600" b="1"/>
            </a:lvl8pPr>
            <a:lvl9pPr marL="3558978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1046469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11459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875303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58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44871" indent="0">
              <a:buNone/>
              <a:defRPr sz="1200"/>
            </a:lvl2pPr>
            <a:lvl3pPr marL="889812" indent="0">
              <a:buNone/>
              <a:defRPr sz="1000"/>
            </a:lvl3pPr>
            <a:lvl4pPr marL="1334623" indent="0">
              <a:buNone/>
              <a:defRPr sz="900"/>
            </a:lvl4pPr>
            <a:lvl5pPr marL="1779497" indent="0">
              <a:buNone/>
              <a:defRPr sz="900"/>
            </a:lvl5pPr>
            <a:lvl6pPr marL="2224373" indent="0">
              <a:buNone/>
              <a:defRPr sz="900"/>
            </a:lvl6pPr>
            <a:lvl7pPr marL="2669243" indent="0">
              <a:buNone/>
              <a:defRPr sz="900"/>
            </a:lvl7pPr>
            <a:lvl8pPr marL="3114116" indent="0">
              <a:buNone/>
              <a:defRPr sz="900"/>
            </a:lvl8pPr>
            <a:lvl9pPr marL="355897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80462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44871" indent="0">
              <a:buNone/>
              <a:defRPr sz="2800"/>
            </a:lvl2pPr>
            <a:lvl3pPr marL="889812" indent="0">
              <a:buNone/>
              <a:defRPr sz="2400"/>
            </a:lvl3pPr>
            <a:lvl4pPr marL="1334623" indent="0">
              <a:buNone/>
              <a:defRPr sz="2000"/>
            </a:lvl4pPr>
            <a:lvl5pPr marL="1779497" indent="0">
              <a:buNone/>
              <a:defRPr sz="2000"/>
            </a:lvl5pPr>
            <a:lvl6pPr marL="2224373" indent="0">
              <a:buNone/>
              <a:defRPr sz="2000"/>
            </a:lvl6pPr>
            <a:lvl7pPr marL="2669243" indent="0">
              <a:buNone/>
              <a:defRPr sz="2000"/>
            </a:lvl7pPr>
            <a:lvl8pPr marL="3114116" indent="0">
              <a:buNone/>
              <a:defRPr sz="2000"/>
            </a:lvl8pPr>
            <a:lvl9pPr marL="3558978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44871" indent="0">
              <a:buNone/>
              <a:defRPr sz="1200"/>
            </a:lvl2pPr>
            <a:lvl3pPr marL="889812" indent="0">
              <a:buNone/>
              <a:defRPr sz="1000"/>
            </a:lvl3pPr>
            <a:lvl4pPr marL="1334623" indent="0">
              <a:buNone/>
              <a:defRPr sz="900"/>
            </a:lvl4pPr>
            <a:lvl5pPr marL="1779497" indent="0">
              <a:buNone/>
              <a:defRPr sz="900"/>
            </a:lvl5pPr>
            <a:lvl6pPr marL="2224373" indent="0">
              <a:buNone/>
              <a:defRPr sz="900"/>
            </a:lvl6pPr>
            <a:lvl7pPr marL="2669243" indent="0">
              <a:buNone/>
              <a:defRPr sz="900"/>
            </a:lvl7pPr>
            <a:lvl8pPr marL="3114116" indent="0">
              <a:buNone/>
              <a:defRPr sz="900"/>
            </a:lvl8pPr>
            <a:lvl9pPr marL="3558978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3970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52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374" indent="0" algn="ctr">
              <a:buNone/>
              <a:defRPr/>
            </a:lvl2pPr>
            <a:lvl3pPr marL="642750" indent="0" algn="ctr">
              <a:buNone/>
              <a:defRPr/>
            </a:lvl3pPr>
            <a:lvl4pPr marL="964124" indent="0" algn="ctr">
              <a:buNone/>
              <a:defRPr/>
            </a:lvl4pPr>
            <a:lvl5pPr marL="1285500" indent="0" algn="ctr">
              <a:buNone/>
              <a:defRPr/>
            </a:lvl5pPr>
            <a:lvl6pPr marL="1606877" indent="0" algn="ctr">
              <a:buNone/>
              <a:defRPr/>
            </a:lvl6pPr>
            <a:lvl7pPr marL="1928250" indent="0" algn="ctr">
              <a:buNone/>
              <a:defRPr/>
            </a:lvl7pPr>
            <a:lvl8pPr marL="2249626" indent="0" algn="ctr">
              <a:buNone/>
              <a:defRPr/>
            </a:lvl8pPr>
            <a:lvl9pPr marL="2571001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126855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290902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5172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5172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404097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54" y="2130848"/>
            <a:ext cx="7773293" cy="147004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824" y="3886651"/>
            <a:ext cx="6400354" cy="1752451"/>
          </a:xfrm>
        </p:spPr>
        <p:txBody>
          <a:bodyPr/>
          <a:lstStyle>
            <a:lvl1pPr marL="0" indent="0" algn="ctr">
              <a:buNone/>
              <a:defRPr/>
            </a:lvl1pPr>
            <a:lvl2pPr marL="321391" indent="0" algn="ctr">
              <a:buNone/>
              <a:defRPr/>
            </a:lvl2pPr>
            <a:lvl3pPr marL="642783" indent="0" algn="ctr">
              <a:buNone/>
              <a:defRPr/>
            </a:lvl3pPr>
            <a:lvl4pPr marL="964174" indent="0" algn="ctr">
              <a:buNone/>
              <a:defRPr/>
            </a:lvl4pPr>
            <a:lvl5pPr marL="1285565" indent="0" algn="ctr">
              <a:buNone/>
              <a:defRPr/>
            </a:lvl5pPr>
            <a:lvl6pPr marL="1606959" indent="0" algn="ctr">
              <a:buNone/>
              <a:defRPr/>
            </a:lvl6pPr>
            <a:lvl7pPr marL="1928348" indent="0" algn="ctr">
              <a:buNone/>
              <a:defRPr/>
            </a:lvl7pPr>
            <a:lvl8pPr marL="2249741" indent="0" algn="ctr">
              <a:buNone/>
              <a:defRPr/>
            </a:lvl8pPr>
            <a:lvl9pPr marL="257113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871161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663669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391" indent="0">
              <a:buNone/>
              <a:defRPr sz="1300"/>
            </a:lvl2pPr>
            <a:lvl3pPr marL="642783" indent="0">
              <a:buNone/>
              <a:defRPr sz="1100"/>
            </a:lvl3pPr>
            <a:lvl4pPr marL="964174" indent="0">
              <a:buNone/>
              <a:defRPr sz="1000"/>
            </a:lvl4pPr>
            <a:lvl5pPr marL="1285565" indent="0">
              <a:buNone/>
              <a:defRPr sz="1000"/>
            </a:lvl5pPr>
            <a:lvl6pPr marL="1606959" indent="0">
              <a:buNone/>
              <a:defRPr sz="1000"/>
            </a:lvl6pPr>
            <a:lvl7pPr marL="1928348" indent="0">
              <a:buNone/>
              <a:defRPr sz="1000"/>
            </a:lvl7pPr>
            <a:lvl8pPr marL="2249741" indent="0">
              <a:buNone/>
              <a:defRPr sz="1000"/>
            </a:lvl8pPr>
            <a:lvl9pPr marL="257113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69968164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2970" y="1946676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8" y="1946676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247944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391" indent="0">
              <a:buNone/>
              <a:defRPr sz="1400" b="1"/>
            </a:lvl2pPr>
            <a:lvl3pPr marL="642783" indent="0">
              <a:buNone/>
              <a:defRPr sz="1300" b="1"/>
            </a:lvl3pPr>
            <a:lvl4pPr marL="964174" indent="0">
              <a:buNone/>
              <a:defRPr sz="1100" b="1"/>
            </a:lvl4pPr>
            <a:lvl5pPr marL="1285565" indent="0">
              <a:buNone/>
              <a:defRPr sz="1100" b="1"/>
            </a:lvl5pPr>
            <a:lvl6pPr marL="1606959" indent="0">
              <a:buNone/>
              <a:defRPr sz="1100" b="1"/>
            </a:lvl6pPr>
            <a:lvl7pPr marL="1928348" indent="0">
              <a:buNone/>
              <a:defRPr sz="1100" b="1"/>
            </a:lvl7pPr>
            <a:lvl8pPr marL="2249741" indent="0">
              <a:buNone/>
              <a:defRPr sz="1100" b="1"/>
            </a:lvl8pPr>
            <a:lvl9pPr marL="2571133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391" indent="0">
              <a:buNone/>
              <a:defRPr sz="1400" b="1"/>
            </a:lvl2pPr>
            <a:lvl3pPr marL="642783" indent="0">
              <a:buNone/>
              <a:defRPr sz="1300" b="1"/>
            </a:lvl3pPr>
            <a:lvl4pPr marL="964174" indent="0">
              <a:buNone/>
              <a:defRPr sz="1100" b="1"/>
            </a:lvl4pPr>
            <a:lvl5pPr marL="1285565" indent="0">
              <a:buNone/>
              <a:defRPr sz="1100" b="1"/>
            </a:lvl5pPr>
            <a:lvl6pPr marL="1606959" indent="0">
              <a:buNone/>
              <a:defRPr sz="1100" b="1"/>
            </a:lvl6pPr>
            <a:lvl7pPr marL="1928348" indent="0">
              <a:buNone/>
              <a:defRPr sz="1100" b="1"/>
            </a:lvl7pPr>
            <a:lvl8pPr marL="2249741" indent="0">
              <a:buNone/>
              <a:defRPr sz="1100" b="1"/>
            </a:lvl8pPr>
            <a:lvl9pPr marL="2571133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103295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060163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083170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51" y="273477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51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391" indent="0">
              <a:buNone/>
              <a:defRPr sz="800"/>
            </a:lvl2pPr>
            <a:lvl3pPr marL="642783" indent="0">
              <a:buNone/>
              <a:defRPr sz="700"/>
            </a:lvl3pPr>
            <a:lvl4pPr marL="964174" indent="0">
              <a:buNone/>
              <a:defRPr sz="600"/>
            </a:lvl4pPr>
            <a:lvl5pPr marL="1285565" indent="0">
              <a:buNone/>
              <a:defRPr sz="600"/>
            </a:lvl5pPr>
            <a:lvl6pPr marL="1606959" indent="0">
              <a:buNone/>
              <a:defRPr sz="600"/>
            </a:lvl6pPr>
            <a:lvl7pPr marL="1928348" indent="0">
              <a:buNone/>
              <a:defRPr sz="600"/>
            </a:lvl7pPr>
            <a:lvl8pPr marL="2249741" indent="0">
              <a:buNone/>
              <a:defRPr sz="600"/>
            </a:lvl8pPr>
            <a:lvl9pPr marL="2571133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895000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762107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39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39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391" indent="0">
              <a:buNone/>
              <a:defRPr sz="2000"/>
            </a:lvl2pPr>
            <a:lvl3pPr marL="642783" indent="0">
              <a:buNone/>
              <a:defRPr sz="1700"/>
            </a:lvl3pPr>
            <a:lvl4pPr marL="964174" indent="0">
              <a:buNone/>
              <a:defRPr sz="1400"/>
            </a:lvl4pPr>
            <a:lvl5pPr marL="1285565" indent="0">
              <a:buNone/>
              <a:defRPr sz="1400"/>
            </a:lvl5pPr>
            <a:lvl6pPr marL="1606959" indent="0">
              <a:buNone/>
              <a:defRPr sz="1400"/>
            </a:lvl6pPr>
            <a:lvl7pPr marL="1928348" indent="0">
              <a:buNone/>
              <a:defRPr sz="1400"/>
            </a:lvl7pPr>
            <a:lvl8pPr marL="2249741" indent="0">
              <a:buNone/>
              <a:defRPr sz="1400"/>
            </a:lvl8pPr>
            <a:lvl9pPr marL="2571133" indent="0">
              <a:buNone/>
              <a:defRPr sz="1400"/>
            </a:lvl9pPr>
          </a:lstStyle>
          <a:p>
            <a:pPr lvl="0"/>
            <a:endParaRPr lang="en-US" noProof="0" smtClean="0">
              <a:sym typeface="Helvetica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39" y="5367860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391" indent="0">
              <a:buNone/>
              <a:defRPr sz="800"/>
            </a:lvl2pPr>
            <a:lvl3pPr marL="642783" indent="0">
              <a:buNone/>
              <a:defRPr sz="700"/>
            </a:lvl3pPr>
            <a:lvl4pPr marL="964174" indent="0">
              <a:buNone/>
              <a:defRPr sz="600"/>
            </a:lvl4pPr>
            <a:lvl5pPr marL="1285565" indent="0">
              <a:buNone/>
              <a:defRPr sz="600"/>
            </a:lvl5pPr>
            <a:lvl6pPr marL="1606959" indent="0">
              <a:buNone/>
              <a:defRPr sz="600"/>
            </a:lvl6pPr>
            <a:lvl7pPr marL="1928348" indent="0">
              <a:buNone/>
              <a:defRPr sz="600"/>
            </a:lvl7pPr>
            <a:lvl8pPr marL="2249741" indent="0">
              <a:buNone/>
              <a:defRPr sz="600"/>
            </a:lvl8pPr>
            <a:lvl9pPr marL="2571133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97298042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517977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1515" y="178594"/>
            <a:ext cx="1839516" cy="5786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2973" y="178594"/>
            <a:ext cx="5411391" cy="5786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9229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1374" indent="0">
              <a:buNone/>
              <a:defRPr sz="1300"/>
            </a:lvl2pPr>
            <a:lvl3pPr marL="642750" indent="0">
              <a:buNone/>
              <a:defRPr sz="1100"/>
            </a:lvl3pPr>
            <a:lvl4pPr marL="964124" indent="0">
              <a:buNone/>
              <a:defRPr sz="1000"/>
            </a:lvl4pPr>
            <a:lvl5pPr marL="1285500" indent="0">
              <a:buNone/>
              <a:defRPr sz="1000"/>
            </a:lvl5pPr>
            <a:lvl6pPr marL="1606877" indent="0">
              <a:buNone/>
              <a:defRPr sz="1000"/>
            </a:lvl6pPr>
            <a:lvl7pPr marL="1928250" indent="0">
              <a:buNone/>
              <a:defRPr sz="1000"/>
            </a:lvl7pPr>
            <a:lvl8pPr marL="2249626" indent="0">
              <a:buNone/>
              <a:defRPr sz="1000"/>
            </a:lvl8pPr>
            <a:lvl9pPr marL="2571001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349421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2970" y="1946677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8" y="1946677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1377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374" indent="0">
              <a:buNone/>
              <a:defRPr sz="1400" b="1"/>
            </a:lvl2pPr>
            <a:lvl3pPr marL="642750" indent="0">
              <a:buNone/>
              <a:defRPr sz="1300" b="1"/>
            </a:lvl3pPr>
            <a:lvl4pPr marL="964124" indent="0">
              <a:buNone/>
              <a:defRPr sz="1100" b="1"/>
            </a:lvl4pPr>
            <a:lvl5pPr marL="1285500" indent="0">
              <a:buNone/>
              <a:defRPr sz="1100" b="1"/>
            </a:lvl5pPr>
            <a:lvl6pPr marL="1606877" indent="0">
              <a:buNone/>
              <a:defRPr sz="1100" b="1"/>
            </a:lvl6pPr>
            <a:lvl7pPr marL="1928250" indent="0">
              <a:buNone/>
              <a:defRPr sz="1100" b="1"/>
            </a:lvl7pPr>
            <a:lvl8pPr marL="2249626" indent="0">
              <a:buNone/>
              <a:defRPr sz="1100" b="1"/>
            </a:lvl8pPr>
            <a:lvl9pPr marL="2571001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1374" indent="0">
              <a:buNone/>
              <a:defRPr sz="1400" b="1"/>
            </a:lvl2pPr>
            <a:lvl3pPr marL="642750" indent="0">
              <a:buNone/>
              <a:defRPr sz="1300" b="1"/>
            </a:lvl3pPr>
            <a:lvl4pPr marL="964124" indent="0">
              <a:buNone/>
              <a:defRPr sz="1100" b="1"/>
            </a:lvl4pPr>
            <a:lvl5pPr marL="1285500" indent="0">
              <a:buNone/>
              <a:defRPr sz="1100" b="1"/>
            </a:lvl5pPr>
            <a:lvl6pPr marL="1606877" indent="0">
              <a:buNone/>
              <a:defRPr sz="1100" b="1"/>
            </a:lvl6pPr>
            <a:lvl7pPr marL="1928250" indent="0">
              <a:buNone/>
              <a:defRPr sz="1100" b="1"/>
            </a:lvl7pPr>
            <a:lvl8pPr marL="2249626" indent="0">
              <a:buNone/>
              <a:defRPr sz="1100" b="1"/>
            </a:lvl8pPr>
            <a:lvl9pPr marL="2571001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65652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3044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978262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52" y="273478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52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1374" indent="0">
              <a:buNone/>
              <a:defRPr sz="800"/>
            </a:lvl2pPr>
            <a:lvl3pPr marL="642750" indent="0">
              <a:buNone/>
              <a:defRPr sz="700"/>
            </a:lvl3pPr>
            <a:lvl4pPr marL="964124" indent="0">
              <a:buNone/>
              <a:defRPr sz="600"/>
            </a:lvl4pPr>
            <a:lvl5pPr marL="1285500" indent="0">
              <a:buNone/>
              <a:defRPr sz="600"/>
            </a:lvl5pPr>
            <a:lvl6pPr marL="1606877" indent="0">
              <a:buNone/>
              <a:defRPr sz="600"/>
            </a:lvl6pPr>
            <a:lvl7pPr marL="1928250" indent="0">
              <a:buNone/>
              <a:defRPr sz="600"/>
            </a:lvl7pPr>
            <a:lvl8pPr marL="2249626" indent="0">
              <a:buNone/>
              <a:defRPr sz="600"/>
            </a:lvl8pPr>
            <a:lvl9pPr marL="2571001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911031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51774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40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40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1374" indent="0">
              <a:buNone/>
              <a:defRPr sz="2000"/>
            </a:lvl2pPr>
            <a:lvl3pPr marL="642750" indent="0">
              <a:buNone/>
              <a:defRPr sz="1700"/>
            </a:lvl3pPr>
            <a:lvl4pPr marL="964124" indent="0">
              <a:buNone/>
              <a:defRPr sz="1400"/>
            </a:lvl4pPr>
            <a:lvl5pPr marL="1285500" indent="0">
              <a:buNone/>
              <a:defRPr sz="1400"/>
            </a:lvl5pPr>
            <a:lvl6pPr marL="1606877" indent="0">
              <a:buNone/>
              <a:defRPr sz="1400"/>
            </a:lvl6pPr>
            <a:lvl7pPr marL="1928250" indent="0">
              <a:buNone/>
              <a:defRPr sz="1400"/>
            </a:lvl7pPr>
            <a:lvl8pPr marL="2249626" indent="0">
              <a:buNone/>
              <a:defRPr sz="1400"/>
            </a:lvl8pPr>
            <a:lvl9pPr marL="2571001" indent="0">
              <a:buNone/>
              <a:defRPr sz="1400"/>
            </a:lvl9pPr>
          </a:lstStyle>
          <a:p>
            <a:pPr lvl="0"/>
            <a:endParaRPr lang="en-US" noProof="0" smtClean="0">
              <a:sym typeface="Helvetica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40" y="5367860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1374" indent="0">
              <a:buNone/>
              <a:defRPr sz="800"/>
            </a:lvl2pPr>
            <a:lvl3pPr marL="642750" indent="0">
              <a:buNone/>
              <a:defRPr sz="700"/>
            </a:lvl3pPr>
            <a:lvl4pPr marL="964124" indent="0">
              <a:buNone/>
              <a:defRPr sz="600"/>
            </a:lvl4pPr>
            <a:lvl5pPr marL="1285500" indent="0">
              <a:buNone/>
              <a:defRPr sz="600"/>
            </a:lvl5pPr>
            <a:lvl6pPr marL="1606877" indent="0">
              <a:buNone/>
              <a:defRPr sz="600"/>
            </a:lvl6pPr>
            <a:lvl7pPr marL="1928250" indent="0">
              <a:buNone/>
              <a:defRPr sz="600"/>
            </a:lvl7pPr>
            <a:lvl8pPr marL="2249626" indent="0">
              <a:buNone/>
              <a:defRPr sz="600"/>
            </a:lvl8pPr>
            <a:lvl9pPr marL="2571001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432596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4801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1515" y="178594"/>
            <a:ext cx="1839516" cy="57864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2974" y="178594"/>
            <a:ext cx="5411391" cy="57864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52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81405"/>
            <a:ext cx="7772400" cy="838199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00386B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76800"/>
            <a:ext cx="6400800" cy="685800"/>
          </a:xfrm>
          <a:prstGeom prst="rect">
            <a:avLst/>
          </a:prstGeom>
        </p:spPr>
        <p:txBody>
          <a:bodyPr lIns="91416" tIns="45709" rIns="91416" bIns="45709"/>
          <a:lstStyle>
            <a:lvl1pPr marL="0" indent="0" algn="ctr">
              <a:buNone/>
              <a:defRPr>
                <a:solidFill>
                  <a:srgbClr val="00386B"/>
                </a:solidFill>
              </a:defRPr>
            </a:lvl1pPr>
            <a:lvl2pPr marL="457082" indent="0" algn="ctr">
              <a:buNone/>
              <a:defRPr/>
            </a:lvl2pPr>
            <a:lvl3pPr marL="914165" indent="0" algn="ctr">
              <a:buNone/>
              <a:defRPr/>
            </a:lvl3pPr>
            <a:lvl4pPr marL="1371250" indent="0" algn="ctr">
              <a:buNone/>
              <a:defRPr/>
            </a:lvl4pPr>
            <a:lvl5pPr marL="1828332" indent="0" algn="ctr">
              <a:buNone/>
              <a:defRPr/>
            </a:lvl5pPr>
            <a:lvl6pPr marL="2285415" indent="0" algn="ctr">
              <a:buNone/>
              <a:defRPr/>
            </a:lvl6pPr>
            <a:lvl7pPr marL="2742500" indent="0" algn="ctr">
              <a:buNone/>
              <a:defRPr/>
            </a:lvl7pPr>
            <a:lvl8pPr marL="3199580" indent="0" algn="ctr">
              <a:buNone/>
              <a:defRPr/>
            </a:lvl8pPr>
            <a:lvl9pPr marL="3656665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4" name="Picture 3" descr="PLTW_MT_L_3Crgb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5" y="381000"/>
            <a:ext cx="6246479" cy="237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4079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5"/>
            <a:ext cx="8229600" cy="4525963"/>
          </a:xfrm>
          <a:prstGeom prst="rect">
            <a:avLst/>
          </a:prstGeom>
        </p:spPr>
        <p:txBody>
          <a:bodyPr lIns="91416" tIns="45709" rIns="91416" bIns="45709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812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8"/>
            <a:ext cx="7772400" cy="1500187"/>
          </a:xfrm>
          <a:prstGeom prst="rect">
            <a:avLst/>
          </a:prstGeom>
        </p:spPr>
        <p:txBody>
          <a:bodyPr lIns="91416" tIns="45709" rIns="91416" bIns="45709" anchor="b"/>
          <a:lstStyle>
            <a:lvl1pPr marL="0" indent="0">
              <a:buNone/>
              <a:defRPr sz="2000"/>
            </a:lvl1pPr>
            <a:lvl2pPr marL="457082" indent="0">
              <a:buNone/>
              <a:defRPr sz="1800"/>
            </a:lvl2pPr>
            <a:lvl3pPr marL="914165" indent="0">
              <a:buNone/>
              <a:defRPr sz="1600"/>
            </a:lvl3pPr>
            <a:lvl4pPr marL="1371250" indent="0">
              <a:buNone/>
              <a:defRPr sz="1400"/>
            </a:lvl4pPr>
            <a:lvl5pPr marL="1828332" indent="0">
              <a:buNone/>
              <a:defRPr sz="1400"/>
            </a:lvl5pPr>
            <a:lvl6pPr marL="2285415" indent="0">
              <a:buNone/>
              <a:defRPr sz="1400"/>
            </a:lvl6pPr>
            <a:lvl7pPr marL="2742500" indent="0">
              <a:buNone/>
              <a:defRPr sz="1400"/>
            </a:lvl7pPr>
            <a:lvl8pPr marL="3199580" indent="0">
              <a:buNone/>
              <a:defRPr sz="1400"/>
            </a:lvl8pPr>
            <a:lvl9pPr marL="3656665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050902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25963"/>
          </a:xfrm>
          <a:prstGeom prst="rect">
            <a:avLst/>
          </a:prstGeom>
        </p:spPr>
        <p:txBody>
          <a:bodyPr lIns="91416" tIns="45709" rIns="91416" bIns="45709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25963"/>
          </a:xfrm>
          <a:prstGeom prst="rect">
            <a:avLst/>
          </a:prstGeom>
        </p:spPr>
        <p:txBody>
          <a:bodyPr lIns="91416" tIns="45709" rIns="91416" bIns="45709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382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lIns="91416" tIns="45709" rIns="91416" bIns="45709" anchor="b"/>
          <a:lstStyle>
            <a:lvl1pPr marL="0" indent="0">
              <a:buNone/>
              <a:defRPr sz="2400" b="1"/>
            </a:lvl1pPr>
            <a:lvl2pPr marL="457082" indent="0">
              <a:buNone/>
              <a:defRPr sz="2000" b="1"/>
            </a:lvl2pPr>
            <a:lvl3pPr marL="914165" indent="0">
              <a:buNone/>
              <a:defRPr sz="1800" b="1"/>
            </a:lvl3pPr>
            <a:lvl4pPr marL="1371250" indent="0">
              <a:buNone/>
              <a:defRPr sz="1600" b="1"/>
            </a:lvl4pPr>
            <a:lvl5pPr marL="1828332" indent="0">
              <a:buNone/>
              <a:defRPr sz="1600" b="1"/>
            </a:lvl5pPr>
            <a:lvl6pPr marL="2285415" indent="0">
              <a:buNone/>
              <a:defRPr sz="1600" b="1"/>
            </a:lvl6pPr>
            <a:lvl7pPr marL="2742500" indent="0">
              <a:buNone/>
              <a:defRPr sz="1600" b="1"/>
            </a:lvl7pPr>
            <a:lvl8pPr marL="3199580" indent="0">
              <a:buNone/>
              <a:defRPr sz="1600" b="1"/>
            </a:lvl8pPr>
            <a:lvl9pPr marL="365666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lIns="91416" tIns="45709" rIns="91416" bIns="45709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lIns="91416" tIns="45709" rIns="91416" bIns="45709" anchor="b"/>
          <a:lstStyle>
            <a:lvl1pPr marL="0" indent="0">
              <a:buNone/>
              <a:defRPr sz="2400" b="1"/>
            </a:lvl1pPr>
            <a:lvl2pPr marL="457082" indent="0">
              <a:buNone/>
              <a:defRPr sz="2000" b="1"/>
            </a:lvl2pPr>
            <a:lvl3pPr marL="914165" indent="0">
              <a:buNone/>
              <a:defRPr sz="1800" b="1"/>
            </a:lvl3pPr>
            <a:lvl4pPr marL="1371250" indent="0">
              <a:buNone/>
              <a:defRPr sz="1600" b="1"/>
            </a:lvl4pPr>
            <a:lvl5pPr marL="1828332" indent="0">
              <a:buNone/>
              <a:defRPr sz="1600" b="1"/>
            </a:lvl5pPr>
            <a:lvl6pPr marL="2285415" indent="0">
              <a:buNone/>
              <a:defRPr sz="1600" b="1"/>
            </a:lvl6pPr>
            <a:lvl7pPr marL="2742500" indent="0">
              <a:buNone/>
              <a:defRPr sz="1600" b="1"/>
            </a:lvl7pPr>
            <a:lvl8pPr marL="3199580" indent="0">
              <a:buNone/>
              <a:defRPr sz="1600" b="1"/>
            </a:lvl8pPr>
            <a:lvl9pPr marL="365666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 lIns="91416" tIns="45709" rIns="91416" bIns="45709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589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4784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3456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189" y="4406802"/>
            <a:ext cx="7772176" cy="1361777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189" y="2906613"/>
            <a:ext cx="7772176" cy="1500188"/>
          </a:xfrm>
        </p:spPr>
        <p:txBody>
          <a:bodyPr anchor="b"/>
          <a:lstStyle>
            <a:lvl1pPr marL="0" indent="0">
              <a:buNone/>
              <a:defRPr sz="1400"/>
            </a:lvl1pPr>
            <a:lvl2pPr marL="320910" indent="0">
              <a:buNone/>
              <a:defRPr sz="1300"/>
            </a:lvl2pPr>
            <a:lvl3pPr marL="641826" indent="0">
              <a:buNone/>
              <a:defRPr sz="1100"/>
            </a:lvl3pPr>
            <a:lvl4pPr marL="962741" indent="0">
              <a:buNone/>
              <a:defRPr sz="1000"/>
            </a:lvl4pPr>
            <a:lvl5pPr marL="1283658" indent="0">
              <a:buNone/>
              <a:defRPr sz="1000"/>
            </a:lvl5pPr>
            <a:lvl6pPr marL="1604576" indent="0">
              <a:buNone/>
              <a:defRPr sz="1000"/>
            </a:lvl6pPr>
            <a:lvl7pPr marL="1925487" indent="0">
              <a:buNone/>
              <a:defRPr sz="1000"/>
            </a:lvl7pPr>
            <a:lvl8pPr marL="2246406" indent="0">
              <a:buNone/>
              <a:defRPr sz="1000"/>
            </a:lvl8pPr>
            <a:lvl9pPr marL="256731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400656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5"/>
            <a:ext cx="5111750" cy="5853113"/>
          </a:xfrm>
          <a:prstGeom prst="rect">
            <a:avLst/>
          </a:prstGeom>
        </p:spPr>
        <p:txBody>
          <a:bodyPr lIns="91416" tIns="45709" rIns="91416" bIns="45709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  <a:prstGeom prst="rect">
            <a:avLst/>
          </a:prstGeom>
        </p:spPr>
        <p:txBody>
          <a:bodyPr lIns="91416" tIns="45709" rIns="91416" bIns="45709"/>
          <a:lstStyle>
            <a:lvl1pPr marL="0" indent="0">
              <a:buNone/>
              <a:defRPr sz="1400"/>
            </a:lvl1pPr>
            <a:lvl2pPr marL="457082" indent="0">
              <a:buNone/>
              <a:defRPr sz="1200"/>
            </a:lvl2pPr>
            <a:lvl3pPr marL="914165" indent="0">
              <a:buNone/>
              <a:defRPr sz="1000"/>
            </a:lvl3pPr>
            <a:lvl4pPr marL="1371250" indent="0">
              <a:buNone/>
              <a:defRPr sz="900"/>
            </a:lvl4pPr>
            <a:lvl5pPr marL="1828332" indent="0">
              <a:buNone/>
              <a:defRPr sz="900"/>
            </a:lvl5pPr>
            <a:lvl6pPr marL="2285415" indent="0">
              <a:buNone/>
              <a:defRPr sz="900"/>
            </a:lvl6pPr>
            <a:lvl7pPr marL="2742500" indent="0">
              <a:buNone/>
              <a:defRPr sz="900"/>
            </a:lvl7pPr>
            <a:lvl8pPr marL="3199580" indent="0">
              <a:buNone/>
              <a:defRPr sz="900"/>
            </a:lvl8pPr>
            <a:lvl9pPr marL="365666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2223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lIns="91416" tIns="45709" rIns="91416" bIns="45709"/>
          <a:lstStyle>
            <a:lvl1pPr marL="0" indent="0">
              <a:buNone/>
              <a:defRPr sz="3200"/>
            </a:lvl1pPr>
            <a:lvl2pPr marL="457082" indent="0">
              <a:buNone/>
              <a:defRPr sz="2800"/>
            </a:lvl2pPr>
            <a:lvl3pPr marL="914165" indent="0">
              <a:buNone/>
              <a:defRPr sz="2400"/>
            </a:lvl3pPr>
            <a:lvl4pPr marL="1371250" indent="0">
              <a:buNone/>
              <a:defRPr sz="2000"/>
            </a:lvl4pPr>
            <a:lvl5pPr marL="1828332" indent="0">
              <a:buNone/>
              <a:defRPr sz="2000"/>
            </a:lvl5pPr>
            <a:lvl6pPr marL="2285415" indent="0">
              <a:buNone/>
              <a:defRPr sz="2000"/>
            </a:lvl6pPr>
            <a:lvl7pPr marL="2742500" indent="0">
              <a:buNone/>
              <a:defRPr sz="2000"/>
            </a:lvl7pPr>
            <a:lvl8pPr marL="3199580" indent="0">
              <a:buNone/>
              <a:defRPr sz="2000"/>
            </a:lvl8pPr>
            <a:lvl9pPr marL="3656665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lIns="91416" tIns="45709" rIns="91416" bIns="45709"/>
          <a:lstStyle>
            <a:lvl1pPr marL="0" indent="0">
              <a:buNone/>
              <a:defRPr sz="1400"/>
            </a:lvl1pPr>
            <a:lvl2pPr marL="457082" indent="0">
              <a:buNone/>
              <a:defRPr sz="1200"/>
            </a:lvl2pPr>
            <a:lvl3pPr marL="914165" indent="0">
              <a:buNone/>
              <a:defRPr sz="1000"/>
            </a:lvl3pPr>
            <a:lvl4pPr marL="1371250" indent="0">
              <a:buNone/>
              <a:defRPr sz="900"/>
            </a:lvl4pPr>
            <a:lvl5pPr marL="1828332" indent="0">
              <a:buNone/>
              <a:defRPr sz="900"/>
            </a:lvl5pPr>
            <a:lvl6pPr marL="2285415" indent="0">
              <a:buNone/>
              <a:defRPr sz="900"/>
            </a:lvl6pPr>
            <a:lvl7pPr marL="2742500" indent="0">
              <a:buNone/>
              <a:defRPr sz="900"/>
            </a:lvl7pPr>
            <a:lvl8pPr marL="3199580" indent="0">
              <a:buNone/>
              <a:defRPr sz="900"/>
            </a:lvl8pPr>
            <a:lvl9pPr marL="365666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00242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5"/>
            <a:ext cx="8229600" cy="4525963"/>
          </a:xfrm>
          <a:prstGeom prst="rect">
            <a:avLst/>
          </a:prstGeom>
        </p:spPr>
        <p:txBody>
          <a:bodyPr vert="eaVert" lIns="91416" tIns="45709" rIns="91416" bIns="45709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78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3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  <a:prstGeom prst="rect">
            <a:avLst/>
          </a:prstGeom>
        </p:spPr>
        <p:txBody>
          <a:bodyPr vert="eaVert" lIns="91416" tIns="45709" rIns="91416" bIns="45709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25423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90801"/>
            <a:ext cx="7772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91000"/>
            <a:ext cx="6400800" cy="609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386B"/>
                </a:solidFill>
              </a:defRPr>
            </a:lvl1pPr>
            <a:lvl2pPr marL="457082" indent="0" algn="ctr">
              <a:buNone/>
              <a:defRPr/>
            </a:lvl2pPr>
            <a:lvl3pPr marL="914165" indent="0" algn="ctr">
              <a:buNone/>
              <a:defRPr/>
            </a:lvl3pPr>
            <a:lvl4pPr marL="1371250" indent="0" algn="ctr">
              <a:buNone/>
              <a:defRPr/>
            </a:lvl4pPr>
            <a:lvl5pPr marL="1828332" indent="0" algn="ctr">
              <a:buNone/>
              <a:defRPr/>
            </a:lvl5pPr>
            <a:lvl6pPr marL="2285415" indent="0" algn="ctr">
              <a:buNone/>
              <a:defRPr/>
            </a:lvl6pPr>
            <a:lvl7pPr marL="2742500" indent="0" algn="ctr">
              <a:buNone/>
              <a:defRPr/>
            </a:lvl7pPr>
            <a:lvl8pPr marL="3199580" indent="0" algn="ctr">
              <a:buNone/>
              <a:defRPr/>
            </a:lvl8pPr>
            <a:lvl9pPr marL="3656665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5BA66F-768A-496E-B201-B0F50C2CC72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31679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48307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7A5C21-3EFD-42C5-84BD-6FC92D3A6C9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356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8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82" indent="0">
              <a:buNone/>
              <a:defRPr sz="1800"/>
            </a:lvl2pPr>
            <a:lvl3pPr marL="914165" indent="0">
              <a:buNone/>
              <a:defRPr sz="1600"/>
            </a:lvl3pPr>
            <a:lvl4pPr marL="1371250" indent="0">
              <a:buNone/>
              <a:defRPr sz="1400"/>
            </a:lvl4pPr>
            <a:lvl5pPr marL="1828332" indent="0">
              <a:buNone/>
              <a:defRPr sz="1400"/>
            </a:lvl5pPr>
            <a:lvl6pPr marL="2285415" indent="0">
              <a:buNone/>
              <a:defRPr sz="1400"/>
            </a:lvl6pPr>
            <a:lvl7pPr marL="2742500" indent="0">
              <a:buNone/>
              <a:defRPr sz="1400"/>
            </a:lvl7pPr>
            <a:lvl8pPr marL="3199580" indent="0">
              <a:buNone/>
              <a:defRPr sz="1400"/>
            </a:lvl8pPr>
            <a:lvl9pPr marL="3656665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825D9F-6402-46CD-B589-6F33F57BE9D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31886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E46C69-9418-40E3-B341-72FC08C7A56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83404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2" indent="0">
              <a:buNone/>
              <a:defRPr sz="2000" b="1"/>
            </a:lvl2pPr>
            <a:lvl3pPr marL="914165" indent="0">
              <a:buNone/>
              <a:defRPr sz="1800" b="1"/>
            </a:lvl3pPr>
            <a:lvl4pPr marL="1371250" indent="0">
              <a:buNone/>
              <a:defRPr sz="1600" b="1"/>
            </a:lvl4pPr>
            <a:lvl5pPr marL="1828332" indent="0">
              <a:buNone/>
              <a:defRPr sz="1600" b="1"/>
            </a:lvl5pPr>
            <a:lvl6pPr marL="2285415" indent="0">
              <a:buNone/>
              <a:defRPr sz="1600" b="1"/>
            </a:lvl6pPr>
            <a:lvl7pPr marL="2742500" indent="0">
              <a:buNone/>
              <a:defRPr sz="1600" b="1"/>
            </a:lvl7pPr>
            <a:lvl8pPr marL="3199580" indent="0">
              <a:buNone/>
              <a:defRPr sz="1600" b="1"/>
            </a:lvl8pPr>
            <a:lvl9pPr marL="365666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2" indent="0">
              <a:buNone/>
              <a:defRPr sz="2000" b="1"/>
            </a:lvl2pPr>
            <a:lvl3pPr marL="914165" indent="0">
              <a:buNone/>
              <a:defRPr sz="1800" b="1"/>
            </a:lvl3pPr>
            <a:lvl4pPr marL="1371250" indent="0">
              <a:buNone/>
              <a:defRPr sz="1600" b="1"/>
            </a:lvl4pPr>
            <a:lvl5pPr marL="1828332" indent="0">
              <a:buNone/>
              <a:defRPr sz="1600" b="1"/>
            </a:lvl5pPr>
            <a:lvl6pPr marL="2285415" indent="0">
              <a:buNone/>
              <a:defRPr sz="1600" b="1"/>
            </a:lvl6pPr>
            <a:lvl7pPr marL="2742500" indent="0">
              <a:buNone/>
              <a:defRPr sz="1600" b="1"/>
            </a:lvl7pPr>
            <a:lvl8pPr marL="3199580" indent="0">
              <a:buNone/>
              <a:defRPr sz="1600" b="1"/>
            </a:lvl8pPr>
            <a:lvl9pPr marL="365666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C1B712-F267-4AD1-9793-86A048F079D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094472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60E8F6-9527-4481-96FF-48BB1CF6397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557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2970" y="1946705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5578" y="1946705"/>
            <a:ext cx="3625453" cy="4018359"/>
          </a:xfrm>
        </p:spPr>
        <p:txBody>
          <a:bodyPr/>
          <a:lstStyle>
            <a:lvl1pPr>
              <a:defRPr sz="2000"/>
            </a:lvl1pPr>
            <a:lvl2pPr>
              <a:defRPr sz="17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  <a:lvl6pPr>
              <a:defRPr sz="1300"/>
            </a:lvl6pPr>
            <a:lvl7pPr>
              <a:defRPr sz="1300"/>
            </a:lvl7pPr>
            <a:lvl8pPr>
              <a:defRPr sz="1300"/>
            </a:lvl8pPr>
            <a:lvl9pPr>
              <a:defRPr sz="1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43899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DD7CA6-A1F5-49C9-A354-4074CB0AFA9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75777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82" indent="0">
              <a:buNone/>
              <a:defRPr sz="1200"/>
            </a:lvl2pPr>
            <a:lvl3pPr marL="914165" indent="0">
              <a:buNone/>
              <a:defRPr sz="1000"/>
            </a:lvl3pPr>
            <a:lvl4pPr marL="1371250" indent="0">
              <a:buNone/>
              <a:defRPr sz="900"/>
            </a:lvl4pPr>
            <a:lvl5pPr marL="1828332" indent="0">
              <a:buNone/>
              <a:defRPr sz="900"/>
            </a:lvl5pPr>
            <a:lvl6pPr marL="2285415" indent="0">
              <a:buNone/>
              <a:defRPr sz="900"/>
            </a:lvl6pPr>
            <a:lvl7pPr marL="2742500" indent="0">
              <a:buNone/>
              <a:defRPr sz="900"/>
            </a:lvl7pPr>
            <a:lvl8pPr marL="3199580" indent="0">
              <a:buNone/>
              <a:defRPr sz="900"/>
            </a:lvl8pPr>
            <a:lvl9pPr marL="365666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C3442C-F946-4817-8C5D-796044E501C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90278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82" indent="0">
              <a:buNone/>
              <a:defRPr sz="2800"/>
            </a:lvl2pPr>
            <a:lvl3pPr marL="914165" indent="0">
              <a:buNone/>
              <a:defRPr sz="2400"/>
            </a:lvl3pPr>
            <a:lvl4pPr marL="1371250" indent="0">
              <a:buNone/>
              <a:defRPr sz="2000"/>
            </a:lvl4pPr>
            <a:lvl5pPr marL="1828332" indent="0">
              <a:buNone/>
              <a:defRPr sz="2000"/>
            </a:lvl5pPr>
            <a:lvl6pPr marL="2285415" indent="0">
              <a:buNone/>
              <a:defRPr sz="2000"/>
            </a:lvl6pPr>
            <a:lvl7pPr marL="2742500" indent="0">
              <a:buNone/>
              <a:defRPr sz="2000"/>
            </a:lvl7pPr>
            <a:lvl8pPr marL="3199580" indent="0">
              <a:buNone/>
              <a:defRPr sz="2000"/>
            </a:lvl8pPr>
            <a:lvl9pPr marL="3656665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82" indent="0">
              <a:buNone/>
              <a:defRPr sz="1200"/>
            </a:lvl2pPr>
            <a:lvl3pPr marL="914165" indent="0">
              <a:buNone/>
              <a:defRPr sz="1000"/>
            </a:lvl3pPr>
            <a:lvl4pPr marL="1371250" indent="0">
              <a:buNone/>
              <a:defRPr sz="900"/>
            </a:lvl4pPr>
            <a:lvl5pPr marL="1828332" indent="0">
              <a:buNone/>
              <a:defRPr sz="900"/>
            </a:lvl5pPr>
            <a:lvl6pPr marL="2285415" indent="0">
              <a:buNone/>
              <a:defRPr sz="900"/>
            </a:lvl6pPr>
            <a:lvl7pPr marL="2742500" indent="0">
              <a:buNone/>
              <a:defRPr sz="900"/>
            </a:lvl7pPr>
            <a:lvl8pPr marL="3199580" indent="0">
              <a:buNone/>
              <a:defRPr sz="900"/>
            </a:lvl8pPr>
            <a:lvl9pPr marL="365666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147EC1-99F6-4BB3-B26F-FC3DE3D1415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40603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E6B5AE-99B8-48C8-B463-77AB230B17B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326736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3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B90214-8DE6-41E0-A61B-78123E25BEB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78502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90801"/>
            <a:ext cx="7772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91000"/>
            <a:ext cx="6400800" cy="609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386B"/>
                </a:solidFill>
              </a:defRPr>
            </a:lvl1pPr>
            <a:lvl2pPr marL="457082" indent="0" algn="ctr">
              <a:buNone/>
              <a:defRPr/>
            </a:lvl2pPr>
            <a:lvl3pPr marL="914165" indent="0" algn="ctr">
              <a:buNone/>
              <a:defRPr/>
            </a:lvl3pPr>
            <a:lvl4pPr marL="1371250" indent="0" algn="ctr">
              <a:buNone/>
              <a:defRPr/>
            </a:lvl4pPr>
            <a:lvl5pPr marL="1828332" indent="0" algn="ctr">
              <a:buNone/>
              <a:defRPr/>
            </a:lvl5pPr>
            <a:lvl6pPr marL="2285415" indent="0" algn="ctr">
              <a:buNone/>
              <a:defRPr/>
            </a:lvl6pPr>
            <a:lvl7pPr marL="2742500" indent="0" algn="ctr">
              <a:buNone/>
              <a:defRPr/>
            </a:lvl7pPr>
            <a:lvl8pPr marL="3199580" indent="0" algn="ctr">
              <a:buNone/>
              <a:defRPr/>
            </a:lvl8pPr>
            <a:lvl9pPr marL="3656665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5BA66F-768A-496E-B201-B0F50C2CC72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287477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48307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7A5C21-3EFD-42C5-84BD-6FC92D3A6C9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2794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8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82" indent="0">
              <a:buNone/>
              <a:defRPr sz="1800"/>
            </a:lvl2pPr>
            <a:lvl3pPr marL="914165" indent="0">
              <a:buNone/>
              <a:defRPr sz="1600"/>
            </a:lvl3pPr>
            <a:lvl4pPr marL="1371250" indent="0">
              <a:buNone/>
              <a:defRPr sz="1400"/>
            </a:lvl4pPr>
            <a:lvl5pPr marL="1828332" indent="0">
              <a:buNone/>
              <a:defRPr sz="1400"/>
            </a:lvl5pPr>
            <a:lvl6pPr marL="2285415" indent="0">
              <a:buNone/>
              <a:defRPr sz="1400"/>
            </a:lvl6pPr>
            <a:lvl7pPr marL="2742500" indent="0">
              <a:buNone/>
              <a:defRPr sz="1400"/>
            </a:lvl7pPr>
            <a:lvl8pPr marL="3199580" indent="0">
              <a:buNone/>
              <a:defRPr sz="1400"/>
            </a:lvl8pPr>
            <a:lvl9pPr marL="3656665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825D9F-6402-46CD-B589-6F33F57BE9D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95662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E46C69-9418-40E3-B341-72FC08C7A56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41630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2" indent="0">
              <a:buNone/>
              <a:defRPr sz="2000" b="1"/>
            </a:lvl2pPr>
            <a:lvl3pPr marL="914165" indent="0">
              <a:buNone/>
              <a:defRPr sz="1800" b="1"/>
            </a:lvl3pPr>
            <a:lvl4pPr marL="1371250" indent="0">
              <a:buNone/>
              <a:defRPr sz="1600" b="1"/>
            </a:lvl4pPr>
            <a:lvl5pPr marL="1828332" indent="0">
              <a:buNone/>
              <a:defRPr sz="1600" b="1"/>
            </a:lvl5pPr>
            <a:lvl6pPr marL="2285415" indent="0">
              <a:buNone/>
              <a:defRPr sz="1600" b="1"/>
            </a:lvl6pPr>
            <a:lvl7pPr marL="2742500" indent="0">
              <a:buNone/>
              <a:defRPr sz="1600" b="1"/>
            </a:lvl7pPr>
            <a:lvl8pPr marL="3199580" indent="0">
              <a:buNone/>
              <a:defRPr sz="1600" b="1"/>
            </a:lvl8pPr>
            <a:lvl9pPr marL="365666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2" indent="0">
              <a:buNone/>
              <a:defRPr sz="2000" b="1"/>
            </a:lvl2pPr>
            <a:lvl3pPr marL="914165" indent="0">
              <a:buNone/>
              <a:defRPr sz="1800" b="1"/>
            </a:lvl3pPr>
            <a:lvl4pPr marL="1371250" indent="0">
              <a:buNone/>
              <a:defRPr sz="1600" b="1"/>
            </a:lvl4pPr>
            <a:lvl5pPr marL="1828332" indent="0">
              <a:buNone/>
              <a:defRPr sz="1600" b="1"/>
            </a:lvl5pPr>
            <a:lvl6pPr marL="2285415" indent="0">
              <a:buNone/>
              <a:defRPr sz="1600" b="1"/>
            </a:lvl6pPr>
            <a:lvl7pPr marL="2742500" indent="0">
              <a:buNone/>
              <a:defRPr sz="1600" b="1"/>
            </a:lvl7pPr>
            <a:lvl8pPr marL="3199580" indent="0">
              <a:buNone/>
              <a:defRPr sz="1600" b="1"/>
            </a:lvl8pPr>
            <a:lvl9pPr marL="365666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C1B712-F267-4AD1-9793-86A048F079D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655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47" y="274588"/>
            <a:ext cx="8228707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647" y="1534791"/>
            <a:ext cx="4039568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0910" indent="0">
              <a:buNone/>
              <a:defRPr sz="1400" b="1"/>
            </a:lvl2pPr>
            <a:lvl3pPr marL="641826" indent="0">
              <a:buNone/>
              <a:defRPr sz="1300" b="1"/>
            </a:lvl3pPr>
            <a:lvl4pPr marL="962741" indent="0">
              <a:buNone/>
              <a:defRPr sz="1100" b="1"/>
            </a:lvl4pPr>
            <a:lvl5pPr marL="1283658" indent="0">
              <a:buNone/>
              <a:defRPr sz="1100" b="1"/>
            </a:lvl5pPr>
            <a:lvl6pPr marL="1604576" indent="0">
              <a:buNone/>
              <a:defRPr sz="1100" b="1"/>
            </a:lvl6pPr>
            <a:lvl7pPr marL="1925487" indent="0">
              <a:buNone/>
              <a:defRPr sz="1100" b="1"/>
            </a:lvl7pPr>
            <a:lvl8pPr marL="2246406" indent="0">
              <a:buNone/>
              <a:defRPr sz="1100" b="1"/>
            </a:lvl8pPr>
            <a:lvl9pPr marL="2567318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647" y="2174379"/>
            <a:ext cx="4039568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4555" y="1534791"/>
            <a:ext cx="4041799" cy="639589"/>
          </a:xfrm>
        </p:spPr>
        <p:txBody>
          <a:bodyPr anchor="b"/>
          <a:lstStyle>
            <a:lvl1pPr marL="0" indent="0">
              <a:buNone/>
              <a:defRPr sz="1700" b="1"/>
            </a:lvl1pPr>
            <a:lvl2pPr marL="320910" indent="0">
              <a:buNone/>
              <a:defRPr sz="1400" b="1"/>
            </a:lvl2pPr>
            <a:lvl3pPr marL="641826" indent="0">
              <a:buNone/>
              <a:defRPr sz="1300" b="1"/>
            </a:lvl3pPr>
            <a:lvl4pPr marL="962741" indent="0">
              <a:buNone/>
              <a:defRPr sz="1100" b="1"/>
            </a:lvl4pPr>
            <a:lvl5pPr marL="1283658" indent="0">
              <a:buNone/>
              <a:defRPr sz="1100" b="1"/>
            </a:lvl5pPr>
            <a:lvl6pPr marL="1604576" indent="0">
              <a:buNone/>
              <a:defRPr sz="1100" b="1"/>
            </a:lvl6pPr>
            <a:lvl7pPr marL="1925487" indent="0">
              <a:buNone/>
              <a:defRPr sz="1100" b="1"/>
            </a:lvl7pPr>
            <a:lvl8pPr marL="2246406" indent="0">
              <a:buNone/>
              <a:defRPr sz="1100" b="1"/>
            </a:lvl8pPr>
            <a:lvl9pPr marL="2567318" indent="0">
              <a:buNone/>
              <a:defRPr sz="1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4555" y="2174379"/>
            <a:ext cx="4041799" cy="3951387"/>
          </a:xfrm>
        </p:spPr>
        <p:txBody>
          <a:bodyPr/>
          <a:lstStyle>
            <a:lvl1pPr>
              <a:defRPr sz="1700"/>
            </a:lvl1pPr>
            <a:lvl2pPr>
              <a:defRPr sz="1400"/>
            </a:lvl2pPr>
            <a:lvl3pPr>
              <a:defRPr sz="13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22231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60E8F6-9527-4481-96FF-48BB1CF6397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55732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DD7CA6-A1F5-49C9-A354-4074CB0AFA9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682513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82" indent="0">
              <a:buNone/>
              <a:defRPr sz="1200"/>
            </a:lvl2pPr>
            <a:lvl3pPr marL="914165" indent="0">
              <a:buNone/>
              <a:defRPr sz="1000"/>
            </a:lvl3pPr>
            <a:lvl4pPr marL="1371250" indent="0">
              <a:buNone/>
              <a:defRPr sz="900"/>
            </a:lvl4pPr>
            <a:lvl5pPr marL="1828332" indent="0">
              <a:buNone/>
              <a:defRPr sz="900"/>
            </a:lvl5pPr>
            <a:lvl6pPr marL="2285415" indent="0">
              <a:buNone/>
              <a:defRPr sz="900"/>
            </a:lvl6pPr>
            <a:lvl7pPr marL="2742500" indent="0">
              <a:buNone/>
              <a:defRPr sz="900"/>
            </a:lvl7pPr>
            <a:lvl8pPr marL="3199580" indent="0">
              <a:buNone/>
              <a:defRPr sz="900"/>
            </a:lvl8pPr>
            <a:lvl9pPr marL="365666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C3442C-F946-4817-8C5D-796044E501C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92519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82" indent="0">
              <a:buNone/>
              <a:defRPr sz="2800"/>
            </a:lvl2pPr>
            <a:lvl3pPr marL="914165" indent="0">
              <a:buNone/>
              <a:defRPr sz="2400"/>
            </a:lvl3pPr>
            <a:lvl4pPr marL="1371250" indent="0">
              <a:buNone/>
              <a:defRPr sz="2000"/>
            </a:lvl4pPr>
            <a:lvl5pPr marL="1828332" indent="0">
              <a:buNone/>
              <a:defRPr sz="2000"/>
            </a:lvl5pPr>
            <a:lvl6pPr marL="2285415" indent="0">
              <a:buNone/>
              <a:defRPr sz="2000"/>
            </a:lvl6pPr>
            <a:lvl7pPr marL="2742500" indent="0">
              <a:buNone/>
              <a:defRPr sz="2000"/>
            </a:lvl7pPr>
            <a:lvl8pPr marL="3199580" indent="0">
              <a:buNone/>
              <a:defRPr sz="2000"/>
            </a:lvl8pPr>
            <a:lvl9pPr marL="3656665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82" indent="0">
              <a:buNone/>
              <a:defRPr sz="1200"/>
            </a:lvl2pPr>
            <a:lvl3pPr marL="914165" indent="0">
              <a:buNone/>
              <a:defRPr sz="1000"/>
            </a:lvl3pPr>
            <a:lvl4pPr marL="1371250" indent="0">
              <a:buNone/>
              <a:defRPr sz="900"/>
            </a:lvl4pPr>
            <a:lvl5pPr marL="1828332" indent="0">
              <a:buNone/>
              <a:defRPr sz="900"/>
            </a:lvl5pPr>
            <a:lvl6pPr marL="2285415" indent="0">
              <a:buNone/>
              <a:defRPr sz="900"/>
            </a:lvl6pPr>
            <a:lvl7pPr marL="2742500" indent="0">
              <a:buNone/>
              <a:defRPr sz="900"/>
            </a:lvl7pPr>
            <a:lvl8pPr marL="3199580" indent="0">
              <a:buNone/>
              <a:defRPr sz="900"/>
            </a:lvl8pPr>
            <a:lvl9pPr marL="365666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147EC1-99F6-4BB3-B26F-FC3DE3D1415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7404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E6B5AE-99B8-48C8-B463-77AB230B17B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209958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3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B90214-8DE6-41E0-A61B-78123E25BEB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683656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81405"/>
            <a:ext cx="7772400" cy="838199"/>
          </a:xfrm>
          <a:prstGeom prst="rect">
            <a:avLst/>
          </a:prstGeom>
        </p:spPr>
        <p:txBody>
          <a:bodyPr/>
          <a:lstStyle>
            <a:lvl1pPr>
              <a:defRPr sz="4000">
                <a:solidFill>
                  <a:srgbClr val="00386B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876800"/>
            <a:ext cx="6400800" cy="685800"/>
          </a:xfrm>
          <a:prstGeom prst="rect">
            <a:avLst/>
          </a:prstGeom>
        </p:spPr>
        <p:txBody>
          <a:bodyPr lIns="91416" tIns="45709" rIns="91416" bIns="45709"/>
          <a:lstStyle>
            <a:lvl1pPr marL="0" indent="0" algn="ctr">
              <a:buNone/>
              <a:defRPr>
                <a:solidFill>
                  <a:srgbClr val="00386B"/>
                </a:solidFill>
              </a:defRPr>
            </a:lvl1pPr>
            <a:lvl2pPr marL="457082" indent="0" algn="ctr">
              <a:buNone/>
              <a:defRPr/>
            </a:lvl2pPr>
            <a:lvl3pPr marL="914165" indent="0" algn="ctr">
              <a:buNone/>
              <a:defRPr/>
            </a:lvl3pPr>
            <a:lvl4pPr marL="1371250" indent="0" algn="ctr">
              <a:buNone/>
              <a:defRPr/>
            </a:lvl4pPr>
            <a:lvl5pPr marL="1828332" indent="0" algn="ctr">
              <a:buNone/>
              <a:defRPr/>
            </a:lvl5pPr>
            <a:lvl6pPr marL="2285415" indent="0" algn="ctr">
              <a:buNone/>
              <a:defRPr/>
            </a:lvl6pPr>
            <a:lvl7pPr marL="2742500" indent="0" algn="ctr">
              <a:buNone/>
              <a:defRPr/>
            </a:lvl7pPr>
            <a:lvl8pPr marL="3199580" indent="0" algn="ctr">
              <a:buNone/>
              <a:defRPr/>
            </a:lvl8pPr>
            <a:lvl9pPr marL="3656665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4" name="Picture 3" descr="PLTW_MT_L_3Crgb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447805" y="381000"/>
            <a:ext cx="6246479" cy="237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41076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5"/>
            <a:ext cx="8229600" cy="4525963"/>
          </a:xfrm>
          <a:prstGeom prst="rect">
            <a:avLst/>
          </a:prstGeom>
        </p:spPr>
        <p:txBody>
          <a:bodyPr lIns="91416" tIns="45709" rIns="91416" bIns="45709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251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8"/>
            <a:ext cx="7772400" cy="1500187"/>
          </a:xfrm>
          <a:prstGeom prst="rect">
            <a:avLst/>
          </a:prstGeom>
        </p:spPr>
        <p:txBody>
          <a:bodyPr lIns="91416" tIns="45709" rIns="91416" bIns="45709" anchor="b"/>
          <a:lstStyle>
            <a:lvl1pPr marL="0" indent="0">
              <a:buNone/>
              <a:defRPr sz="2000"/>
            </a:lvl1pPr>
            <a:lvl2pPr marL="457082" indent="0">
              <a:buNone/>
              <a:defRPr sz="1800"/>
            </a:lvl2pPr>
            <a:lvl3pPr marL="914165" indent="0">
              <a:buNone/>
              <a:defRPr sz="1600"/>
            </a:lvl3pPr>
            <a:lvl4pPr marL="1371250" indent="0">
              <a:buNone/>
              <a:defRPr sz="1400"/>
            </a:lvl4pPr>
            <a:lvl5pPr marL="1828332" indent="0">
              <a:buNone/>
              <a:defRPr sz="1400"/>
            </a:lvl5pPr>
            <a:lvl6pPr marL="2285415" indent="0">
              <a:buNone/>
              <a:defRPr sz="1400"/>
            </a:lvl6pPr>
            <a:lvl7pPr marL="2742500" indent="0">
              <a:buNone/>
              <a:defRPr sz="1400"/>
            </a:lvl7pPr>
            <a:lvl8pPr marL="3199580" indent="0">
              <a:buNone/>
              <a:defRPr sz="1400"/>
            </a:lvl8pPr>
            <a:lvl9pPr marL="3656665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416632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25963"/>
          </a:xfrm>
          <a:prstGeom prst="rect">
            <a:avLst/>
          </a:prstGeom>
        </p:spPr>
        <p:txBody>
          <a:bodyPr lIns="91416" tIns="45709" rIns="91416" bIns="45709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25963"/>
          </a:xfrm>
          <a:prstGeom prst="rect">
            <a:avLst/>
          </a:prstGeom>
        </p:spPr>
        <p:txBody>
          <a:bodyPr lIns="91416" tIns="45709" rIns="91416" bIns="45709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61844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60358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lIns="91416" tIns="45709" rIns="91416" bIns="45709" anchor="b"/>
          <a:lstStyle>
            <a:lvl1pPr marL="0" indent="0">
              <a:buNone/>
              <a:defRPr sz="2400" b="1"/>
            </a:lvl1pPr>
            <a:lvl2pPr marL="457082" indent="0">
              <a:buNone/>
              <a:defRPr sz="2000" b="1"/>
            </a:lvl2pPr>
            <a:lvl3pPr marL="914165" indent="0">
              <a:buNone/>
              <a:defRPr sz="1800" b="1"/>
            </a:lvl3pPr>
            <a:lvl4pPr marL="1371250" indent="0">
              <a:buNone/>
              <a:defRPr sz="1600" b="1"/>
            </a:lvl4pPr>
            <a:lvl5pPr marL="1828332" indent="0">
              <a:buNone/>
              <a:defRPr sz="1600" b="1"/>
            </a:lvl5pPr>
            <a:lvl6pPr marL="2285415" indent="0">
              <a:buNone/>
              <a:defRPr sz="1600" b="1"/>
            </a:lvl6pPr>
            <a:lvl7pPr marL="2742500" indent="0">
              <a:buNone/>
              <a:defRPr sz="1600" b="1"/>
            </a:lvl7pPr>
            <a:lvl8pPr marL="3199580" indent="0">
              <a:buNone/>
              <a:defRPr sz="1600" b="1"/>
            </a:lvl8pPr>
            <a:lvl9pPr marL="365666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lIns="91416" tIns="45709" rIns="91416" bIns="45709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  <a:prstGeom prst="rect">
            <a:avLst/>
          </a:prstGeom>
        </p:spPr>
        <p:txBody>
          <a:bodyPr lIns="91416" tIns="45709" rIns="91416" bIns="45709" anchor="b"/>
          <a:lstStyle>
            <a:lvl1pPr marL="0" indent="0">
              <a:buNone/>
              <a:defRPr sz="2400" b="1"/>
            </a:lvl1pPr>
            <a:lvl2pPr marL="457082" indent="0">
              <a:buNone/>
              <a:defRPr sz="2000" b="1"/>
            </a:lvl2pPr>
            <a:lvl3pPr marL="914165" indent="0">
              <a:buNone/>
              <a:defRPr sz="1800" b="1"/>
            </a:lvl3pPr>
            <a:lvl4pPr marL="1371250" indent="0">
              <a:buNone/>
              <a:defRPr sz="1600" b="1"/>
            </a:lvl4pPr>
            <a:lvl5pPr marL="1828332" indent="0">
              <a:buNone/>
              <a:defRPr sz="1600" b="1"/>
            </a:lvl5pPr>
            <a:lvl6pPr marL="2285415" indent="0">
              <a:buNone/>
              <a:defRPr sz="1600" b="1"/>
            </a:lvl6pPr>
            <a:lvl7pPr marL="2742500" indent="0">
              <a:buNone/>
              <a:defRPr sz="1600" b="1"/>
            </a:lvl7pPr>
            <a:lvl8pPr marL="3199580" indent="0">
              <a:buNone/>
              <a:defRPr sz="1600" b="1"/>
            </a:lvl8pPr>
            <a:lvl9pPr marL="365666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  <a:prstGeom prst="rect">
            <a:avLst/>
          </a:prstGeom>
        </p:spPr>
        <p:txBody>
          <a:bodyPr lIns="91416" tIns="45709" rIns="91416" bIns="45709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508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6329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288826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5"/>
            <a:ext cx="5111750" cy="5853113"/>
          </a:xfrm>
          <a:prstGeom prst="rect">
            <a:avLst/>
          </a:prstGeom>
        </p:spPr>
        <p:txBody>
          <a:bodyPr lIns="91416" tIns="45709" rIns="91416" bIns="45709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  <a:prstGeom prst="rect">
            <a:avLst/>
          </a:prstGeom>
        </p:spPr>
        <p:txBody>
          <a:bodyPr lIns="91416" tIns="45709" rIns="91416" bIns="45709"/>
          <a:lstStyle>
            <a:lvl1pPr marL="0" indent="0">
              <a:buNone/>
              <a:defRPr sz="1400"/>
            </a:lvl1pPr>
            <a:lvl2pPr marL="457082" indent="0">
              <a:buNone/>
              <a:defRPr sz="1200"/>
            </a:lvl2pPr>
            <a:lvl3pPr marL="914165" indent="0">
              <a:buNone/>
              <a:defRPr sz="1000"/>
            </a:lvl3pPr>
            <a:lvl4pPr marL="1371250" indent="0">
              <a:buNone/>
              <a:defRPr sz="900"/>
            </a:lvl4pPr>
            <a:lvl5pPr marL="1828332" indent="0">
              <a:buNone/>
              <a:defRPr sz="900"/>
            </a:lvl5pPr>
            <a:lvl6pPr marL="2285415" indent="0">
              <a:buNone/>
              <a:defRPr sz="900"/>
            </a:lvl6pPr>
            <a:lvl7pPr marL="2742500" indent="0">
              <a:buNone/>
              <a:defRPr sz="900"/>
            </a:lvl7pPr>
            <a:lvl8pPr marL="3199580" indent="0">
              <a:buNone/>
              <a:defRPr sz="900"/>
            </a:lvl8pPr>
            <a:lvl9pPr marL="365666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303584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lIns="91416" tIns="45709" rIns="91416" bIns="45709"/>
          <a:lstStyle>
            <a:lvl1pPr marL="0" indent="0">
              <a:buNone/>
              <a:defRPr sz="3200"/>
            </a:lvl1pPr>
            <a:lvl2pPr marL="457082" indent="0">
              <a:buNone/>
              <a:defRPr sz="2800"/>
            </a:lvl2pPr>
            <a:lvl3pPr marL="914165" indent="0">
              <a:buNone/>
              <a:defRPr sz="2400"/>
            </a:lvl3pPr>
            <a:lvl4pPr marL="1371250" indent="0">
              <a:buNone/>
              <a:defRPr sz="2000"/>
            </a:lvl4pPr>
            <a:lvl5pPr marL="1828332" indent="0">
              <a:buNone/>
              <a:defRPr sz="2000"/>
            </a:lvl5pPr>
            <a:lvl6pPr marL="2285415" indent="0">
              <a:buNone/>
              <a:defRPr sz="2000"/>
            </a:lvl6pPr>
            <a:lvl7pPr marL="2742500" indent="0">
              <a:buNone/>
              <a:defRPr sz="2000"/>
            </a:lvl7pPr>
            <a:lvl8pPr marL="3199580" indent="0">
              <a:buNone/>
              <a:defRPr sz="2000"/>
            </a:lvl8pPr>
            <a:lvl9pPr marL="3656665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lIns="91416" tIns="45709" rIns="91416" bIns="45709"/>
          <a:lstStyle>
            <a:lvl1pPr marL="0" indent="0">
              <a:buNone/>
              <a:defRPr sz="1400"/>
            </a:lvl1pPr>
            <a:lvl2pPr marL="457082" indent="0">
              <a:buNone/>
              <a:defRPr sz="1200"/>
            </a:lvl2pPr>
            <a:lvl3pPr marL="914165" indent="0">
              <a:buNone/>
              <a:defRPr sz="1000"/>
            </a:lvl3pPr>
            <a:lvl4pPr marL="1371250" indent="0">
              <a:buNone/>
              <a:defRPr sz="900"/>
            </a:lvl4pPr>
            <a:lvl5pPr marL="1828332" indent="0">
              <a:buNone/>
              <a:defRPr sz="900"/>
            </a:lvl5pPr>
            <a:lvl6pPr marL="2285415" indent="0">
              <a:buNone/>
              <a:defRPr sz="900"/>
            </a:lvl6pPr>
            <a:lvl7pPr marL="2742500" indent="0">
              <a:buNone/>
              <a:defRPr sz="900"/>
            </a:lvl7pPr>
            <a:lvl8pPr marL="3199580" indent="0">
              <a:buNone/>
              <a:defRPr sz="900"/>
            </a:lvl8pPr>
            <a:lvl9pPr marL="365666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4498356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5"/>
            <a:ext cx="8229600" cy="4525963"/>
          </a:xfrm>
          <a:prstGeom prst="rect">
            <a:avLst/>
          </a:prstGeom>
        </p:spPr>
        <p:txBody>
          <a:bodyPr vert="eaVert" lIns="91416" tIns="45709" rIns="91416" bIns="45709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04640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3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  <a:prstGeom prst="rect">
            <a:avLst/>
          </a:prstGeom>
        </p:spPr>
        <p:txBody>
          <a:bodyPr vert="eaVert" lIns="91416" tIns="45709" rIns="91416" bIns="45709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21675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90801"/>
            <a:ext cx="7772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91000"/>
            <a:ext cx="6400800" cy="609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386B"/>
                </a:solidFill>
              </a:defRPr>
            </a:lvl1pPr>
            <a:lvl2pPr marL="457082" indent="0" algn="ctr">
              <a:buNone/>
              <a:defRPr/>
            </a:lvl2pPr>
            <a:lvl3pPr marL="914165" indent="0" algn="ctr">
              <a:buNone/>
              <a:defRPr/>
            </a:lvl3pPr>
            <a:lvl4pPr marL="1371250" indent="0" algn="ctr">
              <a:buNone/>
              <a:defRPr/>
            </a:lvl4pPr>
            <a:lvl5pPr marL="1828332" indent="0" algn="ctr">
              <a:buNone/>
              <a:defRPr/>
            </a:lvl5pPr>
            <a:lvl6pPr marL="2285415" indent="0" algn="ctr">
              <a:buNone/>
              <a:defRPr/>
            </a:lvl6pPr>
            <a:lvl7pPr marL="2742500" indent="0" algn="ctr">
              <a:buNone/>
              <a:defRPr/>
            </a:lvl7pPr>
            <a:lvl8pPr marL="3199580" indent="0" algn="ctr">
              <a:buNone/>
              <a:defRPr/>
            </a:lvl8pPr>
            <a:lvl9pPr marL="3656665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5BA66F-768A-496E-B201-B0F50C2CC72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4116024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48307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7A5C21-3EFD-42C5-84BD-6FC92D3A6C9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749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8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82" indent="0">
              <a:buNone/>
              <a:defRPr sz="1800"/>
            </a:lvl2pPr>
            <a:lvl3pPr marL="914165" indent="0">
              <a:buNone/>
              <a:defRPr sz="1600"/>
            </a:lvl3pPr>
            <a:lvl4pPr marL="1371250" indent="0">
              <a:buNone/>
              <a:defRPr sz="1400"/>
            </a:lvl4pPr>
            <a:lvl5pPr marL="1828332" indent="0">
              <a:buNone/>
              <a:defRPr sz="1400"/>
            </a:lvl5pPr>
            <a:lvl6pPr marL="2285415" indent="0">
              <a:buNone/>
              <a:defRPr sz="1400"/>
            </a:lvl6pPr>
            <a:lvl7pPr marL="2742500" indent="0">
              <a:buNone/>
              <a:defRPr sz="1400"/>
            </a:lvl7pPr>
            <a:lvl8pPr marL="3199580" indent="0">
              <a:buNone/>
              <a:defRPr sz="1400"/>
            </a:lvl8pPr>
            <a:lvl9pPr marL="3656665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825D9F-6402-46CD-B589-6F33F57BE9D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325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155547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E46C69-9418-40E3-B341-72FC08C7A56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87512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2" indent="0">
              <a:buNone/>
              <a:defRPr sz="2000" b="1"/>
            </a:lvl2pPr>
            <a:lvl3pPr marL="914165" indent="0">
              <a:buNone/>
              <a:defRPr sz="1800" b="1"/>
            </a:lvl3pPr>
            <a:lvl4pPr marL="1371250" indent="0">
              <a:buNone/>
              <a:defRPr sz="1600" b="1"/>
            </a:lvl4pPr>
            <a:lvl5pPr marL="1828332" indent="0">
              <a:buNone/>
              <a:defRPr sz="1600" b="1"/>
            </a:lvl5pPr>
            <a:lvl6pPr marL="2285415" indent="0">
              <a:buNone/>
              <a:defRPr sz="1600" b="1"/>
            </a:lvl6pPr>
            <a:lvl7pPr marL="2742500" indent="0">
              <a:buNone/>
              <a:defRPr sz="1600" b="1"/>
            </a:lvl7pPr>
            <a:lvl8pPr marL="3199580" indent="0">
              <a:buNone/>
              <a:defRPr sz="1600" b="1"/>
            </a:lvl8pPr>
            <a:lvl9pPr marL="365666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2" indent="0">
              <a:buNone/>
              <a:defRPr sz="2000" b="1"/>
            </a:lvl2pPr>
            <a:lvl3pPr marL="914165" indent="0">
              <a:buNone/>
              <a:defRPr sz="1800" b="1"/>
            </a:lvl3pPr>
            <a:lvl4pPr marL="1371250" indent="0">
              <a:buNone/>
              <a:defRPr sz="1600" b="1"/>
            </a:lvl4pPr>
            <a:lvl5pPr marL="1828332" indent="0">
              <a:buNone/>
              <a:defRPr sz="1600" b="1"/>
            </a:lvl5pPr>
            <a:lvl6pPr marL="2285415" indent="0">
              <a:buNone/>
              <a:defRPr sz="1600" b="1"/>
            </a:lvl6pPr>
            <a:lvl7pPr marL="2742500" indent="0">
              <a:buNone/>
              <a:defRPr sz="1600" b="1"/>
            </a:lvl7pPr>
            <a:lvl8pPr marL="3199580" indent="0">
              <a:buNone/>
              <a:defRPr sz="1600" b="1"/>
            </a:lvl8pPr>
            <a:lvl9pPr marL="365666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C1B712-F267-4AD1-9793-86A048F079D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02478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60E8F6-9527-4481-96FF-48BB1CF6397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102764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DD7CA6-A1F5-49C9-A354-4074CB0AFA9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8822232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82" indent="0">
              <a:buNone/>
              <a:defRPr sz="1200"/>
            </a:lvl2pPr>
            <a:lvl3pPr marL="914165" indent="0">
              <a:buNone/>
              <a:defRPr sz="1000"/>
            </a:lvl3pPr>
            <a:lvl4pPr marL="1371250" indent="0">
              <a:buNone/>
              <a:defRPr sz="900"/>
            </a:lvl4pPr>
            <a:lvl5pPr marL="1828332" indent="0">
              <a:buNone/>
              <a:defRPr sz="900"/>
            </a:lvl5pPr>
            <a:lvl6pPr marL="2285415" indent="0">
              <a:buNone/>
              <a:defRPr sz="900"/>
            </a:lvl6pPr>
            <a:lvl7pPr marL="2742500" indent="0">
              <a:buNone/>
              <a:defRPr sz="900"/>
            </a:lvl7pPr>
            <a:lvl8pPr marL="3199580" indent="0">
              <a:buNone/>
              <a:defRPr sz="900"/>
            </a:lvl8pPr>
            <a:lvl9pPr marL="365666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C3442C-F946-4817-8C5D-796044E501C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777579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82" indent="0">
              <a:buNone/>
              <a:defRPr sz="2800"/>
            </a:lvl2pPr>
            <a:lvl3pPr marL="914165" indent="0">
              <a:buNone/>
              <a:defRPr sz="2400"/>
            </a:lvl3pPr>
            <a:lvl4pPr marL="1371250" indent="0">
              <a:buNone/>
              <a:defRPr sz="2000"/>
            </a:lvl4pPr>
            <a:lvl5pPr marL="1828332" indent="0">
              <a:buNone/>
              <a:defRPr sz="2000"/>
            </a:lvl5pPr>
            <a:lvl6pPr marL="2285415" indent="0">
              <a:buNone/>
              <a:defRPr sz="2000"/>
            </a:lvl6pPr>
            <a:lvl7pPr marL="2742500" indent="0">
              <a:buNone/>
              <a:defRPr sz="2000"/>
            </a:lvl7pPr>
            <a:lvl8pPr marL="3199580" indent="0">
              <a:buNone/>
              <a:defRPr sz="2000"/>
            </a:lvl8pPr>
            <a:lvl9pPr marL="3656665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82" indent="0">
              <a:buNone/>
              <a:defRPr sz="1200"/>
            </a:lvl2pPr>
            <a:lvl3pPr marL="914165" indent="0">
              <a:buNone/>
              <a:defRPr sz="1000"/>
            </a:lvl3pPr>
            <a:lvl4pPr marL="1371250" indent="0">
              <a:buNone/>
              <a:defRPr sz="900"/>
            </a:lvl4pPr>
            <a:lvl5pPr marL="1828332" indent="0">
              <a:buNone/>
              <a:defRPr sz="900"/>
            </a:lvl5pPr>
            <a:lvl6pPr marL="2285415" indent="0">
              <a:buNone/>
              <a:defRPr sz="900"/>
            </a:lvl6pPr>
            <a:lvl7pPr marL="2742500" indent="0">
              <a:buNone/>
              <a:defRPr sz="900"/>
            </a:lvl7pPr>
            <a:lvl8pPr marL="3199580" indent="0">
              <a:buNone/>
              <a:defRPr sz="900"/>
            </a:lvl8pPr>
            <a:lvl9pPr marL="365666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147EC1-99F6-4BB3-B26F-FC3DE3D1415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520539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E6B5AE-99B8-48C8-B463-77AB230B17B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196313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3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B90214-8DE6-41E0-A61B-78123E25BEB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131838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90801"/>
            <a:ext cx="7772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91000"/>
            <a:ext cx="6400800" cy="609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386B"/>
                </a:solidFill>
              </a:defRPr>
            </a:lvl1pPr>
            <a:lvl2pPr marL="457082" indent="0" algn="ctr">
              <a:buNone/>
              <a:defRPr/>
            </a:lvl2pPr>
            <a:lvl3pPr marL="914165" indent="0" algn="ctr">
              <a:buNone/>
              <a:defRPr/>
            </a:lvl3pPr>
            <a:lvl4pPr marL="1371250" indent="0" algn="ctr">
              <a:buNone/>
              <a:defRPr/>
            </a:lvl4pPr>
            <a:lvl5pPr marL="1828332" indent="0" algn="ctr">
              <a:buNone/>
              <a:defRPr/>
            </a:lvl5pPr>
            <a:lvl6pPr marL="2285415" indent="0" algn="ctr">
              <a:buNone/>
              <a:defRPr/>
            </a:lvl6pPr>
            <a:lvl7pPr marL="2742500" indent="0" algn="ctr">
              <a:buNone/>
              <a:defRPr/>
            </a:lvl7pPr>
            <a:lvl8pPr marL="3199580" indent="0" algn="ctr">
              <a:buNone/>
              <a:defRPr/>
            </a:lvl8pPr>
            <a:lvl9pPr marL="3656665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5BA66F-768A-496E-B201-B0F50C2CC72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66499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1"/>
            <a:ext cx="8229600" cy="48307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7A5C21-3EFD-42C5-84BD-6FC92D3A6C9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015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680" y="273506"/>
            <a:ext cx="3008189" cy="116197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224" y="273473"/>
            <a:ext cx="5111130" cy="5852294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7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680" y="1435448"/>
            <a:ext cx="3008189" cy="4690318"/>
          </a:xfrm>
        </p:spPr>
        <p:txBody>
          <a:bodyPr/>
          <a:lstStyle>
            <a:lvl1pPr marL="0" indent="0">
              <a:buNone/>
              <a:defRPr sz="1000"/>
            </a:lvl1pPr>
            <a:lvl2pPr marL="320910" indent="0">
              <a:buNone/>
              <a:defRPr sz="800"/>
            </a:lvl2pPr>
            <a:lvl3pPr marL="641826" indent="0">
              <a:buNone/>
              <a:defRPr sz="700"/>
            </a:lvl3pPr>
            <a:lvl4pPr marL="962741" indent="0">
              <a:buNone/>
              <a:defRPr sz="600"/>
            </a:lvl4pPr>
            <a:lvl5pPr marL="1283658" indent="0">
              <a:buNone/>
              <a:defRPr sz="600"/>
            </a:lvl5pPr>
            <a:lvl6pPr marL="1604576" indent="0">
              <a:buNone/>
              <a:defRPr sz="600"/>
            </a:lvl6pPr>
            <a:lvl7pPr marL="1925487" indent="0">
              <a:buNone/>
              <a:defRPr sz="600"/>
            </a:lvl7pPr>
            <a:lvl8pPr marL="2246406" indent="0">
              <a:buNone/>
              <a:defRPr sz="600"/>
            </a:lvl8pPr>
            <a:lvl9pPr marL="2567318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601155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8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82" indent="0">
              <a:buNone/>
              <a:defRPr sz="1800"/>
            </a:lvl2pPr>
            <a:lvl3pPr marL="914165" indent="0">
              <a:buNone/>
              <a:defRPr sz="1600"/>
            </a:lvl3pPr>
            <a:lvl4pPr marL="1371250" indent="0">
              <a:buNone/>
              <a:defRPr sz="1400"/>
            </a:lvl4pPr>
            <a:lvl5pPr marL="1828332" indent="0">
              <a:buNone/>
              <a:defRPr sz="1400"/>
            </a:lvl5pPr>
            <a:lvl6pPr marL="2285415" indent="0">
              <a:buNone/>
              <a:defRPr sz="1400"/>
            </a:lvl6pPr>
            <a:lvl7pPr marL="2742500" indent="0">
              <a:buNone/>
              <a:defRPr sz="1400"/>
            </a:lvl7pPr>
            <a:lvl8pPr marL="3199580" indent="0">
              <a:buNone/>
              <a:defRPr sz="1400"/>
            </a:lvl8pPr>
            <a:lvl9pPr marL="3656665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825D9F-6402-46CD-B589-6F33F57BE9D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78432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5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E46C69-9418-40E3-B341-72FC08C7A56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380799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2" indent="0">
              <a:buNone/>
              <a:defRPr sz="2000" b="1"/>
            </a:lvl2pPr>
            <a:lvl3pPr marL="914165" indent="0">
              <a:buNone/>
              <a:defRPr sz="1800" b="1"/>
            </a:lvl3pPr>
            <a:lvl4pPr marL="1371250" indent="0">
              <a:buNone/>
              <a:defRPr sz="1600" b="1"/>
            </a:lvl4pPr>
            <a:lvl5pPr marL="1828332" indent="0">
              <a:buNone/>
              <a:defRPr sz="1600" b="1"/>
            </a:lvl5pPr>
            <a:lvl6pPr marL="2285415" indent="0">
              <a:buNone/>
              <a:defRPr sz="1600" b="1"/>
            </a:lvl6pPr>
            <a:lvl7pPr marL="2742500" indent="0">
              <a:buNone/>
              <a:defRPr sz="1600" b="1"/>
            </a:lvl7pPr>
            <a:lvl8pPr marL="3199580" indent="0">
              <a:buNone/>
              <a:defRPr sz="1600" b="1"/>
            </a:lvl8pPr>
            <a:lvl9pPr marL="365666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82" indent="0">
              <a:buNone/>
              <a:defRPr sz="2000" b="1"/>
            </a:lvl2pPr>
            <a:lvl3pPr marL="914165" indent="0">
              <a:buNone/>
              <a:defRPr sz="1800" b="1"/>
            </a:lvl3pPr>
            <a:lvl4pPr marL="1371250" indent="0">
              <a:buNone/>
              <a:defRPr sz="1600" b="1"/>
            </a:lvl4pPr>
            <a:lvl5pPr marL="1828332" indent="0">
              <a:buNone/>
              <a:defRPr sz="1600" b="1"/>
            </a:lvl5pPr>
            <a:lvl6pPr marL="2285415" indent="0">
              <a:buNone/>
              <a:defRPr sz="1600" b="1"/>
            </a:lvl6pPr>
            <a:lvl7pPr marL="2742500" indent="0">
              <a:buNone/>
              <a:defRPr sz="1600" b="1"/>
            </a:lvl7pPr>
            <a:lvl8pPr marL="3199580" indent="0">
              <a:buNone/>
              <a:defRPr sz="1600" b="1"/>
            </a:lvl8pPr>
            <a:lvl9pPr marL="3656665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C1B712-F267-4AD1-9793-86A048F079D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76238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60E8F6-9527-4481-96FF-48BB1CF6397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93050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DD7CA6-A1F5-49C9-A354-4074CB0AFA9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8129435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5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082" indent="0">
              <a:buNone/>
              <a:defRPr sz="1200"/>
            </a:lvl2pPr>
            <a:lvl3pPr marL="914165" indent="0">
              <a:buNone/>
              <a:defRPr sz="1000"/>
            </a:lvl3pPr>
            <a:lvl4pPr marL="1371250" indent="0">
              <a:buNone/>
              <a:defRPr sz="900"/>
            </a:lvl4pPr>
            <a:lvl5pPr marL="1828332" indent="0">
              <a:buNone/>
              <a:defRPr sz="900"/>
            </a:lvl5pPr>
            <a:lvl6pPr marL="2285415" indent="0">
              <a:buNone/>
              <a:defRPr sz="900"/>
            </a:lvl6pPr>
            <a:lvl7pPr marL="2742500" indent="0">
              <a:buNone/>
              <a:defRPr sz="900"/>
            </a:lvl7pPr>
            <a:lvl8pPr marL="3199580" indent="0">
              <a:buNone/>
              <a:defRPr sz="900"/>
            </a:lvl8pPr>
            <a:lvl9pPr marL="365666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C3442C-F946-4817-8C5D-796044E501C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49301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82" indent="0">
              <a:buNone/>
              <a:defRPr sz="2800"/>
            </a:lvl2pPr>
            <a:lvl3pPr marL="914165" indent="0">
              <a:buNone/>
              <a:defRPr sz="2400"/>
            </a:lvl3pPr>
            <a:lvl4pPr marL="1371250" indent="0">
              <a:buNone/>
              <a:defRPr sz="2000"/>
            </a:lvl4pPr>
            <a:lvl5pPr marL="1828332" indent="0">
              <a:buNone/>
              <a:defRPr sz="2000"/>
            </a:lvl5pPr>
            <a:lvl6pPr marL="2285415" indent="0">
              <a:buNone/>
              <a:defRPr sz="2000"/>
            </a:lvl6pPr>
            <a:lvl7pPr marL="2742500" indent="0">
              <a:buNone/>
              <a:defRPr sz="2000"/>
            </a:lvl7pPr>
            <a:lvl8pPr marL="3199580" indent="0">
              <a:buNone/>
              <a:defRPr sz="2000"/>
            </a:lvl8pPr>
            <a:lvl9pPr marL="3656665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082" indent="0">
              <a:buNone/>
              <a:defRPr sz="1200"/>
            </a:lvl2pPr>
            <a:lvl3pPr marL="914165" indent="0">
              <a:buNone/>
              <a:defRPr sz="1000"/>
            </a:lvl3pPr>
            <a:lvl4pPr marL="1371250" indent="0">
              <a:buNone/>
              <a:defRPr sz="900"/>
            </a:lvl4pPr>
            <a:lvl5pPr marL="1828332" indent="0">
              <a:buNone/>
              <a:defRPr sz="900"/>
            </a:lvl5pPr>
            <a:lvl6pPr marL="2285415" indent="0">
              <a:buNone/>
              <a:defRPr sz="900"/>
            </a:lvl6pPr>
            <a:lvl7pPr marL="2742500" indent="0">
              <a:buNone/>
              <a:defRPr sz="900"/>
            </a:lvl7pPr>
            <a:lvl8pPr marL="3199580" indent="0">
              <a:buNone/>
              <a:defRPr sz="900"/>
            </a:lvl8pPr>
            <a:lvl9pPr marL="3656665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147EC1-99F6-4BB3-B26F-FC3DE3D1415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945256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E6B5AE-99B8-48C8-B463-77AB230B17B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1570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3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3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B90214-8DE6-41E0-A61B-78123E25BEB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998470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90800"/>
            <a:ext cx="7772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91000"/>
            <a:ext cx="6400800" cy="609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386B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5BA66F-768A-496E-B201-B0F50C2CC72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76746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668" y="4800824"/>
            <a:ext cx="5486177" cy="567035"/>
          </a:xfrm>
        </p:spPr>
        <p:txBody>
          <a:bodyPr anchor="b"/>
          <a:lstStyle>
            <a:lvl1pPr algn="l">
              <a:defRPr sz="14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668" y="612800"/>
            <a:ext cx="5486177" cy="4114354"/>
          </a:xfrm>
        </p:spPr>
        <p:txBody>
          <a:bodyPr/>
          <a:lstStyle>
            <a:lvl1pPr marL="0" indent="0">
              <a:buNone/>
              <a:defRPr sz="2200"/>
            </a:lvl1pPr>
            <a:lvl2pPr marL="320910" indent="0">
              <a:buNone/>
              <a:defRPr sz="2000"/>
            </a:lvl2pPr>
            <a:lvl3pPr marL="641826" indent="0">
              <a:buNone/>
              <a:defRPr sz="1700"/>
            </a:lvl3pPr>
            <a:lvl4pPr marL="962741" indent="0">
              <a:buNone/>
              <a:defRPr sz="1400"/>
            </a:lvl4pPr>
            <a:lvl5pPr marL="1283658" indent="0">
              <a:buNone/>
              <a:defRPr sz="1400"/>
            </a:lvl5pPr>
            <a:lvl6pPr marL="1604576" indent="0">
              <a:buNone/>
              <a:defRPr sz="1400"/>
            </a:lvl6pPr>
            <a:lvl7pPr marL="1925487" indent="0">
              <a:buNone/>
              <a:defRPr sz="1400"/>
            </a:lvl7pPr>
            <a:lvl8pPr marL="2246406" indent="0">
              <a:buNone/>
              <a:defRPr sz="1400"/>
            </a:lvl8pPr>
            <a:lvl9pPr marL="2567318" indent="0">
              <a:buNone/>
              <a:defRPr sz="1400"/>
            </a:lvl9pPr>
          </a:lstStyle>
          <a:p>
            <a:pPr lvl="0"/>
            <a:endParaRPr lang="en-US" noProof="0" smtClean="0">
              <a:sym typeface="Helvetica Light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668" y="5367860"/>
            <a:ext cx="5486177" cy="804788"/>
          </a:xfrm>
        </p:spPr>
        <p:txBody>
          <a:bodyPr/>
          <a:lstStyle>
            <a:lvl1pPr marL="0" indent="0">
              <a:buNone/>
              <a:defRPr sz="1000"/>
            </a:lvl1pPr>
            <a:lvl2pPr marL="320910" indent="0">
              <a:buNone/>
              <a:defRPr sz="800"/>
            </a:lvl2pPr>
            <a:lvl3pPr marL="641826" indent="0">
              <a:buNone/>
              <a:defRPr sz="700"/>
            </a:lvl3pPr>
            <a:lvl4pPr marL="962741" indent="0">
              <a:buNone/>
              <a:defRPr sz="600"/>
            </a:lvl4pPr>
            <a:lvl5pPr marL="1283658" indent="0">
              <a:buNone/>
              <a:defRPr sz="600"/>
            </a:lvl5pPr>
            <a:lvl6pPr marL="1604576" indent="0">
              <a:buNone/>
              <a:defRPr sz="600"/>
            </a:lvl6pPr>
            <a:lvl7pPr marL="1925487" indent="0">
              <a:buNone/>
              <a:defRPr sz="600"/>
            </a:lvl7pPr>
            <a:lvl8pPr marL="2246406" indent="0">
              <a:buNone/>
              <a:defRPr sz="600"/>
            </a:lvl8pPr>
            <a:lvl9pPr marL="2567318" indent="0">
              <a:buNone/>
              <a:defRPr sz="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0833495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7A5C21-3EFD-42C5-84BD-6FC92D3A6C9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9533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825D9F-6402-46CD-B589-6F33F57BE9D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47945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E46C69-9418-40E3-B341-72FC08C7A56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178140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C1B712-F267-4AD1-9793-86A048F079D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07024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60E8F6-9527-4481-96FF-48BB1CF6397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35408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DD7CA6-A1F5-49C9-A354-4074CB0AFA9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942265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C3442C-F946-4817-8C5D-796044E501C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280089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147EC1-99F6-4BB3-B26F-FC3DE3D1415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84216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E6B5AE-99B8-48C8-B463-77AB230B17B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556694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6B90214-8DE6-41E0-A61B-78123E25BEB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008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/>
          </p:cNvSpPr>
          <p:nvPr>
            <p:ph type="title"/>
          </p:nvPr>
        </p:nvSpPr>
        <p:spPr bwMode="auto">
          <a:xfrm>
            <a:off x="893002" y="178594"/>
            <a:ext cx="7358063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35652" tIns="35652" rIns="35652" bIns="3565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Light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Grp="1"/>
          </p:cNvSpPr>
          <p:nvPr>
            <p:ph type="body" idx="1"/>
          </p:nvPr>
        </p:nvSpPr>
        <p:spPr bwMode="auto">
          <a:xfrm>
            <a:off x="893002" y="1946705"/>
            <a:ext cx="7358063" cy="4018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35652" tIns="35652" rIns="35652" bIns="3565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>
                <a:sym typeface="Helvetica Light"/>
              </a:rPr>
              <a:t>Click to edit Master text styles</a:t>
            </a:r>
          </a:p>
          <a:p>
            <a:pPr lvl="1"/>
            <a:r>
              <a:rPr lang="en-US" smtClean="0">
                <a:sym typeface="Helvetica Light"/>
              </a:rPr>
              <a:t>Second level</a:t>
            </a:r>
          </a:p>
          <a:p>
            <a:pPr lvl="2"/>
            <a:r>
              <a:rPr lang="en-US" smtClean="0">
                <a:sym typeface="Helvetica Light"/>
              </a:rPr>
              <a:t>Third level</a:t>
            </a:r>
          </a:p>
          <a:p>
            <a:pPr lvl="3"/>
            <a:r>
              <a:rPr lang="en-US" smtClean="0">
                <a:sym typeface="Helvetica Light"/>
              </a:rPr>
              <a:t>Fourth level</a:t>
            </a:r>
          </a:p>
          <a:p>
            <a:pPr lvl="4"/>
            <a:r>
              <a:rPr lang="en-US" smtClean="0">
                <a:sym typeface="Helvetica Light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12669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410058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+mj-lt"/>
          <a:ea typeface="+mj-ea"/>
          <a:cs typeface="+mj-cs"/>
          <a:sym typeface="Helvetica Light"/>
        </a:defRPr>
      </a:lvl1pPr>
      <a:lvl2pPr algn="ctr" defTabSz="410058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2pPr>
      <a:lvl3pPr algn="ctr" defTabSz="410058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3pPr>
      <a:lvl4pPr algn="ctr" defTabSz="410058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4pPr>
      <a:lvl5pPr algn="ctr" defTabSz="410058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5pPr>
      <a:lvl6pPr marL="320910" algn="ctr" defTabSz="410058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6pPr>
      <a:lvl7pPr marL="641826" algn="ctr" defTabSz="410058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7pPr>
      <a:lvl8pPr marL="962741" algn="ctr" defTabSz="410058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8pPr>
      <a:lvl9pPr marL="1283658" algn="ctr" defTabSz="410058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9pPr>
    </p:titleStyle>
    <p:bodyStyle>
      <a:lvl1pPr marL="267424" indent="-267424" algn="l" defTabSz="410058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1pPr>
      <a:lvl2pPr marL="534852" indent="-267424" algn="l" defTabSz="410058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2pPr>
      <a:lvl3pPr marL="802290" indent="-267424" algn="l" defTabSz="410058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3pPr>
      <a:lvl4pPr marL="1069717" indent="-267424" algn="l" defTabSz="410058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4pPr>
      <a:lvl5pPr marL="1337139" indent="-267424" algn="l" defTabSz="410058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5pPr>
      <a:lvl6pPr marL="1658058" indent="-267424" algn="l" defTabSz="410058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6pPr>
      <a:lvl7pPr marL="1978972" indent="-267424" algn="l" defTabSz="410058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7pPr>
      <a:lvl8pPr marL="2299887" indent="-267424" algn="l" defTabSz="410058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8pPr>
      <a:lvl9pPr marL="2620799" indent="-267424" algn="l" defTabSz="410058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9pPr>
    </p:bodyStyle>
    <p:otherStyle>
      <a:defPPr>
        <a:defRPr lang="en-US"/>
      </a:defPPr>
      <a:lvl1pPr marL="0" algn="l" defTabSz="64182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0910" algn="l" defTabSz="64182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1826" algn="l" defTabSz="64182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2741" algn="l" defTabSz="64182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3658" algn="l" defTabSz="64182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4576" algn="l" defTabSz="64182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5487" algn="l" defTabSz="64182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6406" algn="l" defTabSz="64182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67318" algn="l" defTabSz="641826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/>
          </p:cNvSpPr>
          <p:nvPr>
            <p:ph type="title"/>
          </p:nvPr>
        </p:nvSpPr>
        <p:spPr bwMode="auto">
          <a:xfrm>
            <a:off x="892972" y="178594"/>
            <a:ext cx="7358063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35693" tIns="35693" rIns="35693" bIns="3569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Helvetica Light" charset="0"/>
              </a:rPr>
              <a:t>Click to edit Master title style</a:t>
            </a:r>
          </a:p>
        </p:txBody>
      </p:sp>
      <p:sp>
        <p:nvSpPr>
          <p:cNvPr id="3075" name="Rectangle 2"/>
          <p:cNvSpPr>
            <a:spLocks noGrp="1"/>
          </p:cNvSpPr>
          <p:nvPr>
            <p:ph type="body" idx="1"/>
          </p:nvPr>
        </p:nvSpPr>
        <p:spPr bwMode="auto">
          <a:xfrm>
            <a:off x="892972" y="1946675"/>
            <a:ext cx="7358063" cy="4018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35693" tIns="35693" rIns="35693" bIns="3569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Helvetica Light" charset="0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Helvetica Light" charset="0"/>
              </a:rPr>
              <a:t>Second level</a:t>
            </a:r>
          </a:p>
          <a:p>
            <a:pPr lvl="2"/>
            <a:r>
              <a:rPr lang="en-US" altLang="en-US" smtClean="0">
                <a:sym typeface="Helvetica Light" charset="0"/>
              </a:rPr>
              <a:t>Third level</a:t>
            </a:r>
          </a:p>
          <a:p>
            <a:pPr lvl="3"/>
            <a:r>
              <a:rPr lang="en-US" altLang="en-US" smtClean="0">
                <a:sym typeface="Helvetica Light" charset="0"/>
              </a:rPr>
              <a:t>Fourth level</a:t>
            </a:r>
          </a:p>
          <a:p>
            <a:pPr lvl="4"/>
            <a:r>
              <a:rPr lang="en-US" altLang="en-US" smtClean="0">
                <a:sym typeface="Helvetica Light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33635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09" r:id="rId1"/>
    <p:sldLayoutId id="2147484310" r:id="rId2"/>
    <p:sldLayoutId id="2147484311" r:id="rId3"/>
    <p:sldLayoutId id="2147484312" r:id="rId4"/>
    <p:sldLayoutId id="2147484313" r:id="rId5"/>
    <p:sldLayoutId id="2147484314" r:id="rId6"/>
    <p:sldLayoutId id="2147484315" r:id="rId7"/>
    <p:sldLayoutId id="2147484316" r:id="rId8"/>
    <p:sldLayoutId id="2147484317" r:id="rId9"/>
    <p:sldLayoutId id="2147484318" r:id="rId10"/>
    <p:sldLayoutId id="2147484319" r:id="rId11"/>
  </p:sldLayoutIdLst>
  <p:txStyles>
    <p:titleStyle>
      <a:lvl1pPr algn="ctr" defTabSz="408456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+mj-lt"/>
          <a:ea typeface="+mj-ea"/>
          <a:cs typeface="+mj-cs"/>
          <a:sym typeface="Helvetica Light" charset="0"/>
        </a:defRPr>
      </a:lvl1pPr>
      <a:lvl2pPr algn="ctr" defTabSz="408456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2pPr>
      <a:lvl3pPr algn="ctr" defTabSz="408456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3pPr>
      <a:lvl4pPr algn="ctr" defTabSz="408456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4pPr>
      <a:lvl5pPr algn="ctr" defTabSz="408456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5pPr>
      <a:lvl6pPr marL="321258" algn="ctr" defTabSz="410499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6pPr>
      <a:lvl7pPr marL="642519" algn="ctr" defTabSz="410499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7pPr>
      <a:lvl8pPr marL="963776" algn="ctr" defTabSz="410499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8pPr>
      <a:lvl9pPr marL="1285039" algn="ctr" defTabSz="410499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9pPr>
    </p:titleStyle>
    <p:bodyStyle>
      <a:lvl1pPr marL="265607" indent="-265607" algn="l" defTabSz="408456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1pPr>
      <a:lvl2pPr marL="533448" indent="-265607" algn="l" defTabSz="408456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2pPr>
      <a:lvl3pPr marL="801288" indent="-265607" algn="l" defTabSz="408456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3pPr>
      <a:lvl4pPr marL="1069128" indent="-265607" algn="l" defTabSz="408456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4pPr>
      <a:lvl5pPr marL="1336966" indent="-265607" algn="l" defTabSz="408456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5pPr>
      <a:lvl6pPr marL="1659843" indent="-267715" algn="l" defTabSz="410499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6pPr>
      <a:lvl7pPr marL="1981100" indent="-267715" algn="l" defTabSz="410499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7pPr>
      <a:lvl8pPr marL="2302361" indent="-267715" algn="l" defTabSz="410499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8pPr>
      <a:lvl9pPr marL="2623620" indent="-267715" algn="l" defTabSz="410499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9pPr>
    </p:bodyStyle>
    <p:otherStyle>
      <a:defPPr>
        <a:defRPr lang="en-US"/>
      </a:defPPr>
      <a:lvl1pPr marL="0" algn="l" defTabSz="64251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258" algn="l" defTabSz="64251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519" algn="l" defTabSz="64251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3776" algn="l" defTabSz="64251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039" algn="l" defTabSz="64251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6299" algn="l" defTabSz="64251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7559" algn="l" defTabSz="64251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8821" algn="l" defTabSz="64251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0081" algn="l" defTabSz="642519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88911" tIns="44456" rIns="88911" bIns="4445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734"/>
            <a:ext cx="8229600" cy="4525963"/>
          </a:xfrm>
          <a:prstGeom prst="rect">
            <a:avLst/>
          </a:prstGeom>
        </p:spPr>
        <p:txBody>
          <a:bodyPr vert="horz" lIns="88911" tIns="44456" rIns="88911" bIns="4445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884"/>
            <a:ext cx="2133600" cy="365125"/>
          </a:xfrm>
          <a:prstGeom prst="rect">
            <a:avLst/>
          </a:prstGeom>
        </p:spPr>
        <p:txBody>
          <a:bodyPr vert="horz" lIns="88911" tIns="44456" rIns="88911" bIns="4445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89812"/>
            <a:fld id="{15121BB8-495E-46BC-9F46-5E7C92D679A5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89812"/>
              <a:t>4/3/2014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6356884"/>
            <a:ext cx="2895600" cy="365125"/>
          </a:xfrm>
          <a:prstGeom prst="rect">
            <a:avLst/>
          </a:prstGeom>
        </p:spPr>
        <p:txBody>
          <a:bodyPr vert="horz" lIns="88911" tIns="44456" rIns="88911" bIns="4445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89812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884"/>
            <a:ext cx="2133600" cy="365125"/>
          </a:xfrm>
          <a:prstGeom prst="rect">
            <a:avLst/>
          </a:prstGeom>
        </p:spPr>
        <p:txBody>
          <a:bodyPr vert="horz" lIns="88911" tIns="44456" rIns="88911" bIns="4445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889812"/>
            <a:fld id="{16D10090-4924-486D-92ED-66D9784C13D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889812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1578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45" r:id="rId1"/>
    <p:sldLayoutId id="2147484346" r:id="rId2"/>
    <p:sldLayoutId id="2147484347" r:id="rId3"/>
    <p:sldLayoutId id="2147484348" r:id="rId4"/>
    <p:sldLayoutId id="2147484349" r:id="rId5"/>
    <p:sldLayoutId id="2147484350" r:id="rId6"/>
    <p:sldLayoutId id="2147484351" r:id="rId7"/>
    <p:sldLayoutId id="2147484352" r:id="rId8"/>
    <p:sldLayoutId id="2147484353" r:id="rId9"/>
    <p:sldLayoutId id="2147484354" r:id="rId10"/>
    <p:sldLayoutId id="2147484355" r:id="rId11"/>
  </p:sldLayoutIdLst>
  <p:txStyles>
    <p:titleStyle>
      <a:lvl1pPr algn="ctr" defTabSz="889812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3709" indent="-333709" algn="l" defTabSz="889812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22842" indent="-278158" algn="l" defTabSz="889812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12208" indent="-222286" algn="l" defTabSz="88981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57055" indent="-222286" algn="l" defTabSz="889812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01935" indent="-222286" algn="l" defTabSz="889812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46800" indent="-222286" algn="l" defTabSz="88981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891681" indent="-222286" algn="l" defTabSz="88981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36551" indent="-222286" algn="l" defTabSz="88981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781407" indent="-222286" algn="l" defTabSz="88981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898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44871" algn="l" defTabSz="8898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89812" algn="l" defTabSz="8898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34623" algn="l" defTabSz="8898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79497" algn="l" defTabSz="8898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24373" algn="l" defTabSz="8898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69243" algn="l" defTabSz="8898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14116" algn="l" defTabSz="8898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58978" algn="l" defTabSz="88981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/>
          </p:cNvSpPr>
          <p:nvPr>
            <p:ph type="title"/>
          </p:nvPr>
        </p:nvSpPr>
        <p:spPr bwMode="auto">
          <a:xfrm>
            <a:off x="892969" y="178594"/>
            <a:ext cx="7358063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35709" tIns="35709" rIns="35709" bIns="3570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Helvetica Light"/>
              </a:rPr>
              <a:t>Click to edit Master title style</a:t>
            </a:r>
          </a:p>
        </p:txBody>
      </p:sp>
      <p:sp>
        <p:nvSpPr>
          <p:cNvPr id="1027" name="Rectangle 2"/>
          <p:cNvSpPr>
            <a:spLocks noGrp="1"/>
          </p:cNvSpPr>
          <p:nvPr>
            <p:ph type="body" idx="1"/>
          </p:nvPr>
        </p:nvSpPr>
        <p:spPr bwMode="auto">
          <a:xfrm>
            <a:off x="892969" y="1946672"/>
            <a:ext cx="7358063" cy="4018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35709" tIns="35709" rIns="35709" bIns="3570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Helvetica Light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Helvetica Light"/>
              </a:rPr>
              <a:t>Second level</a:t>
            </a:r>
          </a:p>
          <a:p>
            <a:pPr lvl="2"/>
            <a:r>
              <a:rPr lang="en-US" altLang="en-US" smtClean="0">
                <a:sym typeface="Helvetica Light"/>
              </a:rPr>
              <a:t>Third level</a:t>
            </a:r>
          </a:p>
          <a:p>
            <a:pPr lvl="3"/>
            <a:r>
              <a:rPr lang="en-US" altLang="en-US" smtClean="0">
                <a:sym typeface="Helvetica Light"/>
              </a:rPr>
              <a:t>Fourth level</a:t>
            </a:r>
          </a:p>
          <a:p>
            <a:pPr lvl="4"/>
            <a:r>
              <a:rPr lang="en-US" altLang="en-US" smtClean="0">
                <a:sym typeface="Helvetica Light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15177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7" r:id="rId1"/>
    <p:sldLayoutId id="2147484358" r:id="rId2"/>
    <p:sldLayoutId id="2147484359" r:id="rId3"/>
    <p:sldLayoutId id="2147484360" r:id="rId4"/>
    <p:sldLayoutId id="2147484361" r:id="rId5"/>
    <p:sldLayoutId id="2147484362" r:id="rId6"/>
    <p:sldLayoutId id="2147484363" r:id="rId7"/>
    <p:sldLayoutId id="2147484364" r:id="rId8"/>
    <p:sldLayoutId id="2147484365" r:id="rId9"/>
    <p:sldLayoutId id="2147484366" r:id="rId10"/>
    <p:sldLayoutId id="2147484367" r:id="rId11"/>
  </p:sldLayoutIdLst>
  <p:txStyles>
    <p:titleStyle>
      <a:lvl1pPr algn="ctr" defTabSz="409635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+mj-lt"/>
          <a:ea typeface="+mj-ea"/>
          <a:cs typeface="+mj-cs"/>
          <a:sym typeface="Helvetica Light"/>
        </a:defRPr>
      </a:lvl1pPr>
      <a:lvl2pPr algn="ctr" defTabSz="409635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2pPr>
      <a:lvl3pPr algn="ctr" defTabSz="409635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3pPr>
      <a:lvl4pPr algn="ctr" defTabSz="409635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4pPr>
      <a:lvl5pPr algn="ctr" defTabSz="409635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/>
        </a:defRPr>
      </a:lvl5pPr>
      <a:lvl6pPr marL="321391" algn="ctr" defTabSz="410667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6pPr>
      <a:lvl7pPr marL="642783" algn="ctr" defTabSz="410667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7pPr>
      <a:lvl8pPr marL="964174" algn="ctr" defTabSz="410667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8pPr>
      <a:lvl9pPr marL="1285565" algn="ctr" defTabSz="410667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9pPr>
    </p:titleStyle>
    <p:bodyStyle>
      <a:lvl1pPr marL="266765" indent="-266765" algn="l" defTabSz="409635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1pPr>
      <a:lvl2pPr marL="534646" indent="-266765" algn="l" defTabSz="409635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2pPr>
      <a:lvl3pPr marL="802527" indent="-266765" algn="l" defTabSz="409635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3pPr>
      <a:lvl4pPr marL="1070409" indent="-266765" algn="l" defTabSz="409635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4pPr>
      <a:lvl5pPr marL="1338290" indent="-266765" algn="l" defTabSz="409635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/>
        </a:defRPr>
      </a:lvl5pPr>
      <a:lvl6pPr marL="1660523" indent="-267826" algn="l" defTabSz="410667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6pPr>
      <a:lvl7pPr marL="1981914" indent="-267826" algn="l" defTabSz="410667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7pPr>
      <a:lvl8pPr marL="2303305" indent="-267826" algn="l" defTabSz="410667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8pPr>
      <a:lvl9pPr marL="2624696" indent="-267826" algn="l" defTabSz="410667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9pPr>
    </p:bodyStyle>
    <p:otherStyle>
      <a:defPPr>
        <a:defRPr lang="en-US"/>
      </a:defPPr>
      <a:lvl1pPr marL="0" algn="l" defTabSz="64278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391" algn="l" defTabSz="64278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783" algn="l" defTabSz="64278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174" algn="l" defTabSz="64278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565" algn="l" defTabSz="64278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6959" algn="l" defTabSz="64278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348" algn="l" defTabSz="64278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741" algn="l" defTabSz="64278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133" algn="l" defTabSz="642783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/>
          </p:cNvSpPr>
          <p:nvPr>
            <p:ph type="title"/>
          </p:nvPr>
        </p:nvSpPr>
        <p:spPr bwMode="auto">
          <a:xfrm>
            <a:off x="892974" y="178594"/>
            <a:ext cx="7358063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35707" tIns="35707" rIns="35707" bIns="3570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Helvetica Light" charset="0"/>
              </a:rPr>
              <a:t>Click to edit Master title style</a:t>
            </a:r>
          </a:p>
        </p:txBody>
      </p:sp>
      <p:sp>
        <p:nvSpPr>
          <p:cNvPr id="2051" name="Rectangle 2"/>
          <p:cNvSpPr>
            <a:spLocks noGrp="1"/>
          </p:cNvSpPr>
          <p:nvPr>
            <p:ph type="body" idx="1"/>
          </p:nvPr>
        </p:nvSpPr>
        <p:spPr bwMode="auto">
          <a:xfrm>
            <a:off x="892974" y="1946677"/>
            <a:ext cx="7358063" cy="4018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vert="horz" wrap="square" lIns="35707" tIns="35707" rIns="35707" bIns="35707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>
                <a:sym typeface="Helvetica Light" charset="0"/>
              </a:rPr>
              <a:t>Click to edit Master text styles</a:t>
            </a:r>
          </a:p>
          <a:p>
            <a:pPr lvl="1"/>
            <a:r>
              <a:rPr lang="en-US" altLang="en-US" smtClean="0">
                <a:sym typeface="Helvetica Light" charset="0"/>
              </a:rPr>
              <a:t>Second level</a:t>
            </a:r>
          </a:p>
          <a:p>
            <a:pPr lvl="2"/>
            <a:r>
              <a:rPr lang="en-US" altLang="en-US" smtClean="0">
                <a:sym typeface="Helvetica Light" charset="0"/>
              </a:rPr>
              <a:t>Third level</a:t>
            </a:r>
          </a:p>
          <a:p>
            <a:pPr lvl="3"/>
            <a:r>
              <a:rPr lang="en-US" altLang="en-US" smtClean="0">
                <a:sym typeface="Helvetica Light" charset="0"/>
              </a:rPr>
              <a:t>Fourth level</a:t>
            </a:r>
          </a:p>
          <a:p>
            <a:pPr lvl="4"/>
            <a:r>
              <a:rPr lang="en-US" altLang="en-US" smtClean="0">
                <a:sym typeface="Helvetica Light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95775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410646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+mj-lt"/>
          <a:ea typeface="+mj-ea"/>
          <a:cs typeface="+mj-cs"/>
          <a:sym typeface="Helvetica Light" charset="0"/>
        </a:defRPr>
      </a:lvl1pPr>
      <a:lvl2pPr algn="ctr" defTabSz="410646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2pPr>
      <a:lvl3pPr algn="ctr" defTabSz="410646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3pPr>
      <a:lvl4pPr algn="ctr" defTabSz="410646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4pPr>
      <a:lvl5pPr algn="ctr" defTabSz="410646" rtl="0" eaLnBrk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5pPr>
      <a:lvl6pPr marL="321374" algn="ctr" defTabSz="410646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6pPr>
      <a:lvl7pPr marL="642750" algn="ctr" defTabSz="410646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7pPr>
      <a:lvl8pPr marL="964124" algn="ctr" defTabSz="410646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8pPr>
      <a:lvl9pPr marL="1285500" algn="ctr" defTabSz="410646" rtl="0" fontAlgn="base" hangingPunct="0">
        <a:spcBef>
          <a:spcPct val="0"/>
        </a:spcBef>
        <a:spcAft>
          <a:spcPct val="0"/>
        </a:spcAft>
        <a:defRPr sz="5600">
          <a:solidFill>
            <a:srgbClr val="000000"/>
          </a:solidFill>
          <a:latin typeface="Helvetica Light" charset="0"/>
          <a:ea typeface="Helvetica Light" charset="0"/>
          <a:cs typeface="Helvetica Light" charset="0"/>
          <a:sym typeface="Helvetica Light" charset="0"/>
        </a:defRPr>
      </a:lvl9pPr>
    </p:titleStyle>
    <p:bodyStyle>
      <a:lvl1pPr marL="267812" indent="-267812" algn="l" defTabSz="410646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1pPr>
      <a:lvl2pPr marL="535624" indent="-267812" algn="l" defTabSz="410646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2pPr>
      <a:lvl3pPr marL="803438" indent="-267812" algn="l" defTabSz="410646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3pPr>
      <a:lvl4pPr marL="1071249" indent="-267812" algn="l" defTabSz="410646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4pPr>
      <a:lvl5pPr marL="1339062" indent="-267812" algn="l" defTabSz="410646" rtl="0" eaLnBrk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5pPr>
      <a:lvl6pPr marL="1660438" indent="-267812" algn="l" defTabSz="410646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6pPr>
      <a:lvl7pPr marL="1981813" indent="-267812" algn="l" defTabSz="410646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7pPr>
      <a:lvl8pPr marL="2303187" indent="-267812" algn="l" defTabSz="410646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8pPr>
      <a:lvl9pPr marL="2624562" indent="-267812" algn="l" defTabSz="410646" rtl="0" fontAlgn="base" hangingPunct="0">
        <a:spcBef>
          <a:spcPts val="2953"/>
        </a:spcBef>
        <a:spcAft>
          <a:spcPct val="0"/>
        </a:spcAft>
        <a:buSzPct val="100000"/>
        <a:buChar char="•"/>
        <a:defRPr sz="2700">
          <a:solidFill>
            <a:srgbClr val="000000"/>
          </a:solidFill>
          <a:latin typeface="+mn-lt"/>
          <a:ea typeface="+mn-ea"/>
          <a:cs typeface="+mn-cs"/>
          <a:sym typeface="Helvetica Light" charset="0"/>
        </a:defRPr>
      </a:lvl9pPr>
    </p:bodyStyle>
    <p:otherStyle>
      <a:defPPr>
        <a:defRPr lang="en-US"/>
      </a:defPPr>
      <a:lvl1pPr marL="0" algn="l" defTabSz="64275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1pPr>
      <a:lvl2pPr marL="321374" algn="l" defTabSz="64275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2pPr>
      <a:lvl3pPr marL="642750" algn="l" defTabSz="64275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3pPr>
      <a:lvl4pPr marL="964124" algn="l" defTabSz="64275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285500" algn="l" defTabSz="64275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606877" algn="l" defTabSz="64275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928250" algn="l" defTabSz="64275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2249626" algn="l" defTabSz="64275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2571001" algn="l" defTabSz="642750" rtl="0" eaLnBrk="1" latinLnBrk="0" hangingPunct="1"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16" tIns="45709" rIns="91416" bIns="4570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35375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082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165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25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332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13" indent="-342813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760" indent="-285677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706" indent="-228541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9790" indent="-228541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6875" indent="-228541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3959" indent="-228541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040" indent="-228541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124" indent="-228541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5205" indent="-228541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2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65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32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15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0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8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65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9" rIns="91416" bIns="4570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95401"/>
            <a:ext cx="822960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9" rIns="91416" bIns="457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9" rIns="91416" bIns="45709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defTabSz="914165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9" rIns="91416" bIns="45709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914165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9" rIns="91416" bIns="45709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4165" fontAlgn="base">
              <a:spcBef>
                <a:spcPct val="0"/>
              </a:spcBef>
              <a:spcAft>
                <a:spcPct val="0"/>
              </a:spcAft>
            </a:pPr>
            <a:fld id="{068B3C12-BC1A-4959-8182-8B391870C7D3}" type="slidenum">
              <a:rPr lang="en-US" smtClean="0">
                <a:solidFill>
                  <a:srgbClr val="000000"/>
                </a:solidFill>
              </a:rPr>
              <a:pPr defTabSz="914165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341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rgbClr val="00386B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082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165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25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332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13" indent="-342813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760" indent="-285677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2706" indent="-228541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599790" indent="-228541" algn="l" rtl="0" fontAlgn="base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</a:defRPr>
      </a:lvl4pPr>
      <a:lvl5pPr marL="2056875" indent="-228541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5pPr>
      <a:lvl6pPr marL="2513959" indent="-22854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040" indent="-22854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124" indent="-22854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5205" indent="-22854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2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65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32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15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0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8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65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9" rIns="91416" bIns="4570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95401"/>
            <a:ext cx="822960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9" rIns="91416" bIns="457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9" rIns="91416" bIns="45709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defTabSz="914165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9" rIns="91416" bIns="45709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914165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9" rIns="91416" bIns="45709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4165" fontAlgn="base">
              <a:spcBef>
                <a:spcPct val="0"/>
              </a:spcBef>
              <a:spcAft>
                <a:spcPct val="0"/>
              </a:spcAft>
            </a:pPr>
            <a:fld id="{068B3C12-BC1A-4959-8182-8B391870C7D3}" type="slidenum">
              <a:rPr lang="en-US" smtClean="0">
                <a:solidFill>
                  <a:srgbClr val="000000"/>
                </a:solidFill>
              </a:rPr>
              <a:pPr defTabSz="914165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365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9" r:id="rId1"/>
    <p:sldLayoutId id="2147484010" r:id="rId2"/>
    <p:sldLayoutId id="2147484011" r:id="rId3"/>
    <p:sldLayoutId id="2147484012" r:id="rId4"/>
    <p:sldLayoutId id="2147484013" r:id="rId5"/>
    <p:sldLayoutId id="2147484014" r:id="rId6"/>
    <p:sldLayoutId id="2147484015" r:id="rId7"/>
    <p:sldLayoutId id="2147484016" r:id="rId8"/>
    <p:sldLayoutId id="2147484017" r:id="rId9"/>
    <p:sldLayoutId id="2147484018" r:id="rId10"/>
    <p:sldLayoutId id="214748401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rgbClr val="00386B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082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165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25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332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13" indent="-342813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760" indent="-285677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2706" indent="-228541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599790" indent="-228541" algn="l" rtl="0" fontAlgn="base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</a:defRPr>
      </a:lvl4pPr>
      <a:lvl5pPr marL="2056875" indent="-228541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5pPr>
      <a:lvl6pPr marL="2513959" indent="-22854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040" indent="-22854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124" indent="-22854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5205" indent="-22854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2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65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32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15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0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8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65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16" tIns="45709" rIns="91416" bIns="4570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2296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21" r:id="rId1"/>
    <p:sldLayoutId id="2147484022" r:id="rId2"/>
    <p:sldLayoutId id="2147484023" r:id="rId3"/>
    <p:sldLayoutId id="2147484024" r:id="rId4"/>
    <p:sldLayoutId id="2147484025" r:id="rId5"/>
    <p:sldLayoutId id="2147484026" r:id="rId6"/>
    <p:sldLayoutId id="2147484027" r:id="rId7"/>
    <p:sldLayoutId id="2147484028" r:id="rId8"/>
    <p:sldLayoutId id="2147484029" r:id="rId9"/>
    <p:sldLayoutId id="2147484030" r:id="rId10"/>
    <p:sldLayoutId id="2147484031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082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165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25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332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13" indent="-342813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760" indent="-285677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706" indent="-228541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99790" indent="-228541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6875" indent="-228541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3959" indent="-228541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040" indent="-228541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124" indent="-228541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5205" indent="-228541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2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65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32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15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0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8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65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9" rIns="91416" bIns="4570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95401"/>
            <a:ext cx="822960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9" rIns="91416" bIns="457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9" rIns="91416" bIns="45709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defTabSz="914165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9" rIns="91416" bIns="45709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914165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9" rIns="91416" bIns="45709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4165" fontAlgn="base">
              <a:spcBef>
                <a:spcPct val="0"/>
              </a:spcBef>
              <a:spcAft>
                <a:spcPct val="0"/>
              </a:spcAft>
            </a:pPr>
            <a:fld id="{068B3C12-BC1A-4959-8182-8B391870C7D3}" type="slidenum">
              <a:rPr lang="en-US" smtClean="0">
                <a:solidFill>
                  <a:srgbClr val="000000"/>
                </a:solidFill>
              </a:rPr>
              <a:pPr defTabSz="914165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88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3" r:id="rId1"/>
    <p:sldLayoutId id="2147484034" r:id="rId2"/>
    <p:sldLayoutId id="2147484035" r:id="rId3"/>
    <p:sldLayoutId id="2147484036" r:id="rId4"/>
    <p:sldLayoutId id="2147484037" r:id="rId5"/>
    <p:sldLayoutId id="2147484038" r:id="rId6"/>
    <p:sldLayoutId id="2147484039" r:id="rId7"/>
    <p:sldLayoutId id="2147484040" r:id="rId8"/>
    <p:sldLayoutId id="2147484041" r:id="rId9"/>
    <p:sldLayoutId id="2147484042" r:id="rId10"/>
    <p:sldLayoutId id="2147484043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rgbClr val="00386B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082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165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25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332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13" indent="-342813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760" indent="-285677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2706" indent="-228541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599790" indent="-228541" algn="l" rtl="0" fontAlgn="base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</a:defRPr>
      </a:lvl4pPr>
      <a:lvl5pPr marL="2056875" indent="-228541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5pPr>
      <a:lvl6pPr marL="2513959" indent="-22854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040" indent="-22854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124" indent="-22854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5205" indent="-22854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2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65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32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15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0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8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65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9" rIns="91416" bIns="4570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95401"/>
            <a:ext cx="822960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9" rIns="91416" bIns="4570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9" rIns="91416" bIns="45709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defTabSz="914165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1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9" rIns="91416" bIns="45709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914165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6" tIns="45709" rIns="91416" bIns="45709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4165" fontAlgn="base">
              <a:spcBef>
                <a:spcPct val="0"/>
              </a:spcBef>
              <a:spcAft>
                <a:spcPct val="0"/>
              </a:spcAft>
            </a:pPr>
            <a:fld id="{068B3C12-BC1A-4959-8182-8B391870C7D3}" type="slidenum">
              <a:rPr lang="en-US" smtClean="0">
                <a:solidFill>
                  <a:srgbClr val="000000"/>
                </a:solidFill>
              </a:rPr>
              <a:pPr defTabSz="914165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89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9" r:id="rId1"/>
    <p:sldLayoutId id="2147484070" r:id="rId2"/>
    <p:sldLayoutId id="2147484071" r:id="rId3"/>
    <p:sldLayoutId id="2147484072" r:id="rId4"/>
    <p:sldLayoutId id="2147484073" r:id="rId5"/>
    <p:sldLayoutId id="2147484074" r:id="rId6"/>
    <p:sldLayoutId id="2147484075" r:id="rId7"/>
    <p:sldLayoutId id="2147484076" r:id="rId8"/>
    <p:sldLayoutId id="2147484077" r:id="rId9"/>
    <p:sldLayoutId id="2147484078" r:id="rId10"/>
    <p:sldLayoutId id="214748407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rgbClr val="00386B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082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165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25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332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13" indent="-342813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760" indent="-285677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2706" indent="-228541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599790" indent="-228541" algn="l" rtl="0" fontAlgn="base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</a:defRPr>
      </a:lvl4pPr>
      <a:lvl5pPr marL="2056875" indent="-228541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5pPr>
      <a:lvl6pPr marL="2513959" indent="-22854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040" indent="-22854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124" indent="-22854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5205" indent="-228541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2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65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5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32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15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0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80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65" algn="l" defTabSz="9141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1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295400"/>
            <a:ext cx="822960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068B3C12-BC1A-4959-8182-8B391870C7D3}" type="slidenum">
              <a:rPr lang="en-US">
                <a:solidFill>
                  <a:srgbClr val="000000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578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9" r:id="rId1"/>
    <p:sldLayoutId id="2147484130" r:id="rId2"/>
    <p:sldLayoutId id="2147484131" r:id="rId3"/>
    <p:sldLayoutId id="2147484132" r:id="rId4"/>
    <p:sldLayoutId id="2147484133" r:id="rId5"/>
    <p:sldLayoutId id="2147484134" r:id="rId6"/>
    <p:sldLayoutId id="2147484135" r:id="rId7"/>
    <p:sldLayoutId id="2147484136" r:id="rId8"/>
    <p:sldLayoutId id="2147484137" r:id="rId9"/>
    <p:sldLayoutId id="2147484138" r:id="rId10"/>
    <p:sldLayoutId id="214748413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rgbClr val="00386B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18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18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2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2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uact=8&amp;docid=P74znweMQ9pJdM&amp;tbnid=NO6jTC5bPsmGMM:&amp;ved=0CAUQjRw&amp;url=http://en.wikipedia.org/wiki/User:Buckboard/Draft:9th_Bomb_Group&amp;ei=hi04U5vwKsvjsASdooCwCA&amp;bvm=bv.63808443,d.dmQ&amp;psig=AFQjCNGdvK5zWc7z7GKbhBZkHHnCSB1Vgw&amp;ust=1396276987866984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8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emf"/><Relationship Id="rId4" Type="http://schemas.openxmlformats.org/officeDocument/2006/relationships/hyperlink" Target="http://www.google.com/url?sa=i&amp;rct=j&amp;q=&amp;esrc=s&amp;frm=1&amp;source=images&amp;cd=&amp;cad=rja&amp;docid=QaKFyHB76-Ve9M&amp;tbnid=CMDc2ew8VJttvM:&amp;ved=0CAUQjRw&amp;url=http://www.slideshare.net/ccoyure/power-plant-part-1&amp;ei=7zrdUtXNJdagsQTAq4GIBQ&amp;bvm=bv.59568121,d.eW0&amp;psig=AFQjCNHOAyF67eyiA75ZpFajbeUAW1h1ew&amp;ust=1390316593998641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google.com/url?sa=i&amp;rct=j&amp;q=&amp;esrc=s&amp;frm=1&amp;source=images&amp;cd=&amp;cad=rja&amp;docid=QaKFyHB76-Ve9M&amp;tbnid=CMDc2ew8VJttvM:&amp;ved=0CAUQjRw&amp;url=http://www.slideshare.net/ccoyure/power-plant-part-1&amp;ei=7zrdUtXNJdagsQTAq4GIBQ&amp;bvm=bv.59568121,d.eW0&amp;psig=AFQjCNHOAyF67eyiA75ZpFajbeUAW1h1ew&amp;ust=1390316593998641" TargetMode="Externa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84" tIns="50784" rIns="50784" bIns="50784" anchor="ctr"/>
          <a:lstStyle/>
          <a:p>
            <a:pPr algn="ctr" defTabSz="409509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099" name="AutoShape 3" descr="image1.pn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84" tIns="50784" rIns="50784" bIns="50784" anchor="ctr"/>
          <a:lstStyle/>
          <a:p>
            <a:pPr algn="ctr" defTabSz="409509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-8928" y="5787554"/>
            <a:ext cx="3404443" cy="1083840"/>
          </a:xfrm>
          <a:prstGeom prst="line">
            <a:avLst/>
          </a:prstGeom>
          <a:noFill/>
          <a:ln w="17159">
            <a:solidFill>
              <a:srgbClr val="5EA4B5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270" tIns="32135" rIns="64270" bIns="32135"/>
          <a:lstStyle/>
          <a:p>
            <a:pPr algn="ctr" defTabSz="409509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78600" y="685353"/>
            <a:ext cx="8786813" cy="5866805"/>
          </a:xfrm>
        </p:spPr>
        <p:txBody>
          <a:bodyPr lIns="88868" tIns="50784" rIns="88868" bIns="50784" anchor="t"/>
          <a:lstStyle/>
          <a:p>
            <a:pPr marL="550105" indent="-473112" defTabSz="913863" eaLnBrk="1"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r>
              <a:rPr lang="en-US" altLang="en-US" b="1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Utilizing your notes and past knowledge answer the following questions:</a:t>
            </a:r>
          </a:p>
          <a:p>
            <a:pPr marL="550105" indent="-473112" defTabSz="913863" eaLnBrk="1"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endParaRPr lang="en-US" altLang="en-US" b="1" dirty="0" smtClean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550105" indent="-473112" defTabSz="913863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 smtClean="0">
                <a:solidFill>
                  <a:schemeClr val="tx1"/>
                </a:solidFill>
              </a:rPr>
              <a:t>What </a:t>
            </a:r>
            <a:r>
              <a:rPr lang="en-US" altLang="en-US" sz="2500" b="1" dirty="0" smtClean="0">
                <a:solidFill>
                  <a:schemeClr val="tx1"/>
                </a:solidFill>
              </a:rPr>
              <a:t>is o</a:t>
            </a:r>
            <a:r>
              <a:rPr lang="en-US" altLang="en-US" sz="2500" b="1" dirty="0" smtClean="0">
                <a:solidFill>
                  <a:schemeClr val="tx1"/>
                </a:solidFill>
              </a:rPr>
              <a:t>ne </a:t>
            </a:r>
            <a:r>
              <a:rPr lang="en-US" altLang="en-US" sz="2500" b="1" dirty="0">
                <a:solidFill>
                  <a:schemeClr val="tx1"/>
                </a:solidFill>
              </a:rPr>
              <a:t>of the oldest and simplest instruments for indicating </a:t>
            </a:r>
            <a:r>
              <a:rPr lang="en-US" altLang="en-US" sz="2500" b="1" dirty="0" smtClean="0">
                <a:solidFill>
                  <a:schemeClr val="tx1"/>
                </a:solidFill>
              </a:rPr>
              <a:t>direction</a:t>
            </a:r>
            <a:r>
              <a:rPr lang="en-US" altLang="en-US" sz="2500" b="1" dirty="0" smtClean="0">
                <a:solidFill>
                  <a:schemeClr val="tx1"/>
                </a:solidFill>
              </a:rPr>
              <a:t>?</a:t>
            </a:r>
            <a:endParaRPr lang="en-US" altLang="en-US" sz="2500" b="1" dirty="0">
              <a:solidFill>
                <a:schemeClr val="tx1"/>
              </a:solidFill>
            </a:endParaRPr>
          </a:p>
          <a:p>
            <a:pPr marL="550105" indent="-473112" defTabSz="913863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 smtClean="0">
                <a:solidFill>
                  <a:srgbClr val="0070C0"/>
                </a:solidFill>
              </a:rPr>
              <a:t>This is one </a:t>
            </a:r>
            <a:r>
              <a:rPr lang="en-US" altLang="en-US" sz="2500" b="1" dirty="0">
                <a:solidFill>
                  <a:srgbClr val="0070C0"/>
                </a:solidFill>
              </a:rPr>
              <a:t>of the basic instruments required by Title 14 of the Code of Federal </a:t>
            </a:r>
            <a:r>
              <a:rPr lang="en-US" altLang="en-US" sz="2500" b="1" dirty="0" smtClean="0">
                <a:solidFill>
                  <a:srgbClr val="0070C0"/>
                </a:solidFill>
              </a:rPr>
              <a:t>Regulations.</a:t>
            </a:r>
            <a:endParaRPr lang="en-US" altLang="en-US" sz="2500" b="1" dirty="0" smtClean="0">
              <a:solidFill>
                <a:srgbClr val="0070C0"/>
              </a:solidFill>
            </a:endParaRPr>
          </a:p>
          <a:p>
            <a:pPr marL="550105" indent="-473112" defTabSz="913863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 smtClean="0">
                <a:solidFill>
                  <a:schemeClr val="tx1"/>
                </a:solidFill>
              </a:rPr>
              <a:t>Describe the </a:t>
            </a:r>
            <a:r>
              <a:rPr lang="en-US" altLang="en-US" sz="2500" b="1" dirty="0">
                <a:solidFill>
                  <a:schemeClr val="tx1"/>
                </a:solidFill>
              </a:rPr>
              <a:t>long and short graduation marks between the letters and numbers. </a:t>
            </a:r>
            <a:r>
              <a:rPr lang="en-US" altLang="en-US" sz="2500" b="1" dirty="0" smtClean="0">
                <a:solidFill>
                  <a:schemeClr val="tx1"/>
                </a:solidFill>
              </a:rPr>
              <a:t> </a:t>
            </a:r>
            <a:endParaRPr lang="en-US" altLang="en-US" sz="2500" b="1" dirty="0">
              <a:solidFill>
                <a:schemeClr val="tx1"/>
              </a:solidFill>
            </a:endParaRPr>
          </a:p>
          <a:p>
            <a:pPr marL="550105" indent="-473112" defTabSz="913863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 smtClean="0">
                <a:solidFill>
                  <a:srgbClr val="0070C0"/>
                </a:solidFill>
              </a:rPr>
              <a:t>What </a:t>
            </a:r>
            <a:r>
              <a:rPr lang="en-US" altLang="en-US" sz="2500" b="1" dirty="0">
                <a:solidFill>
                  <a:srgbClr val="0070C0"/>
                </a:solidFill>
              </a:rPr>
              <a:t>can </a:t>
            </a:r>
            <a:r>
              <a:rPr lang="en-US" altLang="en-US" sz="2500" b="1" dirty="0" smtClean="0">
                <a:solidFill>
                  <a:srgbClr val="0070C0"/>
                </a:solidFill>
              </a:rPr>
              <a:t>cause a </a:t>
            </a:r>
            <a:r>
              <a:rPr lang="en-US" altLang="en-US" sz="2500" b="1" dirty="0">
                <a:solidFill>
                  <a:srgbClr val="0070C0"/>
                </a:solidFill>
              </a:rPr>
              <a:t>compass error called deviation?</a:t>
            </a:r>
            <a:endParaRPr lang="en-US" altLang="en-US" sz="2500" b="1" dirty="0">
              <a:solidFill>
                <a:srgbClr val="0070C0"/>
              </a:solidFill>
            </a:endParaRPr>
          </a:p>
          <a:p>
            <a:pPr marL="550105" indent="-473112" defTabSz="913863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>
                <a:solidFill>
                  <a:schemeClr val="tx1"/>
                </a:solidFill>
              </a:rPr>
              <a:t>What </a:t>
            </a:r>
            <a:r>
              <a:rPr lang="en-US" altLang="en-US" sz="2500" b="1" dirty="0" smtClean="0">
                <a:solidFill>
                  <a:schemeClr val="tx1"/>
                </a:solidFill>
              </a:rPr>
              <a:t>results </a:t>
            </a:r>
            <a:r>
              <a:rPr lang="en-US" altLang="en-US" sz="2500" b="1" dirty="0">
                <a:solidFill>
                  <a:schemeClr val="tx1"/>
                </a:solidFill>
              </a:rPr>
              <a:t>in the compass card swinging back and forth around the heading being </a:t>
            </a:r>
            <a:r>
              <a:rPr lang="en-US" altLang="en-US" sz="2500" b="1" dirty="0" smtClean="0">
                <a:solidFill>
                  <a:schemeClr val="tx1"/>
                </a:solidFill>
              </a:rPr>
              <a:t>flown</a:t>
            </a:r>
            <a:r>
              <a:rPr lang="en-US" altLang="en-US" sz="2500" b="1" dirty="0" smtClean="0">
                <a:solidFill>
                  <a:schemeClr val="tx1"/>
                </a:solidFill>
              </a:rPr>
              <a:t>?</a:t>
            </a:r>
            <a:endParaRPr lang="en-US" altLang="en-US" sz="2500" b="1" dirty="0" smtClean="0">
              <a:solidFill>
                <a:schemeClr val="tx1"/>
              </a:solidFill>
            </a:endParaRPr>
          </a:p>
          <a:p>
            <a:pPr marL="550105" indent="-473112" defTabSz="913863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endParaRPr lang="en-US" altLang="en-US" sz="2500" b="1" dirty="0">
              <a:solidFill>
                <a:srgbClr val="0070C0"/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37" y="0"/>
            <a:ext cx="8229823" cy="837158"/>
          </a:xfrm>
        </p:spPr>
        <p:txBody>
          <a:bodyPr lIns="88868" tIns="50784" rIns="88868" bIns="50784"/>
          <a:lstStyle/>
          <a:p>
            <a:pPr algn="l" defTabSz="913863" eaLnBrk="1">
              <a:defRPr/>
            </a:pPr>
            <a:r>
              <a:rPr lang="en-US" sz="36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Warm-Up – </a:t>
            </a:r>
            <a:r>
              <a:rPr lang="en-US" sz="3600" b="1" dirty="0" smtClean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4/4 </a:t>
            </a:r>
            <a:r>
              <a:rPr lang="en-US" sz="36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– 10 minutes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5852739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4000" b="1" dirty="0" smtClean="0"/>
              <a:t>Magnetic Compass</a:t>
            </a:r>
            <a:br>
              <a:rPr lang="en-US" sz="4000" b="1" dirty="0" smtClean="0"/>
            </a:br>
            <a:r>
              <a:rPr lang="en-US" sz="4000" b="1" dirty="0" smtClean="0"/>
              <a:t>Deviation</a:t>
            </a:r>
            <a:endParaRPr lang="en-US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9160" y="1219200"/>
            <a:ext cx="4651440" cy="5693705"/>
          </a:xfrm>
          <a:prstGeom prst="rect">
            <a:avLst/>
          </a:prstGeom>
          <a:noFill/>
        </p:spPr>
        <p:txBody>
          <a:bodyPr wrap="square" lIns="91279" tIns="45640" rIns="91279" bIns="45640" rtlCol="0">
            <a:spAutoFit/>
          </a:bodyPr>
          <a:lstStyle/>
          <a:p>
            <a:pPr marL="342328" indent="-342328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</a:rPr>
              <a:t>Magnetic </a:t>
            </a:r>
            <a:r>
              <a:rPr lang="en-US" sz="2800" b="1" dirty="0">
                <a:solidFill>
                  <a:srgbClr val="FF0000"/>
                </a:solidFill>
              </a:rPr>
              <a:t>fields in an aircraft caused by electrical current flowing in the </a:t>
            </a:r>
            <a:r>
              <a:rPr lang="en-US" sz="2800" b="1" dirty="0" smtClean="0">
                <a:solidFill>
                  <a:srgbClr val="FF0000"/>
                </a:solidFill>
              </a:rPr>
              <a:t>structure</a:t>
            </a:r>
          </a:p>
          <a:p>
            <a:pPr marL="342328" indent="-342328">
              <a:buFont typeface="Arial" pitchFamily="34" charset="0"/>
              <a:buChar char="•"/>
            </a:pPr>
            <a:endParaRPr lang="en-US" sz="2800" b="1" dirty="0" smtClean="0">
              <a:solidFill>
                <a:srgbClr val="FF0000"/>
              </a:solidFill>
            </a:endParaRPr>
          </a:p>
          <a:p>
            <a:pPr marL="342328" indent="-342328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</a:rPr>
              <a:t>Nearby </a:t>
            </a:r>
            <a:r>
              <a:rPr lang="en-US" sz="2800" b="1" dirty="0">
                <a:solidFill>
                  <a:srgbClr val="FF0000"/>
                </a:solidFill>
              </a:rPr>
              <a:t>wiring or any magnetized part of the </a:t>
            </a:r>
            <a:r>
              <a:rPr lang="en-US" sz="2800" b="1" dirty="0" smtClean="0">
                <a:solidFill>
                  <a:srgbClr val="FF0000"/>
                </a:solidFill>
              </a:rPr>
              <a:t>structure</a:t>
            </a:r>
          </a:p>
          <a:p>
            <a:pPr marL="342328" indent="-342328">
              <a:buFont typeface="Arial" pitchFamily="34" charset="0"/>
              <a:buChar char="•"/>
            </a:pPr>
            <a:endParaRPr lang="en-US" sz="2800" b="1" dirty="0" smtClean="0">
              <a:solidFill>
                <a:srgbClr val="FF0000"/>
              </a:solidFill>
            </a:endParaRPr>
          </a:p>
          <a:p>
            <a:pPr marL="342328" indent="-342328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</a:rPr>
              <a:t>Conflict </a:t>
            </a:r>
            <a:r>
              <a:rPr lang="en-US" sz="2800" b="1" dirty="0">
                <a:solidFill>
                  <a:srgbClr val="FF0000"/>
                </a:solidFill>
              </a:rPr>
              <a:t>with the Earth’s magnetic field and cause a compass error called </a:t>
            </a:r>
            <a:r>
              <a:rPr lang="en-US" sz="2800" b="1" dirty="0" smtClean="0">
                <a:solidFill>
                  <a:srgbClr val="FF0000"/>
                </a:solidFill>
              </a:rPr>
              <a:t>deviation</a:t>
            </a:r>
            <a:r>
              <a:rPr lang="en-US" sz="2800" b="1" dirty="0">
                <a:solidFill>
                  <a:srgbClr val="FF0000"/>
                </a:solidFill>
              </a:rPr>
              <a:t>.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286000"/>
            <a:ext cx="3328987" cy="3274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0588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84" tIns="50784" rIns="50784" bIns="50784" anchor="ctr"/>
          <a:lstStyle/>
          <a:p>
            <a:pPr algn="ctr" defTabSz="409509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099" name="AutoShape 3" descr="image1.pn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84" tIns="50784" rIns="50784" bIns="50784" anchor="ctr"/>
          <a:lstStyle/>
          <a:p>
            <a:pPr algn="ctr" defTabSz="409509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-8928" y="5787554"/>
            <a:ext cx="3404443" cy="1083840"/>
          </a:xfrm>
          <a:prstGeom prst="line">
            <a:avLst/>
          </a:prstGeom>
          <a:noFill/>
          <a:ln w="17159">
            <a:solidFill>
              <a:srgbClr val="5EA4B5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270" tIns="32135" rIns="64270" bIns="32135"/>
          <a:lstStyle/>
          <a:p>
            <a:pPr algn="ctr" defTabSz="409509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78600" y="685353"/>
            <a:ext cx="8786813" cy="5866805"/>
          </a:xfrm>
        </p:spPr>
        <p:txBody>
          <a:bodyPr lIns="88868" tIns="50784" rIns="88868" bIns="50784" anchor="t"/>
          <a:lstStyle/>
          <a:p>
            <a:pPr marL="550105" indent="-473112" defTabSz="913863" eaLnBrk="1"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r>
              <a:rPr lang="en-US" altLang="en-US" b="1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Utilizing your notes and past knowledge answer the following questions:</a:t>
            </a:r>
          </a:p>
          <a:p>
            <a:pPr marL="550105" indent="-473112" defTabSz="913863" eaLnBrk="1"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endParaRPr lang="en-US" altLang="en-US" b="1" dirty="0" smtClean="0">
              <a:solidFill>
                <a:schemeClr val="bg1">
                  <a:lumMod val="85000"/>
                </a:schemeClr>
              </a:solidFill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550105" indent="-473112" defTabSz="913863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What </a:t>
            </a: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is o</a:t>
            </a: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ne </a:t>
            </a:r>
            <a:r>
              <a:rPr lang="en-US" altLang="en-US" sz="2500" b="1" dirty="0">
                <a:solidFill>
                  <a:schemeClr val="bg1">
                    <a:lumMod val="85000"/>
                  </a:schemeClr>
                </a:solidFill>
              </a:rPr>
              <a:t>of the oldest and simplest instruments for indicating </a:t>
            </a: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direction</a:t>
            </a: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?</a:t>
            </a:r>
            <a:endParaRPr lang="en-US" altLang="en-US" sz="2500" b="1" dirty="0">
              <a:solidFill>
                <a:schemeClr val="bg1">
                  <a:lumMod val="85000"/>
                </a:schemeClr>
              </a:solidFill>
            </a:endParaRPr>
          </a:p>
          <a:p>
            <a:pPr marL="550105" indent="-473112" defTabSz="913863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This is one </a:t>
            </a:r>
            <a:r>
              <a:rPr lang="en-US" altLang="en-US" sz="2500" b="1" dirty="0">
                <a:solidFill>
                  <a:schemeClr val="bg1">
                    <a:lumMod val="85000"/>
                  </a:schemeClr>
                </a:solidFill>
              </a:rPr>
              <a:t>of the basic instruments required by Title 14 of the Code of Federal </a:t>
            </a: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Regulations.</a:t>
            </a:r>
            <a:endParaRPr lang="en-US" altLang="en-US" sz="2500" b="1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550105" indent="-473112" defTabSz="913863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Describe the </a:t>
            </a:r>
            <a:r>
              <a:rPr lang="en-US" altLang="en-US" sz="2500" b="1" dirty="0">
                <a:solidFill>
                  <a:schemeClr val="bg1">
                    <a:lumMod val="85000"/>
                  </a:schemeClr>
                </a:solidFill>
              </a:rPr>
              <a:t>long and short graduation marks between the letters and numbers. </a:t>
            </a: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endParaRPr lang="en-US" altLang="en-US" sz="2500" b="1" dirty="0">
              <a:solidFill>
                <a:schemeClr val="bg1">
                  <a:lumMod val="85000"/>
                </a:schemeClr>
              </a:solidFill>
            </a:endParaRPr>
          </a:p>
          <a:p>
            <a:pPr marL="550105" indent="-473112" defTabSz="913863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What </a:t>
            </a:r>
            <a:r>
              <a:rPr lang="en-US" altLang="en-US" sz="2500" b="1" dirty="0">
                <a:solidFill>
                  <a:schemeClr val="bg1">
                    <a:lumMod val="85000"/>
                  </a:schemeClr>
                </a:solidFill>
              </a:rPr>
              <a:t>can </a:t>
            </a: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cause a </a:t>
            </a:r>
            <a:r>
              <a:rPr lang="en-US" altLang="en-US" sz="2500" b="1" dirty="0">
                <a:solidFill>
                  <a:schemeClr val="bg1">
                    <a:lumMod val="85000"/>
                  </a:schemeClr>
                </a:solidFill>
              </a:rPr>
              <a:t>compass error called deviation?</a:t>
            </a:r>
            <a:endParaRPr lang="en-US" altLang="en-US" sz="2500" b="1" dirty="0">
              <a:solidFill>
                <a:schemeClr val="bg1">
                  <a:lumMod val="85000"/>
                </a:schemeClr>
              </a:solidFill>
            </a:endParaRPr>
          </a:p>
          <a:p>
            <a:pPr marL="550105" indent="-473112" defTabSz="913863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>
                <a:solidFill>
                  <a:schemeClr val="tx1"/>
                </a:solidFill>
              </a:rPr>
              <a:t>What </a:t>
            </a:r>
            <a:r>
              <a:rPr lang="en-US" altLang="en-US" sz="2500" b="1" dirty="0" smtClean="0">
                <a:solidFill>
                  <a:schemeClr val="tx1"/>
                </a:solidFill>
              </a:rPr>
              <a:t>results </a:t>
            </a:r>
            <a:r>
              <a:rPr lang="en-US" altLang="en-US" sz="2500" b="1" dirty="0">
                <a:solidFill>
                  <a:schemeClr val="tx1"/>
                </a:solidFill>
              </a:rPr>
              <a:t>in the compass card swinging back and forth around the heading being </a:t>
            </a:r>
            <a:r>
              <a:rPr lang="en-US" altLang="en-US" sz="2500" b="1" dirty="0" smtClean="0">
                <a:solidFill>
                  <a:schemeClr val="tx1"/>
                </a:solidFill>
              </a:rPr>
              <a:t>flown</a:t>
            </a:r>
            <a:r>
              <a:rPr lang="en-US" altLang="en-US" sz="2500" b="1" dirty="0" smtClean="0">
                <a:solidFill>
                  <a:schemeClr val="tx1"/>
                </a:solidFill>
              </a:rPr>
              <a:t>?</a:t>
            </a:r>
            <a:endParaRPr lang="en-US" altLang="en-US" sz="2500" b="1" dirty="0" smtClean="0">
              <a:solidFill>
                <a:schemeClr val="tx1"/>
              </a:solidFill>
            </a:endParaRPr>
          </a:p>
          <a:p>
            <a:pPr marL="550105" indent="-473112" defTabSz="913863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endParaRPr lang="en-US" altLang="en-US" sz="2500" b="1" dirty="0">
              <a:solidFill>
                <a:srgbClr val="0070C0"/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37" y="0"/>
            <a:ext cx="8229823" cy="837158"/>
          </a:xfrm>
        </p:spPr>
        <p:txBody>
          <a:bodyPr lIns="88868" tIns="50784" rIns="88868" bIns="50784"/>
          <a:lstStyle/>
          <a:p>
            <a:pPr algn="l" defTabSz="913863" eaLnBrk="1">
              <a:defRPr/>
            </a:pPr>
            <a:r>
              <a:rPr lang="en-US" sz="36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Warm-Up – </a:t>
            </a:r>
            <a:r>
              <a:rPr lang="en-US" sz="3600" b="1" dirty="0" smtClean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4/4 </a:t>
            </a:r>
            <a:r>
              <a:rPr lang="en-US" sz="36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– 10 minutes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5001775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4000" b="1" dirty="0" smtClean="0"/>
              <a:t>Magnetic Compass</a:t>
            </a:r>
            <a:br>
              <a:rPr lang="en-US" sz="4000" b="1" dirty="0" smtClean="0"/>
            </a:br>
            <a:r>
              <a:rPr lang="en-US" sz="4000" b="1" dirty="0" smtClean="0"/>
              <a:t>Oscillation Error</a:t>
            </a:r>
            <a:endParaRPr lang="en-US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9160" y="2073218"/>
            <a:ext cx="4651440" cy="3970156"/>
          </a:xfrm>
          <a:prstGeom prst="rect">
            <a:avLst/>
          </a:prstGeom>
          <a:noFill/>
        </p:spPr>
        <p:txBody>
          <a:bodyPr wrap="square" lIns="91279" tIns="45640" rIns="91279" bIns="45640" rtlCol="0">
            <a:spAutoFit/>
          </a:bodyPr>
          <a:lstStyle/>
          <a:p>
            <a:pPr marL="342328" indent="-342328">
              <a:buFont typeface="Arial" pitchFamily="34" charset="0"/>
              <a:buChar char="•"/>
            </a:pPr>
            <a:r>
              <a:rPr lang="en-US" sz="2800" b="1" dirty="0">
                <a:solidFill>
                  <a:srgbClr val="FF0000"/>
                </a:solidFill>
              </a:rPr>
              <a:t>Oscillation is a combination of all of the other </a:t>
            </a:r>
            <a:r>
              <a:rPr lang="en-US" sz="2800" b="1" dirty="0" smtClean="0">
                <a:solidFill>
                  <a:srgbClr val="FF0000"/>
                </a:solidFill>
              </a:rPr>
              <a:t>errors</a:t>
            </a:r>
          </a:p>
          <a:p>
            <a:pPr marL="342328" indent="-342328">
              <a:buFont typeface="Arial" pitchFamily="34" charset="0"/>
              <a:buChar char="•"/>
            </a:pPr>
            <a:endParaRPr lang="en-US" sz="2800" b="1" dirty="0" smtClean="0">
              <a:solidFill>
                <a:srgbClr val="000000"/>
              </a:solidFill>
            </a:endParaRPr>
          </a:p>
          <a:p>
            <a:pPr marL="342328" indent="-342328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</a:rPr>
              <a:t>It </a:t>
            </a:r>
            <a:r>
              <a:rPr lang="en-US" sz="2800" b="1" dirty="0">
                <a:solidFill>
                  <a:srgbClr val="FF0000"/>
                </a:solidFill>
              </a:rPr>
              <a:t>results in the compass card swinging back and forth around the heading being flown.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286000"/>
            <a:ext cx="3328987" cy="3274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99323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32" y="1752634"/>
            <a:ext cx="1852613" cy="399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Questions / Comments</a:t>
            </a:r>
          </a:p>
        </p:txBody>
      </p:sp>
    </p:spTree>
    <p:extLst>
      <p:ext uri="{BB962C8B-B14F-4D97-AF65-F5344CB8AC3E}">
        <p14:creationId xmlns:p14="http://schemas.microsoft.com/office/powerpoint/2010/main" val="2750214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533" tIns="49533" rIns="49533" bIns="49533" anchor="ctr"/>
          <a:lstStyle/>
          <a:p>
            <a:pPr defTabSz="889812"/>
            <a:endParaRPr lang="en-US">
              <a:solidFill>
                <a:prstClr val="black"/>
              </a:solidFill>
            </a:endParaRPr>
          </a:p>
        </p:txBody>
      </p:sp>
      <p:sp>
        <p:nvSpPr>
          <p:cNvPr id="15363" name="AutoShape 3" descr="image1.jp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533" tIns="49533" rIns="49533" bIns="49533" anchor="ctr"/>
          <a:lstStyle/>
          <a:p>
            <a:pPr defTabSz="889812"/>
            <a:endParaRPr lang="en-US">
              <a:solidFill>
                <a:prstClr val="black"/>
              </a:solidFill>
            </a:endParaRPr>
          </a:p>
        </p:txBody>
      </p:sp>
      <p:sp>
        <p:nvSpPr>
          <p:cNvPr id="1536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25017" y="1371241"/>
            <a:ext cx="4675584" cy="5182493"/>
          </a:xfrm>
        </p:spPr>
        <p:txBody>
          <a:bodyPr lIns="86367" tIns="49533" rIns="86367" bIns="49533" anchor="t">
            <a:normAutofit lnSpcReduction="10000"/>
          </a:bodyPr>
          <a:lstStyle/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b="1" dirty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 April </a:t>
            </a:r>
            <a:r>
              <a:rPr lang="en-US" sz="2800" b="1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4</a:t>
            </a:r>
            <a:endParaRPr lang="en-US" sz="2800" b="1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endParaRPr lang="en-US" sz="2200" b="1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lvl="0"/>
            <a:r>
              <a:rPr lang="en-US" sz="2800" dirty="0">
                <a:latin typeface="Helvetica" pitchFamily="34" charset="0"/>
                <a:cs typeface="Helvetica" pitchFamily="34" charset="0"/>
              </a:rPr>
              <a:t>1907 </a:t>
            </a:r>
            <a:r>
              <a:rPr lang="en-US" sz="2800" dirty="0" smtClean="0">
                <a:latin typeface="Helvetica" pitchFamily="34" charset="0"/>
                <a:cs typeface="Helvetica" pitchFamily="34" charset="0"/>
              </a:rPr>
              <a:t>— </a:t>
            </a:r>
            <a:r>
              <a:rPr lang="en-US" sz="2800" dirty="0">
                <a:latin typeface="Helvetica" pitchFamily="34" charset="0"/>
                <a:cs typeface="Helvetica" pitchFamily="34" charset="0"/>
              </a:rPr>
              <a:t>Santos-Dumont, disappointed by his failure on March 27 and shocked by Charles </a:t>
            </a:r>
            <a:r>
              <a:rPr lang="en-US" sz="2800" dirty="0" err="1">
                <a:latin typeface="Helvetica" pitchFamily="34" charset="0"/>
                <a:cs typeface="Helvetica" pitchFamily="34" charset="0"/>
              </a:rPr>
              <a:t>Voisin's</a:t>
            </a:r>
            <a:r>
              <a:rPr lang="en-US" sz="2800" dirty="0">
                <a:latin typeface="Helvetica" pitchFamily="34" charset="0"/>
                <a:cs typeface="Helvetica" pitchFamily="34" charset="0"/>
              </a:rPr>
              <a:t> flight of 197 feet shortly afterwards, tries again with his No. 14bis. </a:t>
            </a:r>
            <a:endParaRPr lang="en-US" sz="2800" dirty="0" smtClean="0">
              <a:latin typeface="Helvetica" pitchFamily="34" charset="0"/>
              <a:cs typeface="Helvetica" pitchFamily="34" charset="0"/>
            </a:endParaRPr>
          </a:p>
          <a:p>
            <a:pPr lvl="0"/>
            <a:endParaRPr lang="en-US" sz="2800" dirty="0">
              <a:latin typeface="Helvetica" pitchFamily="34" charset="0"/>
              <a:cs typeface="Helvetica" pitchFamily="34" charset="0"/>
            </a:endParaRPr>
          </a:p>
          <a:p>
            <a:pPr lvl="0"/>
            <a:r>
              <a:rPr lang="en-US" sz="2800" dirty="0" smtClean="0">
                <a:latin typeface="Helvetica" pitchFamily="34" charset="0"/>
                <a:cs typeface="Helvetica" pitchFamily="34" charset="0"/>
              </a:rPr>
              <a:t>He </a:t>
            </a:r>
            <a:r>
              <a:rPr lang="en-US" sz="2800" dirty="0">
                <a:latin typeface="Helvetica" pitchFamily="34" charset="0"/>
                <a:cs typeface="Helvetica" pitchFamily="34" charset="0"/>
              </a:rPr>
              <a:t>makes a short flight of 164 feet in Saint-Cyr, France.  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457065" y="274588"/>
            <a:ext cx="8229823" cy="1143000"/>
          </a:xfrm>
        </p:spPr>
        <p:txBody>
          <a:bodyPr lIns="86367" tIns="49533" rIns="86367" bIns="49533"/>
          <a:lstStyle/>
          <a:p>
            <a:pPr defTabSz="889561">
              <a:defRPr/>
            </a:pPr>
            <a:r>
              <a:rPr lang="en-US" sz="41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THIS DAY IN AVIATION</a:t>
            </a:r>
            <a:endParaRPr lang="en-US" dirty="0" smtClean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962400"/>
            <a:ext cx="381000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1219200"/>
            <a:ext cx="1876425" cy="31939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786640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533" tIns="49533" rIns="49533" bIns="49533" anchor="ctr"/>
          <a:lstStyle/>
          <a:p>
            <a:pPr defTabSz="889812"/>
            <a:endParaRPr lang="en-US">
              <a:solidFill>
                <a:prstClr val="black"/>
              </a:solidFill>
            </a:endParaRPr>
          </a:p>
        </p:txBody>
      </p:sp>
      <p:sp>
        <p:nvSpPr>
          <p:cNvPr id="15363" name="AutoShape 3" descr="image1.jp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533" tIns="49533" rIns="49533" bIns="49533" anchor="ctr"/>
          <a:lstStyle/>
          <a:p>
            <a:pPr defTabSz="889812"/>
            <a:endParaRPr lang="en-US">
              <a:solidFill>
                <a:prstClr val="black"/>
              </a:solidFill>
            </a:endParaRPr>
          </a:p>
        </p:txBody>
      </p:sp>
      <p:sp>
        <p:nvSpPr>
          <p:cNvPr id="1536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25017" y="1371241"/>
            <a:ext cx="4675584" cy="5182493"/>
          </a:xfrm>
        </p:spPr>
        <p:txBody>
          <a:bodyPr lIns="86367" tIns="49533" rIns="86367" bIns="49533" anchor="t">
            <a:normAutofit/>
          </a:bodyPr>
          <a:lstStyle/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b="1" dirty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 April </a:t>
            </a:r>
            <a:r>
              <a:rPr lang="en-US" sz="2800" b="1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4</a:t>
            </a:r>
            <a:endParaRPr lang="en-US" sz="2800" b="1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endParaRPr lang="en-US" sz="2200" b="1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lvl="0"/>
            <a:r>
              <a:rPr lang="en-US" sz="2800" dirty="0">
                <a:latin typeface="Helvetica" pitchFamily="34" charset="0"/>
                <a:cs typeface="Helvetica" pitchFamily="34" charset="0"/>
              </a:rPr>
              <a:t>1919 </a:t>
            </a:r>
            <a:r>
              <a:rPr lang="en-US" sz="2800" dirty="0" smtClean="0">
                <a:latin typeface="Helvetica" pitchFamily="34" charset="0"/>
                <a:cs typeface="Helvetica" pitchFamily="34" charset="0"/>
              </a:rPr>
              <a:t>— </a:t>
            </a:r>
            <a:r>
              <a:rPr lang="en-US" sz="2800" dirty="0">
                <a:latin typeface="Helvetica" pitchFamily="34" charset="0"/>
                <a:cs typeface="Helvetica" pitchFamily="34" charset="0"/>
              </a:rPr>
              <a:t>Lieutenant </a:t>
            </a:r>
            <a:r>
              <a:rPr lang="en-US" sz="2800" dirty="0" err="1">
                <a:latin typeface="Helvetica" pitchFamily="34" charset="0"/>
                <a:cs typeface="Helvetica" pitchFamily="34" charset="0"/>
              </a:rPr>
              <a:t>Cortinez</a:t>
            </a:r>
            <a:r>
              <a:rPr lang="en-US" sz="2800" dirty="0">
                <a:latin typeface="Helvetica" pitchFamily="34" charset="0"/>
                <a:cs typeface="Helvetica" pitchFamily="34" charset="0"/>
              </a:rPr>
              <a:t>, of the Chilean Army, crosses the Andes Mountains at an altitude of 19,800 feet in a British Bristol monoplane. 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457065" y="274588"/>
            <a:ext cx="8229823" cy="1143000"/>
          </a:xfrm>
        </p:spPr>
        <p:txBody>
          <a:bodyPr lIns="86367" tIns="49533" rIns="86367" bIns="49533"/>
          <a:lstStyle/>
          <a:p>
            <a:pPr defTabSz="889561">
              <a:defRPr/>
            </a:pPr>
            <a:r>
              <a:rPr lang="en-US" sz="41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THIS DAY IN AVIATION</a:t>
            </a:r>
            <a:endParaRPr lang="en-US" dirty="0" smtClean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274276"/>
            <a:ext cx="5162550" cy="2507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524000"/>
            <a:ext cx="36576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896907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533" tIns="49533" rIns="49533" bIns="49533" anchor="ctr"/>
          <a:lstStyle/>
          <a:p>
            <a:pPr defTabSz="889812"/>
            <a:endParaRPr lang="en-US">
              <a:solidFill>
                <a:prstClr val="black"/>
              </a:solidFill>
            </a:endParaRPr>
          </a:p>
        </p:txBody>
      </p:sp>
      <p:sp>
        <p:nvSpPr>
          <p:cNvPr id="15363" name="AutoShape 3" descr="image1.jp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533" tIns="49533" rIns="49533" bIns="49533" anchor="ctr"/>
          <a:lstStyle/>
          <a:p>
            <a:pPr defTabSz="889812"/>
            <a:endParaRPr lang="en-US">
              <a:solidFill>
                <a:prstClr val="black"/>
              </a:solidFill>
            </a:endParaRPr>
          </a:p>
        </p:txBody>
      </p:sp>
      <p:sp>
        <p:nvSpPr>
          <p:cNvPr id="1536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25017" y="1371241"/>
            <a:ext cx="4675584" cy="5182493"/>
          </a:xfrm>
        </p:spPr>
        <p:txBody>
          <a:bodyPr lIns="86367" tIns="49533" rIns="86367" bIns="49533" anchor="t">
            <a:normAutofit/>
          </a:bodyPr>
          <a:lstStyle/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b="1" dirty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 April </a:t>
            </a:r>
            <a:r>
              <a:rPr lang="en-US" sz="2800" b="1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4</a:t>
            </a:r>
            <a:endParaRPr lang="en-US" sz="2800" b="1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endParaRPr lang="en-US" sz="2200" b="1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lvl="0"/>
            <a:r>
              <a:rPr lang="en-US" sz="2800" dirty="0">
                <a:latin typeface="Helvetica" pitchFamily="34" charset="0"/>
                <a:cs typeface="Helvetica" pitchFamily="34" charset="0"/>
              </a:rPr>
              <a:t>1944 </a:t>
            </a:r>
            <a:r>
              <a:rPr lang="en-US" sz="2800" dirty="0" smtClean="0">
                <a:latin typeface="Helvetica" pitchFamily="34" charset="0"/>
                <a:cs typeface="Helvetica" pitchFamily="34" charset="0"/>
              </a:rPr>
              <a:t>— </a:t>
            </a:r>
            <a:r>
              <a:rPr lang="en-US" sz="2800" dirty="0">
                <a:latin typeface="Helvetica" pitchFamily="34" charset="0"/>
                <a:cs typeface="Helvetica" pitchFamily="34" charset="0"/>
              </a:rPr>
              <a:t>USAAF Twentieth Air Force was activated. 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457065" y="274588"/>
            <a:ext cx="8229823" cy="1143000"/>
          </a:xfrm>
        </p:spPr>
        <p:txBody>
          <a:bodyPr lIns="86367" tIns="49533" rIns="86367" bIns="49533"/>
          <a:lstStyle/>
          <a:p>
            <a:pPr defTabSz="889561">
              <a:defRPr/>
            </a:pPr>
            <a:r>
              <a:rPr lang="en-US" sz="41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THIS DAY IN AVIATION</a:t>
            </a:r>
            <a:endParaRPr lang="en-US" dirty="0" smtClean="0"/>
          </a:p>
        </p:txBody>
      </p:sp>
      <p:pic>
        <p:nvPicPr>
          <p:cNvPr id="19460" name="Picture 4" descr="http://upload.wikimedia.org/wikipedia/commons/8/88/20th_usaaf.p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3124200"/>
            <a:ext cx="32385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514600"/>
            <a:ext cx="36576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8552954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533" tIns="49533" rIns="49533" bIns="49533" anchor="ctr"/>
          <a:lstStyle/>
          <a:p>
            <a:pPr defTabSz="889812"/>
            <a:endParaRPr lang="en-US">
              <a:solidFill>
                <a:prstClr val="black"/>
              </a:solidFill>
            </a:endParaRPr>
          </a:p>
        </p:txBody>
      </p:sp>
      <p:sp>
        <p:nvSpPr>
          <p:cNvPr id="15363" name="AutoShape 3" descr="image1.jp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533" tIns="49533" rIns="49533" bIns="49533" anchor="ctr"/>
          <a:lstStyle/>
          <a:p>
            <a:pPr defTabSz="889812"/>
            <a:endParaRPr lang="en-US">
              <a:solidFill>
                <a:prstClr val="black"/>
              </a:solidFill>
            </a:endParaRPr>
          </a:p>
        </p:txBody>
      </p:sp>
      <p:sp>
        <p:nvSpPr>
          <p:cNvPr id="1536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25017" y="1371241"/>
            <a:ext cx="4675584" cy="5182493"/>
          </a:xfrm>
        </p:spPr>
        <p:txBody>
          <a:bodyPr lIns="86367" tIns="49533" rIns="86367" bIns="49533" anchor="t">
            <a:normAutofit/>
          </a:bodyPr>
          <a:lstStyle/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b="1" dirty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 April </a:t>
            </a:r>
            <a:r>
              <a:rPr lang="en-US" sz="2800" b="1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4</a:t>
            </a:r>
            <a:endParaRPr lang="en-US" sz="2800" b="1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endParaRPr lang="en-US" sz="2200" b="1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lvl="0"/>
            <a:r>
              <a:rPr lang="en-US" sz="2800" dirty="0">
                <a:latin typeface="Helvetica" pitchFamily="34" charset="0"/>
                <a:cs typeface="Helvetica" pitchFamily="34" charset="0"/>
              </a:rPr>
              <a:t>1946 </a:t>
            </a:r>
            <a:r>
              <a:rPr lang="en-US" sz="2800" dirty="0" smtClean="0">
                <a:latin typeface="Helvetica" pitchFamily="34" charset="0"/>
                <a:cs typeface="Helvetica" pitchFamily="34" charset="0"/>
              </a:rPr>
              <a:t>— </a:t>
            </a:r>
            <a:r>
              <a:rPr lang="en-US" sz="2800" dirty="0">
                <a:latin typeface="Helvetica" pitchFamily="34" charset="0"/>
                <a:cs typeface="Helvetica" pitchFamily="34" charset="0"/>
              </a:rPr>
              <a:t>Sears, Roebuck &amp; Company begins a new, regular weekly overnight shipment of women's clothing from New York to the West Coast by airplane. 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457065" y="274588"/>
            <a:ext cx="8229823" cy="1143000"/>
          </a:xfrm>
        </p:spPr>
        <p:txBody>
          <a:bodyPr lIns="86367" tIns="49533" rIns="86367" bIns="49533"/>
          <a:lstStyle/>
          <a:p>
            <a:pPr defTabSz="889561">
              <a:defRPr/>
            </a:pPr>
            <a:r>
              <a:rPr lang="en-US" sz="41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THIS DAY IN AVIATION</a:t>
            </a:r>
            <a:endParaRPr lang="en-US" dirty="0" smtClean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9297" y="1905000"/>
            <a:ext cx="3009900" cy="388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00533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533" tIns="49533" rIns="49533" bIns="49533" anchor="ctr"/>
          <a:lstStyle/>
          <a:p>
            <a:pPr defTabSz="889812"/>
            <a:endParaRPr lang="en-US">
              <a:solidFill>
                <a:prstClr val="black"/>
              </a:solidFill>
            </a:endParaRPr>
          </a:p>
        </p:txBody>
      </p:sp>
      <p:sp>
        <p:nvSpPr>
          <p:cNvPr id="15363" name="AutoShape 3" descr="image1.jp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533" tIns="49533" rIns="49533" bIns="49533" anchor="ctr"/>
          <a:lstStyle/>
          <a:p>
            <a:pPr defTabSz="889812"/>
            <a:endParaRPr lang="en-US">
              <a:solidFill>
                <a:prstClr val="black"/>
              </a:solidFill>
            </a:endParaRPr>
          </a:p>
        </p:txBody>
      </p:sp>
      <p:sp>
        <p:nvSpPr>
          <p:cNvPr id="1536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25017" y="1371241"/>
            <a:ext cx="4675584" cy="5182493"/>
          </a:xfrm>
        </p:spPr>
        <p:txBody>
          <a:bodyPr lIns="86367" tIns="49533" rIns="86367" bIns="49533" anchor="t">
            <a:normAutofit fontScale="92500" lnSpcReduction="10000"/>
          </a:bodyPr>
          <a:lstStyle/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b="1" dirty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 April </a:t>
            </a:r>
            <a:r>
              <a:rPr lang="en-US" sz="2800" b="1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4</a:t>
            </a:r>
            <a:endParaRPr lang="en-US" sz="2800" b="1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endParaRPr lang="en-US" sz="2200" b="1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lvl="0"/>
            <a:r>
              <a:rPr lang="en-US" sz="2800" dirty="0">
                <a:latin typeface="Helvetica" pitchFamily="34" charset="0"/>
                <a:cs typeface="Helvetica" pitchFamily="34" charset="0"/>
              </a:rPr>
              <a:t>1947 </a:t>
            </a:r>
            <a:r>
              <a:rPr lang="en-US" sz="2800" dirty="0" smtClean="0">
                <a:latin typeface="Helvetica" pitchFamily="34" charset="0"/>
                <a:cs typeface="Helvetica" pitchFamily="34" charset="0"/>
              </a:rPr>
              <a:t>— </a:t>
            </a:r>
            <a:r>
              <a:rPr lang="en-US" sz="2800" dirty="0">
                <a:latin typeface="Helvetica" pitchFamily="34" charset="0"/>
                <a:cs typeface="Helvetica" pitchFamily="34" charset="0"/>
              </a:rPr>
              <a:t>The International Civil Aviation Organization (ICAO) is officially founded in Montréal, Canada. </a:t>
            </a:r>
            <a:endParaRPr lang="en-US" sz="2800" dirty="0" smtClean="0">
              <a:latin typeface="Helvetica" pitchFamily="34" charset="0"/>
              <a:cs typeface="Helvetica" pitchFamily="34" charset="0"/>
            </a:endParaRPr>
          </a:p>
          <a:p>
            <a:pPr lvl="0"/>
            <a:endParaRPr lang="en-US" sz="2800" dirty="0">
              <a:latin typeface="Helvetica" pitchFamily="34" charset="0"/>
              <a:cs typeface="Helvetica" pitchFamily="34" charset="0"/>
            </a:endParaRPr>
          </a:p>
          <a:p>
            <a:pPr lvl="0"/>
            <a:r>
              <a:rPr lang="en-US" sz="2800" dirty="0" smtClean="0">
                <a:latin typeface="Helvetica" pitchFamily="34" charset="0"/>
                <a:cs typeface="Helvetica" pitchFamily="34" charset="0"/>
              </a:rPr>
              <a:t>It </a:t>
            </a:r>
            <a:r>
              <a:rPr lang="en-US" sz="2800" dirty="0">
                <a:latin typeface="Helvetica" pitchFamily="34" charset="0"/>
                <a:cs typeface="Helvetica" pitchFamily="34" charset="0"/>
              </a:rPr>
              <a:t>is an inter-governmental organization, established to regulate air transportation on a worldwide basis, its authority restricted only by the number of signatory nations. 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457065" y="274588"/>
            <a:ext cx="8229823" cy="1143000"/>
          </a:xfrm>
        </p:spPr>
        <p:txBody>
          <a:bodyPr lIns="86367" tIns="49533" rIns="86367" bIns="49533"/>
          <a:lstStyle/>
          <a:p>
            <a:pPr defTabSz="889561">
              <a:defRPr/>
            </a:pPr>
            <a:r>
              <a:rPr lang="en-US" sz="41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THIS DAY IN AVIATION</a:t>
            </a:r>
            <a:endParaRPr lang="en-US" dirty="0" smtClean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133600"/>
            <a:ext cx="3781425" cy="3115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40463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533" tIns="49533" rIns="49533" bIns="49533" anchor="ctr"/>
          <a:lstStyle/>
          <a:p>
            <a:pPr defTabSz="889812"/>
            <a:endParaRPr lang="en-US">
              <a:solidFill>
                <a:prstClr val="black"/>
              </a:solidFill>
            </a:endParaRPr>
          </a:p>
        </p:txBody>
      </p:sp>
      <p:sp>
        <p:nvSpPr>
          <p:cNvPr id="15363" name="AutoShape 3" descr="image1.jp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49533" tIns="49533" rIns="49533" bIns="49533" anchor="ctr"/>
          <a:lstStyle/>
          <a:p>
            <a:pPr defTabSz="889812"/>
            <a:endParaRPr lang="en-US">
              <a:solidFill>
                <a:prstClr val="black"/>
              </a:solidFill>
            </a:endParaRPr>
          </a:p>
        </p:txBody>
      </p:sp>
      <p:sp>
        <p:nvSpPr>
          <p:cNvPr id="15364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25017" y="1371241"/>
            <a:ext cx="4675584" cy="5182493"/>
          </a:xfrm>
        </p:spPr>
        <p:txBody>
          <a:bodyPr lIns="86367" tIns="49533" rIns="86367" bIns="49533" anchor="t">
            <a:normAutofit/>
          </a:bodyPr>
          <a:lstStyle/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b="1" dirty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 April </a:t>
            </a:r>
            <a:r>
              <a:rPr lang="en-US" sz="2800" b="1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4</a:t>
            </a:r>
            <a:endParaRPr lang="en-US" sz="2800" b="1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215068" indent="-165037" defTabSz="88956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endParaRPr lang="en-US" sz="2200" b="1" dirty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lvl="0"/>
            <a:r>
              <a:rPr lang="en-US" sz="2800" dirty="0">
                <a:latin typeface="Helvetica" pitchFamily="34" charset="0"/>
                <a:cs typeface="Helvetica" pitchFamily="34" charset="0"/>
              </a:rPr>
              <a:t>1966 </a:t>
            </a:r>
            <a:r>
              <a:rPr lang="en-US" sz="2800" dirty="0" smtClean="0">
                <a:latin typeface="Helvetica" pitchFamily="34" charset="0"/>
                <a:cs typeface="Helvetica" pitchFamily="34" charset="0"/>
              </a:rPr>
              <a:t>— </a:t>
            </a:r>
            <a:r>
              <a:rPr lang="en-US" sz="2800" dirty="0">
                <a:latin typeface="Helvetica" pitchFamily="34" charset="0"/>
                <a:cs typeface="Helvetica" pitchFamily="34" charset="0"/>
              </a:rPr>
              <a:t>British Overseas Airways Corporation (BOAC) opens its first scheduled service to Mexico, flying to Mexico City via Bermuda and Kingston, Jamaica.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title"/>
          </p:nvPr>
        </p:nvSpPr>
        <p:spPr>
          <a:xfrm>
            <a:off x="457065" y="274588"/>
            <a:ext cx="8229823" cy="1143000"/>
          </a:xfrm>
        </p:spPr>
        <p:txBody>
          <a:bodyPr lIns="86367" tIns="49533" rIns="86367" bIns="49533"/>
          <a:lstStyle/>
          <a:p>
            <a:pPr defTabSz="889561">
              <a:defRPr/>
            </a:pPr>
            <a:r>
              <a:rPr lang="en-US" sz="41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THIS DAY IN AVIATION</a:t>
            </a:r>
            <a:endParaRPr lang="en-US" dirty="0" smtClean="0"/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447800"/>
            <a:ext cx="3259782" cy="516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764708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32" y="1752634"/>
            <a:ext cx="1852613" cy="399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Questions / Comments</a:t>
            </a:r>
          </a:p>
        </p:txBody>
      </p:sp>
    </p:spTree>
    <p:extLst>
      <p:ext uri="{BB962C8B-B14F-4D97-AF65-F5344CB8AC3E}">
        <p14:creationId xmlns:p14="http://schemas.microsoft.com/office/powerpoint/2010/main" val="2839382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32" y="1752634"/>
            <a:ext cx="1852613" cy="399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Questions / Comments</a:t>
            </a:r>
          </a:p>
        </p:txBody>
      </p:sp>
    </p:spTree>
    <p:extLst>
      <p:ext uri="{BB962C8B-B14F-4D97-AF65-F5344CB8AC3E}">
        <p14:creationId xmlns:p14="http://schemas.microsoft.com/office/powerpoint/2010/main" val="549087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3119506"/>
              </p:ext>
            </p:extLst>
          </p:nvPr>
        </p:nvGraphicFramePr>
        <p:xfrm>
          <a:off x="500063" y="803673"/>
          <a:ext cx="8143876" cy="6018897"/>
        </p:xfrm>
        <a:graphic>
          <a:graphicData uri="http://schemas.openxmlformats.org/drawingml/2006/table">
            <a:tbl>
              <a:tblPr firstRow="1" firstCol="1" bandRow="1"/>
              <a:tblGrid>
                <a:gridCol w="1159526"/>
                <a:gridCol w="1162616"/>
                <a:gridCol w="1165088"/>
                <a:gridCol w="1163235"/>
                <a:gridCol w="1165088"/>
                <a:gridCol w="1165088"/>
                <a:gridCol w="1163235"/>
              </a:tblGrid>
              <a:tr h="23575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600" cap="all" spc="50" dirty="0">
                          <a:solidFill>
                            <a:srgbClr val="40404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Sunday</a:t>
                      </a:r>
                    </a:p>
                  </a:txBody>
                  <a:tcPr marL="48220" marR="4822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600" cap="all" spc="50">
                          <a:solidFill>
                            <a:srgbClr val="40404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Monday</a:t>
                      </a:r>
                    </a:p>
                  </a:txBody>
                  <a:tcPr marL="48220" marR="4822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600" cap="all" spc="50">
                          <a:solidFill>
                            <a:srgbClr val="40404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Tuesday</a:t>
                      </a:r>
                    </a:p>
                  </a:txBody>
                  <a:tcPr marL="48220" marR="4822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600" cap="all" spc="50" dirty="0">
                          <a:solidFill>
                            <a:srgbClr val="40404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Wednesday</a:t>
                      </a:r>
                    </a:p>
                  </a:txBody>
                  <a:tcPr marL="48220" marR="4822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600" cap="all" spc="50">
                          <a:solidFill>
                            <a:srgbClr val="40404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Thursday</a:t>
                      </a:r>
                    </a:p>
                  </a:txBody>
                  <a:tcPr marL="48220" marR="4822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600" cap="all" spc="50">
                          <a:solidFill>
                            <a:srgbClr val="40404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Friday</a:t>
                      </a:r>
                    </a:p>
                  </a:txBody>
                  <a:tcPr marL="48220" marR="4822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600" cap="all" spc="50">
                          <a:solidFill>
                            <a:srgbClr val="40404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Saturday</a:t>
                      </a:r>
                    </a:p>
                  </a:txBody>
                  <a:tcPr marL="48220" marR="4822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33144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30</a:t>
                      </a:r>
                    </a:p>
                  </a:txBody>
                  <a:tcPr marL="48220" marR="4822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31</a:t>
                      </a:r>
                    </a:p>
                    <a:p>
                      <a:pPr marL="0" marR="0" lvl="0" indent="0" algn="l" defTabSz="642519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mbria"/>
                          <a:ea typeface="Cambria"/>
                          <a:cs typeface="Times New Roman"/>
                        </a:rPr>
                        <a:t>Chapter 7</a:t>
                      </a:r>
                    </a:p>
                    <a:p>
                      <a:pPr marL="0" marR="0" lvl="0" indent="0" algn="l" defTabSz="642519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mbria"/>
                          <a:ea typeface="Cambria"/>
                          <a:cs typeface="Times New Roman"/>
                        </a:rPr>
                        <a:t>Gyro Systems</a:t>
                      </a:r>
                    </a:p>
                  </a:txBody>
                  <a:tcPr marL="48220" marR="4822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  <a:r>
                        <a:rPr lang="en-US" sz="11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</a:t>
                      </a:r>
                      <a:endParaRPr lang="en-US" sz="11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8220" marR="4822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  <a:r>
                        <a:rPr lang="en-US" sz="11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b="1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Chapter 7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b="1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Magnetic Compass</a:t>
                      </a:r>
                      <a:endParaRPr lang="en-US" sz="1100" b="1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8220" marR="4822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  <a:r>
                        <a:rPr lang="en-US" sz="11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3</a:t>
                      </a:r>
                      <a:endParaRPr lang="en-US" sz="11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8220" marR="4822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  <a:r>
                        <a:rPr lang="en-US" sz="11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4</a:t>
                      </a:r>
                    </a:p>
                    <a:p>
                      <a:pPr marL="0" marR="0" indent="0" algn="l" defTabSz="642519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err="1" smtClean="0">
                          <a:solidFill>
                            <a:srgbClr val="FF000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FltLine</a:t>
                      </a:r>
                      <a:r>
                        <a:rPr lang="en-US" sz="1100" b="1" dirty="0" smtClean="0">
                          <a:solidFill>
                            <a:srgbClr val="FF000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 Friday</a:t>
                      </a:r>
                    </a:p>
                    <a:p>
                      <a:pPr marL="0" marR="0" indent="0" algn="l" defTabSz="642519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rgbClr val="FF000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Chapter 7 Test</a:t>
                      </a:r>
                    </a:p>
                  </a:txBody>
                  <a:tcPr marL="48220" marR="4822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  <a:r>
                        <a:rPr lang="en-US" sz="11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5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b="1" dirty="0" smtClean="0">
                          <a:solidFill>
                            <a:srgbClr val="FF000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Aviation Day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b="1" dirty="0" smtClean="0">
                          <a:solidFill>
                            <a:srgbClr val="FF000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Lady’s Island Airport</a:t>
                      </a:r>
                      <a:endParaRPr lang="en-US" sz="1100" b="1" dirty="0">
                        <a:solidFill>
                          <a:srgbClr val="FF0000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8220" marR="4822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53596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6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48220" marR="4822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6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8220" marR="4822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6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48220" marR="4822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6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48220" marR="4822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6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48220" marR="4822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6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8220" marR="4822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6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48220" marR="4822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90629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6</a:t>
                      </a:r>
                    </a:p>
                  </a:txBody>
                  <a:tcPr marL="48220" marR="4822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7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11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8220" marR="4822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8</a:t>
                      </a:r>
                    </a:p>
                    <a:p>
                      <a:pPr marL="0" marR="0" lvl="0" indent="0" algn="l" defTabSz="642519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mbria"/>
                          <a:ea typeface="Cambria"/>
                          <a:cs typeface="Times New Roman"/>
                        </a:rPr>
                        <a:t>Chapter 8</a:t>
                      </a:r>
                    </a:p>
                    <a:p>
                      <a:pPr marL="0" marR="0" lvl="0" indent="0" algn="l" defTabSz="642519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mbria"/>
                          <a:ea typeface="Cambria"/>
                          <a:cs typeface="Times New Roman"/>
                        </a:rPr>
                        <a:t>Flight Manuals</a:t>
                      </a:r>
                    </a:p>
                    <a:p>
                      <a:pPr marL="0" marR="0" lvl="0" indent="0" algn="l" defTabSz="642519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uLnTx/>
                        <a:uFillTx/>
                        <a:latin typeface="Cambria"/>
                        <a:ea typeface="Cambria"/>
                        <a:cs typeface="Times New Roman"/>
                      </a:endParaRP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1100" dirty="0" smtClean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1100" dirty="0" smtClean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8220" marR="4822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9</a:t>
                      </a:r>
                      <a:endParaRPr kumimoji="0" lang="en-US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uLnTx/>
                        <a:uFillTx/>
                        <a:latin typeface="Cambria"/>
                        <a:ea typeface="Cambria"/>
                        <a:cs typeface="Times New Roman"/>
                      </a:endParaRP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11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8220" marR="4822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10</a:t>
                      </a:r>
                    </a:p>
                    <a:p>
                      <a:pPr marL="0" marR="0" lvl="0" indent="0" algn="l" defTabSz="642519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mbria"/>
                          <a:ea typeface="Cambria"/>
                          <a:cs typeface="Times New Roman"/>
                        </a:rPr>
                        <a:t>Chapter 9</a:t>
                      </a:r>
                    </a:p>
                    <a:p>
                      <a:pPr marL="0" marR="0" lvl="0" indent="0" algn="l" defTabSz="642519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D0D0D"/>
                          </a:solidFill>
                          <a:effectLst/>
                          <a:uLnTx/>
                          <a:uFillTx/>
                          <a:latin typeface="Cambria"/>
                          <a:ea typeface="Cambria"/>
                          <a:cs typeface="Times New Roman"/>
                        </a:rPr>
                        <a:t>Weight &amp; Balance </a:t>
                      </a:r>
                    </a:p>
                    <a:p>
                      <a:pPr marL="0" marR="0" lvl="0" indent="0" algn="l" defTabSz="642519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uLnTx/>
                        <a:uFillTx/>
                        <a:latin typeface="Cambria"/>
                        <a:ea typeface="Cambria"/>
                        <a:cs typeface="Times New Roman"/>
                      </a:endParaRP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1100" dirty="0" smtClean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8220" marR="4822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11</a:t>
                      </a:r>
                      <a:endParaRPr lang="en-US" sz="1200" b="1" dirty="0">
                        <a:solidFill>
                          <a:srgbClr val="FF0000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8220" marR="4822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12</a:t>
                      </a:r>
                      <a:endParaRPr lang="en-US" sz="11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8220" marR="4822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17875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6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48220" marR="4822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6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48220" marR="4822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6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48220" marR="4822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6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48220" marR="4822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6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48220" marR="4822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6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48220" marR="4822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6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48220" marR="4822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0170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13</a:t>
                      </a:r>
                      <a:endParaRPr lang="en-US" sz="11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8220" marR="4822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14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b="1" dirty="0" smtClean="0">
                          <a:solidFill>
                            <a:srgbClr val="FF000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SPRING BREAK</a:t>
                      </a:r>
                    </a:p>
                  </a:txBody>
                  <a:tcPr marL="48220" marR="4822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15</a:t>
                      </a:r>
                    </a:p>
                    <a:p>
                      <a:pPr marL="0" marR="0" indent="0" algn="l" defTabSz="642519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rgbClr val="FF000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SPRING BREAK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kumimoji="0" lang="en-US" sz="11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uLnTx/>
                        <a:uFillTx/>
                        <a:latin typeface="Cambria"/>
                        <a:ea typeface="Cambria"/>
                        <a:cs typeface="Times New Roman"/>
                      </a:endParaRP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11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8220" marR="4822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16</a:t>
                      </a:r>
                    </a:p>
                    <a:p>
                      <a:pPr marL="0" marR="0" indent="0" algn="l" defTabSz="642519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rgbClr val="FF000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SPRING BREAK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1100" dirty="0" smtClean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8220" marR="4822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17</a:t>
                      </a:r>
                    </a:p>
                    <a:p>
                      <a:pPr marL="0" marR="0" indent="0" algn="l" defTabSz="642519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rgbClr val="FF000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SPRING BREAK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kumimoji="0" lang="en-US" sz="11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uLnTx/>
                        <a:uFillTx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8220" marR="4822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18</a:t>
                      </a:r>
                    </a:p>
                    <a:p>
                      <a:pPr marL="0" marR="0" indent="0" algn="l" defTabSz="642519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smtClean="0">
                          <a:solidFill>
                            <a:srgbClr val="FF000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SPRING BREAK</a:t>
                      </a:r>
                    </a:p>
                  </a:txBody>
                  <a:tcPr marL="48220" marR="4822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19</a:t>
                      </a:r>
                      <a:endParaRPr lang="en-US" sz="11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8220" marR="4822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46451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6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48220" marR="4822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6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48220" marR="4822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6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48220" marR="4822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6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48220" marR="4822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6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48220" marR="4822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6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48220" marR="4822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6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48220" marR="4822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00170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20</a:t>
                      </a:r>
                      <a:endParaRPr lang="en-US" sz="11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8220" marR="4822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21</a:t>
                      </a:r>
                    </a:p>
                  </a:txBody>
                  <a:tcPr marL="48220" marR="4822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22</a:t>
                      </a:r>
                      <a:endParaRPr kumimoji="0" lang="en-US" sz="11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uLnTx/>
                        <a:uFillTx/>
                        <a:latin typeface="Cambria"/>
                        <a:ea typeface="Cambria"/>
                        <a:cs typeface="Times New Roman"/>
                      </a:endParaRP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1100" dirty="0" smtClean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8220" marR="4822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23</a:t>
                      </a:r>
                    </a:p>
                  </a:txBody>
                  <a:tcPr marL="48220" marR="4822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24</a:t>
                      </a:r>
                      <a:endParaRPr kumimoji="0" lang="en-US" sz="11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uLnTx/>
                        <a:uFillTx/>
                        <a:latin typeface="Cambria"/>
                        <a:ea typeface="Cambria"/>
                        <a:cs typeface="Times New Roman"/>
                      </a:endParaRP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11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8220" marR="4822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25</a:t>
                      </a:r>
                    </a:p>
                    <a:p>
                      <a:pPr marL="0" marR="0" indent="0" algn="l" defTabSz="642519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 err="1" smtClean="0">
                          <a:solidFill>
                            <a:srgbClr val="FF000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FltLine</a:t>
                      </a:r>
                      <a:r>
                        <a:rPr lang="en-US" sz="1100" b="1" dirty="0" smtClean="0">
                          <a:solidFill>
                            <a:srgbClr val="FF000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 Friday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1100" dirty="0" smtClean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8220" marR="4822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26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b="1" dirty="0" smtClean="0">
                          <a:solidFill>
                            <a:srgbClr val="FF000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Aviation Day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b="1" dirty="0" smtClean="0">
                          <a:solidFill>
                            <a:srgbClr val="FF0000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Hilton Head Airport</a:t>
                      </a: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11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8220" marR="4822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96444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6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48220" marR="4822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6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48220" marR="4822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6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48220" marR="4822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6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48220" marR="4822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6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48220" marR="4822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6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48220" marR="4822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6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48220" marR="4822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53627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27</a:t>
                      </a:r>
                      <a:endParaRPr lang="en-US" sz="11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8220" marR="4822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28</a:t>
                      </a:r>
                      <a:endParaRPr kumimoji="0" lang="en-US" sz="11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D0D0D"/>
                        </a:solidFill>
                        <a:effectLst/>
                        <a:uLnTx/>
                        <a:uFillTx/>
                        <a:latin typeface="Cambria"/>
                        <a:ea typeface="Cambria"/>
                        <a:cs typeface="Times New Roman"/>
                      </a:endParaRPr>
                    </a:p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11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8220" marR="4822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29</a:t>
                      </a:r>
                      <a:endParaRPr lang="en-US" sz="11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8220" marR="4822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100" dirty="0" smtClean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30</a:t>
                      </a:r>
                      <a:endParaRPr lang="en-US" sz="11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8220" marR="4822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11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8220" marR="4822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11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8220" marR="4822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en-US" sz="1100" dirty="0">
                        <a:solidFill>
                          <a:srgbClr val="0D0D0D"/>
                        </a:solidFill>
                        <a:effectLst/>
                        <a:latin typeface="Cambria"/>
                        <a:ea typeface="Cambria"/>
                        <a:cs typeface="Times New Roman"/>
                      </a:endParaRPr>
                    </a:p>
                  </a:txBody>
                  <a:tcPr marL="48220" marR="4822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589376"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6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48220" marR="4822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6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48220" marR="4822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6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48220" marR="4822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6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48220" marR="4822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6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48220" marR="4822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60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48220" marR="4822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600" dirty="0">
                          <a:solidFill>
                            <a:srgbClr val="0D0D0D"/>
                          </a:solidFill>
                          <a:effectLst/>
                          <a:latin typeface="Cambria"/>
                          <a:ea typeface="Cambria"/>
                          <a:cs typeface="Times New Roman"/>
                        </a:rPr>
                        <a:t> </a:t>
                      </a:r>
                    </a:p>
                  </a:txBody>
                  <a:tcPr marL="48220" marR="4822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9790" name="Rectangle 1"/>
          <p:cNvSpPr>
            <a:spLocks/>
          </p:cNvSpPr>
          <p:nvPr/>
        </p:nvSpPr>
        <p:spPr bwMode="auto">
          <a:xfrm>
            <a:off x="2417531" y="55156"/>
            <a:ext cx="4308941" cy="711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95CC4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4264" tIns="32132" rIns="64264" bIns="32132" anchor="ctr">
            <a:spAutoFit/>
          </a:bodyPr>
          <a:lstStyle/>
          <a:p>
            <a:pPr algn="ctr" defTabSz="408435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200" dirty="0" smtClean="0">
                <a:solidFill>
                  <a:srgbClr val="0D0D0D"/>
                </a:solidFill>
                <a:latin typeface="Cambria" pitchFamily="18" charset="0"/>
                <a:ea typeface="Cambria" pitchFamily="18" charset="0"/>
                <a:cs typeface="Times New Roman" pitchFamily="18" charset="0"/>
                <a:sym typeface="Helvetica Light" charset="0"/>
              </a:rPr>
              <a:t>March/April </a:t>
            </a:r>
            <a:r>
              <a:rPr lang="en-US" altLang="en-US" sz="4200" dirty="0">
                <a:solidFill>
                  <a:srgbClr val="0D0D0D"/>
                </a:solidFill>
                <a:latin typeface="Cambria" pitchFamily="18" charset="0"/>
                <a:ea typeface="Cambria" pitchFamily="18" charset="0"/>
                <a:cs typeface="Times New Roman" pitchFamily="18" charset="0"/>
                <a:sym typeface="Helvetica Light" charset="0"/>
              </a:rPr>
              <a:t>2014</a:t>
            </a:r>
            <a:endParaRPr lang="en-US" altLang="en-US" sz="1100" dirty="0">
              <a:solidFill>
                <a:srgbClr val="000000"/>
              </a:solidFill>
              <a:ea typeface="Cambria" pitchFamily="18" charset="0"/>
              <a:cs typeface="Times New Roman" pitchFamily="18" charset="0"/>
              <a:sym typeface="Helvetica Light" charset="0"/>
            </a:endParaRPr>
          </a:p>
        </p:txBody>
      </p:sp>
      <p:sp>
        <p:nvSpPr>
          <p:cNvPr id="29791" name="Oval 3"/>
          <p:cNvSpPr>
            <a:spLocks noChangeArrowheads="1"/>
          </p:cNvSpPr>
          <p:nvPr/>
        </p:nvSpPr>
        <p:spPr bwMode="auto">
          <a:xfrm>
            <a:off x="3929063" y="914400"/>
            <a:ext cx="1285875" cy="1393031"/>
          </a:xfrm>
          <a:prstGeom prst="ellipse">
            <a:avLst/>
          </a:prstGeom>
          <a:noFill/>
          <a:ln w="60325" algn="ctr">
            <a:solidFill>
              <a:schemeClr val="accent2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4277" tIns="32139" rIns="64277" bIns="32139"/>
          <a:lstStyle>
            <a:lvl1pPr defTabSz="584200" eaLnBrk="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1pPr>
            <a:lvl2pPr defTabSz="584200" eaLnBrk="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2pPr>
            <a:lvl3pPr defTabSz="584200" eaLnBrk="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3pPr>
            <a:lvl4pPr defTabSz="584200" eaLnBrk="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4pPr>
            <a:lvl5pPr defTabSz="584200" eaLnBrk="0"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5pPr>
            <a:lvl6pPr marL="1825625" indent="454025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6pPr>
            <a:lvl7pPr marL="2282825" indent="454025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7pPr>
            <a:lvl8pPr marL="2740025" indent="454025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8pPr>
            <a:lvl9pPr marL="3197225" indent="454025" algn="ctr" defTabSz="5842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000000"/>
                </a:solidFill>
                <a:latin typeface="Helvetica Light" charset="0"/>
                <a:ea typeface="Helvetica Light" charset="0"/>
                <a:cs typeface="Helvetica Light" charset="0"/>
                <a:sym typeface="Helvetica Light" charset="0"/>
              </a:defRPr>
            </a:lvl9pPr>
          </a:lstStyle>
          <a:p>
            <a:pPr algn="ctr" eaLnBrk="1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74009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1" y="375114"/>
            <a:ext cx="6530974" cy="12057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 bwMode="auto">
          <a:xfrm>
            <a:off x="1066800" y="5410200"/>
            <a:ext cx="7467600" cy="27432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58420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 smtClean="0">
              <a:solidFill>
                <a:srgbClr val="000000"/>
              </a:solidFill>
              <a:sym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8505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-4419600"/>
            <a:ext cx="5946775" cy="1097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 bwMode="auto">
          <a:xfrm>
            <a:off x="1371600" y="-228600"/>
            <a:ext cx="7086600" cy="91440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58420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 smtClean="0">
              <a:solidFill>
                <a:srgbClr val="000000"/>
              </a:solidFill>
              <a:sym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5585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32" y="1752634"/>
            <a:ext cx="1852613" cy="399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400" dirty="0">
                <a:solidFill>
                  <a:schemeClr val="tx1"/>
                </a:solidFill>
              </a:rPr>
              <a:t>Questions / Comments</a:t>
            </a:r>
          </a:p>
        </p:txBody>
      </p:sp>
    </p:spTree>
    <p:extLst>
      <p:ext uri="{BB962C8B-B14F-4D97-AF65-F5344CB8AC3E}">
        <p14:creationId xmlns:p14="http://schemas.microsoft.com/office/powerpoint/2010/main" val="1127259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5"/>
          <p:cNvSpPr>
            <a:spLocks/>
          </p:cNvSpPr>
          <p:nvPr/>
        </p:nvSpPr>
        <p:spPr bwMode="auto">
          <a:xfrm>
            <a:off x="178594" y="75902"/>
            <a:ext cx="8965406" cy="834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88735" tIns="50717" rIns="88735" bIns="50717"/>
          <a:lstStyle/>
          <a:p>
            <a:pPr algn="ctr" defTabSz="912554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800" b="1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Chapter </a:t>
            </a:r>
            <a:r>
              <a:rPr lang="en-US" sz="3800" b="1" dirty="0" smtClean="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7 </a:t>
            </a:r>
            <a:r>
              <a:rPr lang="en-US" sz="3800" b="1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– </a:t>
            </a:r>
            <a:r>
              <a:rPr lang="en-US" sz="3800" b="1" dirty="0" smtClean="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Flight Instruments</a:t>
            </a:r>
            <a:endParaRPr lang="en-US" sz="3800" b="1" dirty="0">
              <a:solidFill>
                <a:srgbClr val="000000"/>
              </a:solidFill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algn="ctr" defTabSz="912554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FAA – Pilot’s Handbook of Aeronautical Knowledge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1" y="1219201"/>
            <a:ext cx="3937000" cy="5107739"/>
          </a:xfrm>
          <a:prstGeom prst="rect">
            <a:avLst/>
          </a:prstGeom>
        </p:spPr>
      </p:pic>
      <p:sp>
        <p:nvSpPr>
          <p:cNvPr id="3" name="AutoShape 2" descr="data:image/jpeg;base64,/9j/4AAQSkZJRgABAQAAAQABAAD/2wCEAAkGBxMTEhQUEhQUFRUXFRgXFBcYGBUWFBUYGRgWGBYVFhQYHSggGBolHRgVIjEhJSkrLi4uFx8zODMsNygtLisBCgoKDg0OGxAQGy8kICQsLSwsLSwsLC0sLCwvLCwsLCwsLCwsLSwsLCwsLCwsLCwsLCwsLCwsLCwsLCwsLCwsLP/AABEIAQAAxQMBIgACEQEDEQH/xAAcAAACAgMBAQAAAAAAAAAAAAAEBQMGAAIHAQj/xABLEAABAwIEAgcDBwcLBAIDAAABAgMRACEEBRIxQVEGEyJhcYGRMqGxFCNCUsHR8AckU3KCwuEVFjM0Q1Rik6Kz8URzw9KSsjWDhP/EABkBAQEBAQEBAAAAAAAAAAAAAAABAgMEBf/EADERAAICAQIDBgUDBQEAAAAAAAABAhEDEjEhQVEEE3GhsfAiYYGRwTJC0QUUM1LxI//aAAwDAQACEQMRAD8A5G2qvFG9axFeJoAtDBBFWHBYewpvgMh63DodCeyob8O/4H0rRljT2Tw99Qp4xhwLxUykQanU0UwFCJAIniDsaxSZoCJ9rUhSeYrzJ8NoRfc3NTiBcmgcJmhW5pgabxzoBtSHPHJWByHxp6DVazBUuK8Y9KA1wSoWk94ozN09ugmBx5Ufm52PhQAqDenmX+z50kUKc5Yex50AZWq1gCTYVjiwBJ2qt5nmJWYFkj30BtmuYlZ0psn40tipWGSo06w+XjTB4igK/T/IXgpJSd0/DhSXENFKiDwNbYHEdWsK4bHwO/47qAt1C5miWl+E+l6KBmtXkykjmCPdUKVAitTUhrQiqQe9E93f2P36yveie7v7H79ZVIUzHYeDPMVAy1Min+Ow0oSeVeZflZKhNCl9/JZmn5q4goEYcJ1KJ36xatAIj6xNG9JcxLcnQRIB9oggFJuJG0Kn04UuyTL1N4V0N6AX+vEFaErUWMMpbQQgmV/OL+iDG9F/KcOWgXWg4FDCIgrcBHXYPrlaSFC+rnIFCCDFZiHSFBMAJCbGZibk8/urRt8kgRTXJg0MUjBHD2SrBhToU72i9hg66l0lZAUpRUU6QmyFUxyQsPlCiw0hJdw7Kta8QQVLLmoNBBJClJCbrVAKe+oUSY/AL6kK7PziVFCQe3CSpJUREASkjfhQnRzI1nrHFKbQEASVmANRMbA3MH0q04bGjSz8y2YwOMuS7J0rfEGFgQdJn9YxFoWZOuWXS6mWFBKXwCNYknQtE/SSQTyNwbGgIsSyW1rbVGpCilUXEpJBvVUcSVKMAkkk2vzNX5eXpSjErcOpxhb6H1lSu2shKGFmT+kKz3xea0wDbKMQ0prDJSmX09pTwWgjDEqZfbU5KXgZuOypK5HcBRW9j4UwzFILaSOVOU4BjqGpbbC3GUOQn5UXQo4vQZMlpLPVSkSdUxuSCWr+DYUeq+TNgddjmgQt/UkMNBbShLpGqTeQR3CgKQ0klANFYHFBEgzBqxuYNoYVvQzpPzQWSVh1Ky0VKDiFqIIWe2hSQBpBHdS97LhPZoBTm+PBTpSJnckfClDLWpQHM1Zl5Vq3NRfySAdzQGmFwoTTFCYr0Jr2KhRPn2EmFjwV9hpERVzcQCCDsRBqp4tgoUUnh7xwNUg6yHFakaDunbw4fd6Uzqp4HEdWsK4bHwO9WwUBVH0QpQ5Ej31ERTDMWPnVd5kedeIy4n2uyPf6VG0gHdFN3f2P369pp0awqU9ZA+rvf61ZU1ChDgrtg70Yyo/VNAZIrskd9Ng4EglVoE1SmmIzFxPVkFSerJLcbgq3gd9V5TmKI0/OFIU2QNNvmkdU1w+ijsjupvkb/W4tGr2ZMDuro+Hy4EDS6lXeEpINtt/41SpJ7uih9I8TjVIYfacc0pKFQEiUrQkpQonTJgFQEzE0DkmbYthOlvrACUq9mSCmdJuNxJ9a6pgsGfZLwKVGfYTB4QL28v8AmJGVlBCS4DBB9kXHETPGl/IuiP8AsvP+ClZe48NC0KXKAtKezsFlRUmCNiVKMHnU2B+UNJUGypOqx7MgwZEggir60hAIgJv4Xpm0wg8E+6hg5kWHlMvoUFqW+42taoNwjWYI5lSwZ7qIThMYtxKi44dCipHZEgkaSSQLki0qm1dQThE8hRLbKQOHuoDm7eWYko0FZ0ztpG2vrImNtfajaa3GWupVOpU61rmPpOJCXDt9IATXRCE32tvtbjUCynu48uFj8DQHP8fhHlIShS1FCYgEfVEJvEmEki9BON10DH6erO21q5nicUL3oCQgVFiIoFeLFeO4iU7UBsXhI77fdU1JHXjTTDv6kg/iaAnpVnmF1J1jdO/eP4Uzgmp8LhgqQdov3zUbriUowQTYCT3VashQS3CzBTw3McKFx7aGVFIHhFyR3moMJjVpcSfZSbHmRxrNt7CqH2YMgJ1ABMC5N1Efj40lU4Sewn9o/iKsKUp5FU89qU47sKIJ8AOVFHqWz3o4okuySfZ/frK96Nbufs/vV5WzIDk7EICuZ/4obO8RfT6/ZTZoBKByAqsYh3Uoq5mhRt0PP523511JDR3LKAYj2+BERMeArlvQ/wDrbfnXSk4WP+m3Pa7aeRMi/OKGSZWCsghtGoe0LxvMpM2Mje+9FvMdYiSy3rCRCdQMgW5WiE3+6hEo9nSwbXA1ABOo9oQfAE+NGYXCBKtKWOyoJSTqSBA02iZtHuqgjZwZPZ6lvTIKpVsCIM+EC/GPOnTWABKwtltWxBKrn2UoBBFtjHhQLGGhU/JhOnSe2n2dtO+0fGiUNQlSfktjFusTCtKgQd7EG48KgCkYcwofJ0BJ0yesBkDtBQtcT8K1dw4kgYdCkyIJVBMgSYg7EnjwqJxlMH82HG2tImIIm/EzULbUAxh9MgFQCwZIIA2PAavSONATLY1LIcZb09m4VKhAi44xCY291DrSoFMMt9nbt3AJ9oWtu5bjzFaO4MT/AFXzDiAeHfxgeVEPYFokkoBJBBmZIO4N6FF7uG0pPzKE2VcKEgwdhHK1c2xCACZNdMxzLaUKUlMEBRsTxmbT3muPYzGEk0ASt0UVh06wYqtrfvc1ZejhSTQAmIw0GjsCiAR5/fR2OwoCiIrZtsCgIIrdneOcTXpTXqBUZSLM8LKSQACnYncjjVYeeuIvE++raqq5m2B0kkbG4+71qWBjkmOK0aSbpt5cPuqXMsPqTPEfDjVey3E9W4k8NleB/E+VW8J7p58aMAPR1u7n7P71ZRGTgpU536SP9VZW9DM2hFmuIAatuq330hrdxskmTsTUQRUKPeh4/O2/OustIxMCW0EwJ7UDvF+P48KN0DysIdQtQ7R2ngK6CHhokPrjVY9WZsJIjTMdpPpHOoaUq5WClT4IlpM3+kCIEceZv6UfgVukjWhKU6ZMGTqtA329r3eYil6nAA8syCB2ITPAkkenhUTeLsD1yxJsOrExaxABHpzFWiuaa2Xn/I/Lleh6kD+OB2eUJUP7M2EKJABTsY3PKN61TixAPXrgkj2L+5MiJFzG1U5lkCq16yKSNYzV2Q+okkXLcbDh2YvUAxcyoPriJMt7crafsqAfLeodxykqscJEPOCSE/0ZMnw08bn/AIqN9/sz1y4mJ0G0KTJjT5cr91UBec4iGXP1TXz7icxUSYteu049zU2sdapXZMAogG3E6RXGRl6iCeVAQsFSjcmrr0UFxVWwmHqz5MdJqFLdmrcgKHKD9lDJFh4UQ29qBHMe+LV4tqwqAGWmsQmpCK9QmjKaJbvw91QZjg0rRF54CQYI76KeQUjVG1RMHUvT51aVWZbd0U5vArWrSAZm/IcyatziYT4CjdCe8+6o8YBoMCN/HasmiDLmdzzA/erKIy1s6QOOhJPmVx7orK6mCkZ00hAbQi9pUec1FkmE6x1I4C58BUWNwakHmOB51YehjHZWrjIFYNFiwOJ6t5sDdRgVZsBju2nU8s7EgoHGSASkWkTVQLR+V4c8O19lW7A4oDfEA8QdH0YuI40DJHcYNIPXmJIko39nhHCd+/uoRWLvHXqm0gti0pCgdrfea3VmA/vA7MA9iJFvHhWvym5T14kLOrsiwCQSkco3nvqkI04yQfnyYEToEgykTEX3/wBVZh8akEjriZIN0cNRkbeXlNa/KpBIfMXX7FwmCqPIfCtQ/wBlJ68C5MhFlC1o4G/qaAldx2nd89kwodWN9oHZ2FR/KoTd5RkwDomIEnhfcVo1iLn58ERYBF72n1I99eHFwB8+JBNyjcQNIPK3HjNATNYjUTDxgzEI234xOwN6MeWNCgXjM6SerjSSSZsIuLTtagcPiu0UqeBNgBpggkAgg8dwRTVrGJ0kHEAwST2e4EDuA386ATYl8FCh1uqUkAaNMkCSZA7jVG6P4ILMEbyKv2OcspJd1GCQCiCZBsDz3qj5E7pPnNQorxWW9U4pJ4GPuqfDpg096TthSkuD6Sb+I/hFKEptQB+DxPaI/G1WVxMiao6XYX6VcsK+Cn1oCBbdesWJopaah01CkONXCTEzwmhm7KQv6yb9xBIPlEUY+jUUjzPlWYnCkIB4A/GLz5VVxRGbSaGxYJAAkkm1GIFhULphSTEwayisOwGH7SxySgDyBrKOy/SoE847udZW7Zk5YzmYXCVBKRFzwNPOj7yUr0JiFC0VSxVn6HIMrWowhI3O01CltU2NSFkgaDMmwA40xbz0L7CHm4tEJO3Hj6fgDmvSbPS6dCLNg/8AyPM91GdAtClOTuNJHvoDoGOzENABTzYkdnsxECDxjlQq+kLd4fb9q1vo3tvv7N+41V/yh4cFlCx9FUeornLz1qoO1fzja1CX2yniBYk+PvqdXSXDR/Sp9a4SzcimbmC4R7STHiOFCHXz0nwv6VPqKz+c+F/Sp9RXCMQ1pNRRQHe/5z4X9Kn1FWHLc8YWkKStJtvafXyHpXzK2yVbCrf0PxfV9k8ZFAdU6QZ6yELSFiSCN655ljlxSzP3QVzXuXYmoUtOLXKAD5UsKoqVeJ7NKsTiwDQHmIxACx5U5wObwImqRi8XCt68w+NUow2FLPJAKj6JoDo7edDnXn8rid6qWCyjMHPYwmII5qQWx6uaRT7CdB8yWJUhtr9d1Nv8vVXKWXHHeS+5pRfQc5djQtZE8Ld0/wAYpjisT2dBA1HkZ4zJ8eVCZP0NWyuX8UwLXSJJv3qI7+HCrUx0ZbBkqUfQfZXCXbMUefka7uTEjbcAVBjG+I4VcUZU0Poz4k0pznDpDgAhI0C3M6lfwqYu2RyTUYplljaVsXZStHaseHLvrKLwGGAKvL7ayvZ73ORyHLMIXXUI5m/hxq8u4NlZVh0jShCQVaTHaO0xvtSLo0ptltx5Sk69kpkT6V50YcedfWG0LdK7kISVEX3J4DvNUoSjoukpUibkzq4gC/wpT0WSprFqaVZUFJ8QZEfjjXT8ryR5BBeCUGCNJWgrv3JJ4TSnot0NLLzz7q0uK1FKCNR0ySVTqA7UaRbvrdfDZzt6gPHYUYlC2dQ5KiCUEQbjgY5865JmGHU24pChCkkpPl9ldxzHKynF4d9Nplp7/EkgqbJ5lKgQO5Zrl/TJhs4x8oIKdZ9RAV7waUtN/MW9X0Kwg1b8O2XcOCPaTC0/BQpA3g52vVpypfVtMA7aFg+Bdc++smyuZnhZB5g+43H2UpDJNXTE4cao4G33UtXgoJoAPKsLe/GpnBoVbgZohMJvQGZ4uTagNcwxeo1PgX7UnNT4d2KAeOY+1PvycZdh8W8+MSkKS2hKkgrUgSVEGdJE7VRH8RTr8n2EbexiUPNpdRpWdKgSCQkkbd9c8kHKLSdfMqdM687hMoYBIGAbXB0qX1KlA8LqJNAv9MmEJA+XYVu2zLTjgmeEC4jwrMPlLaTbLsKkWvpQriJIlM7SaEyk6MZmPVJbSQrDaQQlKUjq+0IG0idq8i7Cv3Sb9/Ozfe9Ebu9NGFnsYjGOiTZnDlNuABMX2vQ7nSNKUrWcHma0hJ1LelCQkgpJ1Xiyj607GY4j6TuHSIOyuPCQT40qz/MvzPEJcxDLilNwkJWgHvASDKprouyY0vf4J3jI8qxzriEqYywFBHZWt5J1R2SSk6eI9RVrYxeLUkFaG2zxAKTHnqNU/o/mrIwTCFYlpladRu4kKBKnAApBMx2gY4wKNLzS9KRjZVP0VkqVcnZPG/urX9rifFomuRZT8oO7qR5j7EfbS1KyolSiSdpJJ2J2naocE2htWrrXFGI7SXVDvNk7/eedSYTa/wBo4k7VVihBpxSGpvcYYAe15fbWVmAQO1bl9tZXTiQ5hi8pDTSSQCqbmrh0Hz7qcMWm0oBUohR0q1kkKI7SSPopMcr7capnOYBxuUnep+h6VadRBgvJCTBgw0/MHYx/zUyXobQW5eOioSkXVYOGVEyTE3J4k86fZXnmGWpbIUNQWrmFG++k+0O8TVbyj+jc/XV8TQeLycLGqOJIPEGTcEXBr1SdxTOMNy95jh2wguKUNCApZVwASkqk+EV85Z1HWOQdQ1rgjYjUYI8d66YrN32GnEvaX2tBSUuEhatXZCdSfbF7g8JvXMs3UkrWUJKUFSihJM6UkkpTPGBAq4thMteJwaIAS2hNhJCQD4W+FQ4rDwlruQr3uLpd0jzN1t0IQvSNCTEJ3lXMSNhb7ZodWPdWlkBSyoJUHISdy4opuBGxG1ePDwgjtLcJedix8qAexdWXKsMkwXEg/rDvjj32qxfyPlro+fQgd6NSFWMf2e97eNq3rj1JTOf5XkuIxaXFNaAlv2ipWm54JEEk/fVZxiClakq3Bg8q6DmuQlpxTWAxEYZYOorKy4hRlKtISgagYSBeSZE2qnZz0few41qKVokDUkkm8wSCNpBEzcgxMU7yD4JimLEVijUQVW2qtg1NGZaogkgkW4WNCkURgNzUYDm2lLWEi5JAEnjTLDdFMS7HVNBztESCnSkAxJJ28N61yEfneH5F1FjYRI3rtf5ScrZay3EFtASQgxBiCtxKlK8Z91tq8+WbiuBpI4Pj8rcYWEOo0KKQsA6bpV7KhHnUbYrUkm5JJ5m59a2brqrriQPwuBKk6yOz1iEi4urWiBHK4k1Z8t6P4tYQ4yytYCrKSCRKTz5bVnQfK0PtKSsGA6kza+lSF6fAlInnNWHpYx1TKyhS0nSAAlRATAMQNgOJ5xXzp9vjHP3PP/h3WFuOoYMOahcEEEhQNilQJCkkcwQRW57uH8f41XehuPKwtCySqdYJ3M+17/jVlHG8bc++vatzkF5evfy+2srXLkb8TabxzrK2mRxOLhzsEVfsvYPZ7atKENFKLaQVMJJ3H+NXhxrnijvXSMEd/wDtsf7Df4954VjtLaxuhHcdZYpCUlJUZJJPnfj40ewtKAQVCN5Jgd+9U/OHyhpaxugavIXPuv8AHeKQfzutCjvXp7NkWbFx5HGcdEuBv0szkvPK6uzKRoRaOsN9bl+HAdyZ41W0sKdJAgQJUo2SlI3Uo8AKnx2ZIUCb/j8fGnqsMGsG7zLS1LNrnQePdMd3ibb7RmWCCS3ZiEZTlbNMzz9LZQGwFlQmZgBPCCOO8RtfjWmLzlxLSFgJlSSeNoWtNr2sPKTxvQGPyx0pw6QmdCVA3AAJ02ub7GjMXlTimWkwJCDMkcXHDvXHH2TGltZqWV3uNeiuHxGJguKSgHbSmCBw3O8WHKfGrVj+hZWypTT7jZuAqGzBiBKdO3CxkDaKS9HcaEVcMJjW3JHWobtJKyQLRPCDuLEivlzUu8ajEzCblzOJs4rFJOKQ+6vW1oFjABKwiUxFim3gYo3P3CrLgVEqPWJubneAZ4WESbmIEAGZ+mOYJbxS0YdQUFgdY4UCVEbBBULDiY4gXtUGfqJy6T+lTwFpPIQEzHiY4AX+lKPwRdcbR0g239Ckg1vNRit66GiYDY0XgGZXp2kgTykxNDsiUnug/fTBlJAStNiIg8iDY1GU650M6KMowhceKFYjUlTYChKYPYgA3JPC+1F9PMyWvB41M6kQpQ4FP5wEISQb7IWfPbaq90c6YIOAfQ+U/KUJJYcKAtRNygSQfZUTE27Rqu530vxbzfVPFpQeaBcVoCVnQCpPaSQNxy4mvLlg5L4FzV348fL8FvjxKxTvovkK8U+G7pTutR7ISN7ki1pM8h4UiNdP6PZiy6NKCohIScQlADa1tAAOJBCu12oUQACQkxe49FW6uiN0rJsuw7WWOoaddTDyUuIV2ikgkwJKRG3Eca16aZ3h3UOJaeQtUTpSoao8N4rT8qJYOJy/qpnqTbtABrsdT/5OM2vXPHWwnFOBJBAQ4JBMHa4JvFeCf9MxvN/cW7X2Ose0SS0UPsmxnVOoXwBhX6psfv8AKuiqX2VHuFctbq6ZJj9eHIJukaT4X0n0+FeyjFlkyx4X8B9tZQeXOQkd6QfKVVldO6QeVs5E+YrouFP+2x/sN/ju9K5u+a6Kwf8AbY/2G/x3eMVw7V/jYhuLelmL0slsXW52QO76R8h7ze+yrK+iYWz1jqiCqeqbSUghI3cWVbgnZI7zyBPxmC67HNIO3VyrhYFUgd+3/M09ewvV6LglaVKOmyRBWnshJMC09xJ410xR7rBFr9zOM56ptdEcuzpr5OrqnOGqDFiJsQRI8gbVZ2syS9gXSCNSWVpXtYhBE9wPDxgXk15iMjTjcWtC3DDTZ0pCUpIKkgSCFSdJvEQLDxB6LstjD4tKULO6SC4m50kWITABkiZO9tzWc+qeKM5Loag0pNItWIbjRwlIPrWiV3Xfgn96rflGHSpMlKZ6po7A6SQqQJvuIvyoENfPYi36P/6mvo4pVGvH1PLkhcr97FRcaMykqSeMCx8qHxbrgT2lK5cvfFWrFt0rcRwN6kseNvU0YUH1K+0lKrESO+D9lSdKmgnL4AsHU98ST6THeTHAC7BWWGZQD4eU2PhfwoPpmkjAJmQesRvFp1KH6sgTAubEwAmePaZRail1PRgi034HPRUgqMVIKwdg3K0yojmCKb5W1qaWniKT5WqFjyNWTK06XXE8DUexUBYBBKtIBJuABvJsI84orHYbShrrArUWF9XyQUqdQUlPHVpJBG2sG9S4FOjEHuBI8gSL+MVY+lWIHyVlGmSDqB5XM35XNSNu0GB4fIsEcOwpwOoUtpJUtCiRqhO4MgEk7AcDQ2KwQy9TWJwzxcBWUwpI5GZIMKG4IgbmleH6RPtAIBQtCeyApIgAWEEQfU15m2e/KG0oLYRpVqsqUmxFkxb1NTg0CTpT0jXiVNPBKUKbQW0pSOyAm4sSee3dWmd4RKMa6EglIbSpMngtptZJPGCo+6gXcMSEpPCVEctUW8YAppnqJdZVElWDZn9ZLekn/R7q0l/5/cnM1bplleIKXAOCwE+e6ft9aV4ZVHBq6b7X8xesLc0dAwY7Sh9VKE+gP31la5E6FpKuJgnxvPvrK6WZo5fkmWnE4hDQMAmVq+qgXWrxjbvIq9OqT1jhRZEpSjuShKUC/GIiftqh9HseWnzBA1tqQCbATBknl2ac55n7bTRSy4hblkiCFFPNRja0+Z5kkeXtFySguZuPUbZDmCDj0g8UqbSe/wBryFiPMU0xrRQGUndLbgO/Bx4Ta/n323rlGAecS6h2SVJMjlMEbU5T0ixIWVSFAkkJM9md9JFxx9TETXomvgjBcmjlp4t9Sx5Vg+rxisSStYKCAhCJIslN1SBw2E8uFDZZ0eW0844krhxStSFIShIklQghZJIkptEyRbcKWOkj5K+t7QUmEgE9gmZIvMn3Rak7yMQoSp103j2lC4EbAx3VKuCg9vfiKd6l79Dp+BxLrU6FJTq0zJQqZkJMDz25ACACa8xmaKCNS3RAlSlcAkbEwBMwTAjV3AE1QP5w4oACEbAElJlXAk3iTxttawtQmNxuJeTpcXKdyAEpBg3JIEnh6DlXFQklpXBeLN1bt+g+d6cNnZt5X62mDeb3uOOwmwskQRXunSr6WBx9pczPMBN+Z52HsjTQODwCNlIVvFiOUnfupk3lmGN5xInSY0Mq9qyfpiq4Y+fqatgTvTrEH2UNDfcLWb85UJk3NrwJsAKT5xnj+J0h1QITcJAgTxVxJJkySb+lWBeU4XicURCjPVYbZJg367n61j/R/A6UQrG6ipQWAnD9mACJ1ORtOxPfFaj3a2ojsporarSMlwXPH8PoYT6W39pWHKcDzzDj9HCcLfXrprj1M0yu4FULHpVmQqHEK5ge61Rpy3AAj/8AISDywnj9anScPhCEkIx5g27LHxmjlHqhYvxhSl1ClDszCuccweFOc6aCmQQ6CgC08jyI3PdUWL+SKEFGMPkyDQK8LhIj89A3v1R+ArHG+EiOSZXnxJJ5kn1qJIp87gcMr2Xyk/40ge+w99eYvo4sJltQUYuDY/snbyNdljbXAjyRW/ANybABzUNiVWm8RzqfpBgbMwQSlGjusVKHxI8hztD0fxYbbXNlDcQeydr+P43rwuFSQ5cpAJF5EmRA5XrGqkboUtLvw34beVMS5IHuNKArtHbgLbWAFFtO8Kyilp6JYqOtBJtp779qayl/Rlfad/Y/frK2QqD7QNaMYYTUinKxhyFDxoApLN6Pawki4kVo9wo3CvWoAcMgbJA8bmnPSzJi0wkAEEvFPqtQTHl8Km6LY3CNrWrFpSsADQFexMnUSNidonmaddOM0S9hmihQMradYVBUCSsHqykXUCZFuVW2yUkVzLcnIZGrfq8Srv7C8Okb/r0yd6NtlREabu7W/o8U20Byjt7cad5KyteGSp0ALLWKChoU3Gp7DAdhdxZI3+2mz2FlR29p/wD1Y9lX7tWiWUjE9GlIQtQUCkBwE7kDry0tXZmVHTtwoLqTMi11KHZcgGNLY9nYD31cekeG/NMTCtEod7QJBTqxzi5kbVy75If76v8AzXPvrKwwe6I5S5MsAwQ2kwNAshRsm8GY3Vel5yh1Kj1agpB1GFhQKSoyqCAbGl/yU/31f+a599Z8kP8AfV/5rn311UMaVKC8/wAmPivjJ+RacuytgAF9LqlWKtKiEA90QojvonF4bBhPzeGWtUQNSnEpHj2r+FU35If76v8AzXPvrPkh/vq/81z764ywRlLVx8LdeR0U2lX4HjacUieqCGxMwlCbftb++ul5Q87pY1GT1eG195+TvlZ8SdNcVVk6SZOJJJ4lxRJ99di6Pt6EYYJUD8zhUk7yE4R+/dNr1XiindKyJ9CnBBdQFpvPMQZFiCOBBkEd1KsW+to/ONKj6w2+731ecRhmkPkNmQpGpwcEqBCUHxUAqf8Atjnf0tIr5sqxTcUbWVXWWKl5P7r82c0x+KQ42pKE9olPaMWSDJ24khPlNKnGlEdpRUe8k/Grb+UxCW2cOUQkqecClAAEwhEAkbi5qipxSiLkxz+ya9uNtxTR3UsDXCL+9heFxCm1Sn04elG4nN1qTpSNIi8Wn7hSpDoqYLFbcU9zgbtWrZx6owsVo4atAsvQ9Ul79j9+srToZu9+x+/XlaBViusSqtKkS1zoQch2Ug91E5cNZjUhP6ytI9aVMmBFF4B9pKwXkqWjiEmD5XHxoUaP5c6D7OpJI7SCFpv4bedW78qeYBJ1ACA5IUBtofWFJnxRMfeaAy3BZO+62cPjnsM5rR826k6VXHYCiADO3tnej86yN7EvDD4V3CPlKVudop6ooL7pCEwlQ1p6xKf2TetPTyMLVzoHynO1O4YLSSR1ON48W14RfKb7cfKnGNxpQpZUSAFYm5IA7OKZeTM7SNV9joNxxUOdGs4aAQ3gkaAVkJafw6UjWADuEncAmN4FAno3m59rLlmyEmX2JISdSpOr6Rie4RXOUmtl6G6XUbZpmja0OM3VrUps2BHaeW+CQsQRpMkRbyqqDCYeJ6pHshX9Fh/pK0o/s91b08b6K5mQS6wwxIcku4psXcPaV2ArZPZFDYjLilRBxeV6gqdKcU6vTCdKEnQwY07+Ncu8zrkvIOEXzYvOFw1/m27at2WY7NlGQnabbUE9iMOFFKcM25pMKIaZCQYnTKwmTG/Kp3gALYnALACR2X3jZJlW7A9o3Napw6A2kjEYJJV1moKdUgAlQJUk9WSZB4gR312WfJVOK9++hjulf6mM8ryzDPAQnBpJF0lDWsHkQRB8iRRuK6KoSJbbwrn+Hq2gT+ra9VxWHST/AFnLd5/rC+UAf0PCozl6T/1OWnYf1hXD/wDVxrnJ5nK1wXSl68GbShVc/Fmz7TQJCsGAeI6sj3AWrpWR43ssBKSgFvCiIiAWcQ0lMEDZSdp+lXPcKXWxDeOwCRyGKOnn7JbimLWd4tMRjctsQRL6LaSSn+z4aj61q8l7eZkMYxJbRJJUo3UqI1KgXjgIAAHICgMVj8Usw2Utp5nf4H4UItbyrnE5cf8A+of+lRlp4/8AU5env+UT7gmvPHs2Vu5I1HNDH+mKb6y4+W3qCZ2y+Gi4851qUKSNOonSVyNYSYAFgCd+0KRnHII2Phb8RVnXlTKgflGPC0mJQykkGCD7XakSBw4UZjGMuBT1bKVKVEBGpIE7auA8Ir2w7M9NyaX1NP8AqeThGr8I0vwUEIUTITA5CpNChwNWR0NpVdJAgG1wAR60QGG1CRcVxlOuRErKmSa811Y3sCn6oNDLyxP1D5E0U0HFoM6Eru94N/8AkrKYdEstCS7Gq+jlw193fWVvUjJS0mpAsChtVZNUBBerzVzqHVXhVQHrioII3BkeVH4vNkOj51nUrtGQtSU6lKnVpHISAKXTWVlxTLY0GfR7LagJkDrnCI0wE+E376hcznUIU0lVkjtKUqYMk350DWQKmhe2xZKrGjgwwN/oDj93Ctv5Td+jpTsYSkAW23moK9FXRHoLPFvuK3UT7vhUfU0QCK2SRIq1RDdvL+yFSASeNO8JlohMjcIvfjr+4etMstylvTqg3TzJHC8HjRSWSIANpSPTUD7yPSlloUIwKYHZ4Dn+iKuXO1evYMWGie0Rb9VBm4jjRxcUAJ3gT49Qr7UmhMxxaoEA/wBJHKxbaUD76Fo0TgU/o1eqP/aljoIUYUgQSItIg8e+mSXuaj9lTN4UrvpnvIHxNdHBxVtpHLWnwQoDivro91E5etRdbGtEa0zATJuKafyUfqo933Vo3gVJcQoITAWkmybQRcEVjXB819zVPoyZpgKUQoiyG/G6BM1N8mSggpIuYKefePDj3eVB4ll8qAQkRoQLkAAhIB+FFMYQpupQKuJ+wchXHJkilVm9EnsgnSK16sVC6uONDnEnlXFOzLg1uWTIGx2/2f3qyg+jmIJ6yRHs8R/irK6xXAlHL9VZqrNB5H0NZoPI+hruUyayazQrkfQ1mg8j6GgPZryazQrkfQ1mg8j6GgM1V7NeaDyPoazQeR9DQGaqzVWaDyPoazQeR9DQHuqvdda6DyPoazQrkfQ0Axy/NloJBW5BEbk6b2MHh4Uzbzw2+fHDdH+Kf4+cVW9B5H0NZoPI+hrLRpSLJ/LJP9sBt9EW358gY8TUT2Y6hBf5chFhO29gAO+kGg8j6Gs0HkfQ0p9RY2bxWgyh1Mx9LtnafpSN7TRJ6QOj+1bP7B+ykGg8j6Gs0HkfQ0cVLfj9EROth2vpC7+lSPBs/aKiVnjkz1qz4JAFtpE0p0HkfQ1nVnkfQ0UEtl5IWxwvPybwSfIeGxqJeerOw99K+rVyPoazq1cj6GmhECXsxcUfaI7hb30Op1R3Uo+Kia86tXI+hrNCuR9DVoFo6Cbv+Df/AJKyvegqDL8g7N8P+5WVQf/Z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28575" y="-1951038"/>
            <a:ext cx="3133725" cy="4076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419" y="1219201"/>
            <a:ext cx="4288056" cy="5227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666371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17" tIns="50717" rIns="50717" bIns="50717" anchor="ctr"/>
          <a:lstStyle/>
          <a:p>
            <a:pPr defTabSz="410037" fontAlgn="base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25603" name="AutoShape 3" descr="image1.jp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17" tIns="50717" rIns="50717" bIns="50717" anchor="ctr"/>
          <a:lstStyle/>
          <a:p>
            <a:pPr defTabSz="410037" fontAlgn="base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25604" name="Line 4"/>
          <p:cNvSpPr>
            <a:spLocks noChangeShapeType="1"/>
          </p:cNvSpPr>
          <p:nvPr/>
        </p:nvSpPr>
        <p:spPr bwMode="auto">
          <a:xfrm>
            <a:off x="-8928" y="5787554"/>
            <a:ext cx="3404443" cy="1083840"/>
          </a:xfrm>
          <a:prstGeom prst="line">
            <a:avLst/>
          </a:prstGeom>
          <a:noFill/>
          <a:ln w="17159">
            <a:solidFill>
              <a:srgbClr val="5EA4B5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180" tIns="32087" rIns="64180" bIns="32087"/>
          <a:lstStyle/>
          <a:p>
            <a:pPr defTabSz="410037" fontAlgn="base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/>
            </a:endParaRP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09465" y="1357313"/>
            <a:ext cx="8534549" cy="4054078"/>
          </a:xfrm>
        </p:spPr>
        <p:txBody>
          <a:bodyPr lIns="88735" tIns="50717" rIns="88735" bIns="50717" anchor="t"/>
          <a:lstStyle/>
          <a:p>
            <a:pPr marL="371039" indent="-294159" defTabSz="912554" eaLnBrk="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3200" b="1" u="sng" dirty="0">
                <a:latin typeface="Helvetica" pitchFamily="34" charset="0"/>
                <a:cs typeface="Helvetica" pitchFamily="34" charset="0"/>
                <a:sym typeface="Helvetica" pitchFamily="34" charset="0"/>
              </a:rPr>
              <a:t>Mission:</a:t>
            </a:r>
          </a:p>
          <a:p>
            <a:pPr marL="371039" indent="-294159" defTabSz="912554" eaLnBrk="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endParaRPr lang="en-US" sz="2400" b="1" dirty="0"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371039" indent="-294159" defTabSz="912554" eaLnBrk="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000" b="1" dirty="0" smtClean="0">
                <a:latin typeface="Helvetica" pitchFamily="34" charset="0"/>
                <a:cs typeface="Helvetica" pitchFamily="34" charset="0"/>
                <a:sym typeface="Helvetica" pitchFamily="34" charset="0"/>
              </a:rPr>
              <a:t>Chapter 7 Test Review</a:t>
            </a:r>
          </a:p>
          <a:p>
            <a:pPr marL="371039" indent="-294159" defTabSz="912554" eaLnBrk="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endParaRPr lang="en-US" sz="2000" b="1" dirty="0"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371039" indent="-294159" defTabSz="912554" eaLnBrk="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000" b="1" dirty="0" smtClean="0">
                <a:latin typeface="Helvetica" pitchFamily="34" charset="0"/>
                <a:cs typeface="Helvetica" pitchFamily="34" charset="0"/>
                <a:sym typeface="Helvetica" pitchFamily="34" charset="0"/>
              </a:rPr>
              <a:t>Chapter 7 Test.</a:t>
            </a:r>
            <a:endParaRPr lang="en-US" sz="2000" b="1" dirty="0"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76880" indent="0" defTabSz="912554" eaLnBrk="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endParaRPr lang="en-US" sz="2000" b="1" dirty="0"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371039" indent="-294159" defTabSz="912554" eaLnBrk="1">
              <a:lnSpc>
                <a:spcPct val="80000"/>
              </a:lnSpc>
              <a:spcBef>
                <a:spcPts val="281"/>
              </a:spcBef>
              <a:buClr>
                <a:srgbClr val="2DA2BF"/>
              </a:buClr>
              <a:buSzPct val="68000"/>
              <a:buFont typeface="Wingdings 3" pitchFamily="18" charset="2"/>
              <a:buChar char="•"/>
            </a:pPr>
            <a:r>
              <a:rPr lang="en-US" sz="2800" b="1" u="sng" dirty="0">
                <a:latin typeface="Helvetica" pitchFamily="34" charset="0"/>
                <a:cs typeface="Helvetica" pitchFamily="34" charset="0"/>
                <a:sym typeface="Helvetica" pitchFamily="34" charset="0"/>
              </a:rPr>
              <a:t>EQ: </a:t>
            </a:r>
            <a:endParaRPr lang="en-US" sz="2000" dirty="0"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428978" lvl="1" indent="-153760" defTabSz="912554" eaLnBrk="1">
              <a:lnSpc>
                <a:spcPct val="80000"/>
              </a:lnSpc>
              <a:spcBef>
                <a:spcPts val="211"/>
              </a:spcBef>
              <a:buClr>
                <a:srgbClr val="2DA2BF"/>
              </a:buClr>
              <a:buNone/>
            </a:pPr>
            <a:endParaRPr lang="en-US" sz="2000" dirty="0">
              <a:solidFill>
                <a:srgbClr val="FF0000"/>
              </a:solidFill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marL="428978" lvl="1" indent="-153760" defTabSz="912554" eaLnBrk="1">
              <a:lnSpc>
                <a:spcPct val="80000"/>
              </a:lnSpc>
              <a:spcBef>
                <a:spcPts val="211"/>
              </a:spcBef>
              <a:buClr>
                <a:srgbClr val="2DA2BF"/>
              </a:buClr>
              <a:buNone/>
            </a:pPr>
            <a:r>
              <a:rPr lang="en-US" sz="2000" dirty="0">
                <a:solidFill>
                  <a:srgbClr val="FF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  </a:t>
            </a:r>
            <a:r>
              <a:rPr lang="en-US" sz="2000" b="1" dirty="0">
                <a:solidFill>
                  <a:srgbClr val="FF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Describe the importance of Aeronautical Knowledge for the student pilot learning to fly.</a:t>
            </a:r>
            <a:endParaRPr lang="en-US" sz="2000" b="1" dirty="0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65" y="274588"/>
            <a:ext cx="8229823" cy="1143000"/>
          </a:xfrm>
        </p:spPr>
        <p:txBody>
          <a:bodyPr lIns="88735" tIns="50717" rIns="88735" bIns="50717"/>
          <a:lstStyle/>
          <a:p>
            <a:pPr algn="l" defTabSz="912554" eaLnBrk="1">
              <a:defRPr/>
            </a:pPr>
            <a:r>
              <a:rPr lang="en-US" sz="4100" b="1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Today’s Mission Requirements</a:t>
            </a:r>
            <a:endParaRPr lang="en-US" smtClean="0">
              <a:sym typeface="Helvetica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93329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5"/>
          <p:cNvSpPr>
            <a:spLocks/>
          </p:cNvSpPr>
          <p:nvPr/>
        </p:nvSpPr>
        <p:spPr bwMode="auto">
          <a:xfrm>
            <a:off x="178594" y="75902"/>
            <a:ext cx="8965406" cy="834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  <p:txBody>
          <a:bodyPr lIns="88735" tIns="50717" rIns="88735" bIns="50717"/>
          <a:lstStyle/>
          <a:p>
            <a:pPr algn="ctr" defTabSz="912554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800" b="1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Chapter </a:t>
            </a:r>
            <a:r>
              <a:rPr lang="en-US" sz="3800" b="1" dirty="0" smtClean="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7 </a:t>
            </a:r>
            <a:r>
              <a:rPr lang="en-US" sz="3800" b="1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– </a:t>
            </a:r>
            <a:r>
              <a:rPr lang="en-US" sz="3800" b="1" dirty="0" smtClean="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Flight Instruments</a:t>
            </a:r>
            <a:endParaRPr lang="en-US" sz="3800" b="1" dirty="0">
              <a:solidFill>
                <a:srgbClr val="000000"/>
              </a:solidFill>
              <a:latin typeface="Helvetica" pitchFamily="34" charset="0"/>
              <a:cs typeface="Helvetica" pitchFamily="34" charset="0"/>
              <a:sym typeface="Helvetica" pitchFamily="34" charset="0"/>
            </a:endParaRPr>
          </a:p>
          <a:p>
            <a:pPr algn="ctr" defTabSz="912554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000000"/>
                </a:solidFill>
                <a:latin typeface="Helvetica" pitchFamily="34" charset="0"/>
                <a:cs typeface="Helvetica" pitchFamily="34" charset="0"/>
                <a:sym typeface="Helvetica" pitchFamily="34" charset="0"/>
              </a:rPr>
              <a:t>FAA – Pilot’s Handbook of Aeronautical Knowledge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1" y="1219201"/>
            <a:ext cx="3937000" cy="5107739"/>
          </a:xfrm>
          <a:prstGeom prst="rect">
            <a:avLst/>
          </a:prstGeom>
        </p:spPr>
      </p:pic>
      <p:sp>
        <p:nvSpPr>
          <p:cNvPr id="3" name="AutoShape 2" descr="data:image/jpeg;base64,/9j/4AAQSkZJRgABAQAAAQABAAD/2wCEAAkGBxMTEhQUEhQUFRUXFRgXFBcYGBUWFBUYGRgWGBYVFhQYHSggGBolHRgVIjEhJSkrLi4uFx8zODMsNygtLisBCgoKDg0OGxAQGy8kICQsLSwsLSwsLC0sLCwvLCwsLCwsLCwsLSwsLCwsLCwsLCwsLCwsLCwsLCwsLCwsLCwsLP/AABEIAQAAxQMBIgACEQEDEQH/xAAcAAACAgMBAQAAAAAAAAAAAAAEBQMGAAIHAQj/xABLEAABAwIEAgcDBwcLBAIDAAABAgMRACEEBRIxQVEGEyJhcYGRMqGxFCNCUsHR8AckU3KCwuEVFjM0Q1Rik6Kz8URzw9KSsjWDhP/EABkBAQEBAQEBAAAAAAAAAAAAAAABAgMEBf/EADERAAICAQIDBgUDBQEAAAAAAAABAhEDEjEhQVEEE3GhsfAiYYGRwTJC0QUUM1LxI//aAAwDAQACEQMRAD8A5G2qvFG9axFeJoAtDBBFWHBYewpvgMh63DodCeyob8O/4H0rRljT2Tw99Qp4xhwLxUykQanU0UwFCJAIniDsaxSZoCJ9rUhSeYrzJ8NoRfc3NTiBcmgcJmhW5pgabxzoBtSHPHJWByHxp6DVazBUuK8Y9KA1wSoWk94ozN09ugmBx5Ufm52PhQAqDenmX+z50kUKc5Yex50AZWq1gCTYVjiwBJ2qt5nmJWYFkj30BtmuYlZ0psn40tipWGSo06w+XjTB4igK/T/IXgpJSd0/DhSXENFKiDwNbYHEdWsK4bHwO/47qAt1C5miWl+E+l6KBmtXkykjmCPdUKVAitTUhrQiqQe9E93f2P36yveie7v7H79ZVIUzHYeDPMVAy1Min+Ow0oSeVeZflZKhNCl9/JZmn5q4goEYcJ1KJ36xatAIj6xNG9JcxLcnQRIB9oggFJuJG0Kn04UuyTL1N4V0N6AX+vEFaErUWMMpbQQgmV/OL+iDG9F/KcOWgXWg4FDCIgrcBHXYPrlaSFC+rnIFCCDFZiHSFBMAJCbGZibk8/urRt8kgRTXJg0MUjBHD2SrBhToU72i9hg66l0lZAUpRUU6QmyFUxyQsPlCiw0hJdw7Kta8QQVLLmoNBBJClJCbrVAKe+oUSY/AL6kK7PziVFCQe3CSpJUREASkjfhQnRzI1nrHFKbQEASVmANRMbA3MH0q04bGjSz8y2YwOMuS7J0rfEGFgQdJn9YxFoWZOuWXS6mWFBKXwCNYknQtE/SSQTyNwbGgIsSyW1rbVGpCilUXEpJBvVUcSVKMAkkk2vzNX5eXpSjErcOpxhb6H1lSu2shKGFmT+kKz3xea0wDbKMQ0prDJSmX09pTwWgjDEqZfbU5KXgZuOypK5HcBRW9j4UwzFILaSOVOU4BjqGpbbC3GUOQn5UXQo4vQZMlpLPVSkSdUxuSCWr+DYUeq+TNgddjmgQt/UkMNBbShLpGqTeQR3CgKQ0klANFYHFBEgzBqxuYNoYVvQzpPzQWSVh1Ky0VKDiFqIIWe2hSQBpBHdS97LhPZoBTm+PBTpSJnckfClDLWpQHM1Zl5Vq3NRfySAdzQGmFwoTTFCYr0Jr2KhRPn2EmFjwV9hpERVzcQCCDsRBqp4tgoUUnh7xwNUg6yHFakaDunbw4fd6Uzqp4HEdWsK4bHwO9WwUBVH0QpQ5Ej31ERTDMWPnVd5kedeIy4n2uyPf6VG0gHdFN3f2P369pp0awqU9ZA+rvf61ZU1ChDgrtg70Yyo/VNAZIrskd9Ng4EglVoE1SmmIzFxPVkFSerJLcbgq3gd9V5TmKI0/OFIU2QNNvmkdU1w+ijsjupvkb/W4tGr2ZMDuro+Hy4EDS6lXeEpINtt/41SpJ7uih9I8TjVIYfacc0pKFQEiUrQkpQonTJgFQEzE0DkmbYthOlvrACUq9mSCmdJuNxJ9a6pgsGfZLwKVGfYTB4QL28v8AmJGVlBCS4DBB9kXHETPGl/IuiP8AsvP+ClZe48NC0KXKAtKezsFlRUmCNiVKMHnU2B+UNJUGypOqx7MgwZEggir60hAIgJv4Xpm0wg8E+6hg5kWHlMvoUFqW+42taoNwjWYI5lSwZ7qIThMYtxKi44dCipHZEgkaSSQLki0qm1dQThE8hRLbKQOHuoDm7eWYko0FZ0ztpG2vrImNtfajaa3GWupVOpU61rmPpOJCXDt9IATXRCE32tvtbjUCynu48uFj8DQHP8fhHlIShS1FCYgEfVEJvEmEki9BON10DH6erO21q5nicUL3oCQgVFiIoFeLFeO4iU7UBsXhI77fdU1JHXjTTDv6kg/iaAnpVnmF1J1jdO/eP4Uzgmp8LhgqQdov3zUbriUowQTYCT3VashQS3CzBTw3McKFx7aGVFIHhFyR3moMJjVpcSfZSbHmRxrNt7CqH2YMgJ1ABMC5N1Efj40lU4Sewn9o/iKsKUp5FU89qU47sKIJ8AOVFHqWz3o4okuySfZ/frK96Nbufs/vV5WzIDk7EICuZ/4obO8RfT6/ZTZoBKByAqsYh3Uoq5mhRt0PP523511JDR3LKAYj2+BERMeArlvQ/wDrbfnXSk4WP+m3Pa7aeRMi/OKGSZWCsghtGoe0LxvMpM2Mje+9FvMdYiSy3rCRCdQMgW5WiE3+6hEo9nSwbXA1ABOo9oQfAE+NGYXCBKtKWOyoJSTqSBA02iZtHuqgjZwZPZ6lvTIKpVsCIM+EC/GPOnTWABKwtltWxBKrn2UoBBFtjHhQLGGhU/JhOnSe2n2dtO+0fGiUNQlSfktjFusTCtKgQd7EG48KgCkYcwofJ0BJ0yesBkDtBQtcT8K1dw4kgYdCkyIJVBMgSYg7EnjwqJxlMH82HG2tImIIm/EzULbUAxh9MgFQCwZIIA2PAavSONATLY1LIcZb09m4VKhAi44xCY291DrSoFMMt9nbt3AJ9oWtu5bjzFaO4MT/AFXzDiAeHfxgeVEPYFokkoBJBBmZIO4N6FF7uG0pPzKE2VcKEgwdhHK1c2xCACZNdMxzLaUKUlMEBRsTxmbT3muPYzGEk0ASt0UVh06wYqtrfvc1ZejhSTQAmIw0GjsCiAR5/fR2OwoCiIrZtsCgIIrdneOcTXpTXqBUZSLM8LKSQACnYncjjVYeeuIvE++raqq5m2B0kkbG4+71qWBjkmOK0aSbpt5cPuqXMsPqTPEfDjVey3E9W4k8NleB/E+VW8J7p58aMAPR1u7n7P71ZRGTgpU536SP9VZW9DM2hFmuIAatuq330hrdxskmTsTUQRUKPeh4/O2/OustIxMCW0EwJ7UDvF+P48KN0DysIdQtQ7R2ngK6CHhokPrjVY9WZsJIjTMdpPpHOoaUq5WClT4IlpM3+kCIEceZv6UfgVukjWhKU6ZMGTqtA329r3eYil6nAA8syCB2ITPAkkenhUTeLsD1yxJsOrExaxABHpzFWiuaa2Xn/I/Lleh6kD+OB2eUJUP7M2EKJABTsY3PKN61TixAPXrgkj2L+5MiJFzG1U5lkCq16yKSNYzV2Q+okkXLcbDh2YvUAxcyoPriJMt7crafsqAfLeodxykqscJEPOCSE/0ZMnw08bn/AIqN9/sz1y4mJ0G0KTJjT5cr91UBec4iGXP1TXz7icxUSYteu049zU2sdapXZMAogG3E6RXGRl6iCeVAQsFSjcmrr0UFxVWwmHqz5MdJqFLdmrcgKHKD9lDJFh4UQ29qBHMe+LV4tqwqAGWmsQmpCK9QmjKaJbvw91QZjg0rRF54CQYI76KeQUjVG1RMHUvT51aVWZbd0U5vArWrSAZm/IcyatziYT4CjdCe8+6o8YBoMCN/HasmiDLmdzzA/erKIy1s6QOOhJPmVx7orK6mCkZ00hAbQi9pUec1FkmE6x1I4C58BUWNwakHmOB51YehjHZWrjIFYNFiwOJ6t5sDdRgVZsBju2nU8s7EgoHGSASkWkTVQLR+V4c8O19lW7A4oDfEA8QdH0YuI40DJHcYNIPXmJIko39nhHCd+/uoRWLvHXqm0gti0pCgdrfea3VmA/vA7MA9iJFvHhWvym5T14kLOrsiwCQSkco3nvqkI04yQfnyYEToEgykTEX3/wBVZh8akEjriZIN0cNRkbeXlNa/KpBIfMXX7FwmCqPIfCtQ/wBlJ68C5MhFlC1o4G/qaAldx2nd89kwodWN9oHZ2FR/KoTd5RkwDomIEnhfcVo1iLn58ERYBF72n1I99eHFwB8+JBNyjcQNIPK3HjNATNYjUTDxgzEI234xOwN6MeWNCgXjM6SerjSSSZsIuLTtagcPiu0UqeBNgBpggkAgg8dwRTVrGJ0kHEAwST2e4EDuA386ATYl8FCh1uqUkAaNMkCSZA7jVG6P4ILMEbyKv2OcspJd1GCQCiCZBsDz3qj5E7pPnNQorxWW9U4pJ4GPuqfDpg096TthSkuD6Sb+I/hFKEptQB+DxPaI/G1WVxMiao6XYX6VcsK+Cn1oCBbdesWJopaah01CkONXCTEzwmhm7KQv6yb9xBIPlEUY+jUUjzPlWYnCkIB4A/GLz5VVxRGbSaGxYJAAkkm1GIFhULphSTEwayisOwGH7SxySgDyBrKOy/SoE847udZW7Zk5YzmYXCVBKRFzwNPOj7yUr0JiFC0VSxVn6HIMrWowhI3O01CltU2NSFkgaDMmwA40xbz0L7CHm4tEJO3Hj6fgDmvSbPS6dCLNg/8AyPM91GdAtClOTuNJHvoDoGOzENABTzYkdnsxECDxjlQq+kLd4fb9q1vo3tvv7N+41V/yh4cFlCx9FUeornLz1qoO1fzja1CX2yniBYk+PvqdXSXDR/Sp9a4SzcimbmC4R7STHiOFCHXz0nwv6VPqKz+c+F/Sp9RXCMQ1pNRRQHe/5z4X9Kn1FWHLc8YWkKStJtvafXyHpXzK2yVbCrf0PxfV9k8ZFAdU6QZ6yELSFiSCN655ljlxSzP3QVzXuXYmoUtOLXKAD5UsKoqVeJ7NKsTiwDQHmIxACx5U5wObwImqRi8XCt68w+NUow2FLPJAKj6JoDo7edDnXn8rid6qWCyjMHPYwmII5qQWx6uaRT7CdB8yWJUhtr9d1Nv8vVXKWXHHeS+5pRfQc5djQtZE8Ld0/wAYpjisT2dBA1HkZ4zJ8eVCZP0NWyuX8UwLXSJJv3qI7+HCrUx0ZbBkqUfQfZXCXbMUefka7uTEjbcAVBjG+I4VcUZU0Poz4k0pznDpDgAhI0C3M6lfwqYu2RyTUYplljaVsXZStHaseHLvrKLwGGAKvL7ayvZ73ORyHLMIXXUI5m/hxq8u4NlZVh0jShCQVaTHaO0xvtSLo0ptltx5Sk69kpkT6V50YcedfWG0LdK7kISVEX3J4DvNUoSjoukpUibkzq4gC/wpT0WSprFqaVZUFJ8QZEfjjXT8ryR5BBeCUGCNJWgrv3JJ4TSnot0NLLzz7q0uK1FKCNR0ySVTqA7UaRbvrdfDZzt6gPHYUYlC2dQ5KiCUEQbjgY5865JmGHU24pChCkkpPl9ldxzHKynF4d9Nplp7/EkgqbJ5lKgQO5Zrl/TJhs4x8oIKdZ9RAV7waUtN/MW9X0Kwg1b8O2XcOCPaTC0/BQpA3g52vVpypfVtMA7aFg+Bdc++smyuZnhZB5g+43H2UpDJNXTE4cao4G33UtXgoJoAPKsLe/GpnBoVbgZohMJvQGZ4uTagNcwxeo1PgX7UnNT4d2KAeOY+1PvycZdh8W8+MSkKS2hKkgrUgSVEGdJE7VRH8RTr8n2EbexiUPNpdRpWdKgSCQkkbd9c8kHKLSdfMqdM687hMoYBIGAbXB0qX1KlA8LqJNAv9MmEJA+XYVu2zLTjgmeEC4jwrMPlLaTbLsKkWvpQriJIlM7SaEyk6MZmPVJbSQrDaQQlKUjq+0IG0idq8i7Cv3Sb9/Ozfe9Ebu9NGFnsYjGOiTZnDlNuABMX2vQ7nSNKUrWcHma0hJ1LelCQkgpJ1Xiyj607GY4j6TuHSIOyuPCQT40qz/MvzPEJcxDLilNwkJWgHvASDKprouyY0vf4J3jI8qxzriEqYywFBHZWt5J1R2SSk6eI9RVrYxeLUkFaG2zxAKTHnqNU/o/mrIwTCFYlpladRu4kKBKnAApBMx2gY4wKNLzS9KRjZVP0VkqVcnZPG/urX9rifFomuRZT8oO7qR5j7EfbS1KyolSiSdpJJ2J2naocE2htWrrXFGI7SXVDvNk7/eedSYTa/wBo4k7VVihBpxSGpvcYYAe15fbWVmAQO1bl9tZXTiQ5hi8pDTSSQCqbmrh0Hz7qcMWm0oBUohR0q1kkKI7SSPopMcr7capnOYBxuUnep+h6VadRBgvJCTBgw0/MHYx/zUyXobQW5eOioSkXVYOGVEyTE3J4k86fZXnmGWpbIUNQWrmFG++k+0O8TVbyj+jc/XV8TQeLycLGqOJIPEGTcEXBr1SdxTOMNy95jh2wguKUNCApZVwASkqk+EV85Z1HWOQdQ1rgjYjUYI8d66YrN32GnEvaX2tBSUuEhatXZCdSfbF7g8JvXMs3UkrWUJKUFSihJM6UkkpTPGBAq4thMteJwaIAS2hNhJCQD4W+FQ4rDwlruQr3uLpd0jzN1t0IQvSNCTEJ3lXMSNhb7ZodWPdWlkBSyoJUHISdy4opuBGxG1ePDwgjtLcJedix8qAexdWXKsMkwXEg/rDvjj32qxfyPlro+fQgd6NSFWMf2e97eNq3rj1JTOf5XkuIxaXFNaAlv2ipWm54JEEk/fVZxiClakq3Bg8q6DmuQlpxTWAxEYZYOorKy4hRlKtISgagYSBeSZE2qnZz0few41qKVokDUkkm8wSCNpBEzcgxMU7yD4JimLEVijUQVW2qtg1NGZaogkgkW4WNCkURgNzUYDm2lLWEi5JAEnjTLDdFMS7HVNBztESCnSkAxJJ28N61yEfneH5F1FjYRI3rtf5ScrZay3EFtASQgxBiCtxKlK8Z91tq8+WbiuBpI4Pj8rcYWEOo0KKQsA6bpV7KhHnUbYrUkm5JJ5m59a2brqrriQPwuBKk6yOz1iEi4urWiBHK4k1Z8t6P4tYQ4yytYCrKSCRKTz5bVnQfK0PtKSsGA6kza+lSF6fAlInnNWHpYx1TKyhS0nSAAlRATAMQNgOJ5xXzp9vjHP3PP/h3WFuOoYMOahcEEEhQNilQJCkkcwQRW57uH8f41XehuPKwtCySqdYJ3M+17/jVlHG8bc++vatzkF5evfy+2srXLkb8TabxzrK2mRxOLhzsEVfsvYPZ7atKENFKLaQVMJJ3H+NXhxrnijvXSMEd/wDtsf7Df4954VjtLaxuhHcdZYpCUlJUZJJPnfj40ewtKAQVCN5Jgd+9U/OHyhpaxugavIXPuv8AHeKQfzutCjvXp7NkWbFx5HGcdEuBv0szkvPK6uzKRoRaOsN9bl+HAdyZ41W0sKdJAgQJUo2SlI3Uo8AKnx2ZIUCb/j8fGnqsMGsG7zLS1LNrnQePdMd3ibb7RmWCCS3ZiEZTlbNMzz9LZQGwFlQmZgBPCCOO8RtfjWmLzlxLSFgJlSSeNoWtNr2sPKTxvQGPyx0pw6QmdCVA3AAJ02ub7GjMXlTimWkwJCDMkcXHDvXHH2TGltZqWV3uNeiuHxGJguKSgHbSmCBw3O8WHKfGrVj+hZWypTT7jZuAqGzBiBKdO3CxkDaKS9HcaEVcMJjW3JHWobtJKyQLRPCDuLEivlzUu8ajEzCblzOJs4rFJOKQ+6vW1oFjABKwiUxFim3gYo3P3CrLgVEqPWJubneAZ4WESbmIEAGZ+mOYJbxS0YdQUFgdY4UCVEbBBULDiY4gXtUGfqJy6T+lTwFpPIQEzHiY4AX+lKPwRdcbR0g239Ckg1vNRit66GiYDY0XgGZXp2kgTykxNDsiUnug/fTBlJAStNiIg8iDY1GU650M6KMowhceKFYjUlTYChKYPYgA3JPC+1F9PMyWvB41M6kQpQ4FP5wEISQb7IWfPbaq90c6YIOAfQ+U/KUJJYcKAtRNygSQfZUTE27Rqu530vxbzfVPFpQeaBcVoCVnQCpPaSQNxy4mvLlg5L4FzV348fL8FvjxKxTvovkK8U+G7pTutR7ISN7ki1pM8h4UiNdP6PZiy6NKCohIScQlADa1tAAOJBCu12oUQACQkxe49FW6uiN0rJsuw7WWOoaddTDyUuIV2ikgkwJKRG3Eca16aZ3h3UOJaeQtUTpSoao8N4rT8qJYOJy/qpnqTbtABrsdT/5OM2vXPHWwnFOBJBAQ4JBMHa4JvFeCf9MxvN/cW7X2Ose0SS0UPsmxnVOoXwBhX6psfv8AKuiqX2VHuFctbq6ZJj9eHIJukaT4X0n0+FeyjFlkyx4X8B9tZQeXOQkd6QfKVVldO6QeVs5E+YrouFP+2x/sN/ju9K5u+a6Kwf8AbY/2G/x3eMVw7V/jYhuLelmL0slsXW52QO76R8h7ze+yrK+iYWz1jqiCqeqbSUghI3cWVbgnZI7zyBPxmC67HNIO3VyrhYFUgd+3/M09ewvV6LglaVKOmyRBWnshJMC09xJ410xR7rBFr9zOM56ptdEcuzpr5OrqnOGqDFiJsQRI8gbVZ2syS9gXSCNSWVpXtYhBE9wPDxgXk15iMjTjcWtC3DDTZ0pCUpIKkgSCFSdJvEQLDxB6LstjD4tKULO6SC4m50kWITABkiZO9tzWc+qeKM5Loag0pNItWIbjRwlIPrWiV3Xfgn96rflGHSpMlKZ6po7A6SQqQJvuIvyoENfPYi36P/6mvo4pVGvH1PLkhcr97FRcaMykqSeMCx8qHxbrgT2lK5cvfFWrFt0rcRwN6kseNvU0YUH1K+0lKrESO+D9lSdKmgnL4AsHU98ST6THeTHAC7BWWGZQD4eU2PhfwoPpmkjAJmQesRvFp1KH6sgTAubEwAmePaZRail1PRgi034HPRUgqMVIKwdg3K0yojmCKb5W1qaWniKT5WqFjyNWTK06XXE8DUexUBYBBKtIBJuABvJsI84orHYbShrrArUWF9XyQUqdQUlPHVpJBG2sG9S4FOjEHuBI8gSL+MVY+lWIHyVlGmSDqB5XM35XNSNu0GB4fIsEcOwpwOoUtpJUtCiRqhO4MgEk7AcDQ2KwQy9TWJwzxcBWUwpI5GZIMKG4IgbmleH6RPtAIBQtCeyApIgAWEEQfU15m2e/KG0oLYRpVqsqUmxFkxb1NTg0CTpT0jXiVNPBKUKbQW0pSOyAm4sSee3dWmd4RKMa6EglIbSpMngtptZJPGCo+6gXcMSEpPCVEctUW8YAppnqJdZVElWDZn9ZLekn/R7q0l/5/cnM1bplleIKXAOCwE+e6ft9aV4ZVHBq6b7X8xesLc0dAwY7Sh9VKE+gP31la5E6FpKuJgnxvPvrK6WZo5fkmWnE4hDQMAmVq+qgXWrxjbvIq9OqT1jhRZEpSjuShKUC/GIiftqh9HseWnzBA1tqQCbATBknl2ac55n7bTRSy4hblkiCFFPNRja0+Z5kkeXtFySguZuPUbZDmCDj0g8UqbSe/wBryFiPMU0xrRQGUndLbgO/Bx4Ta/n323rlGAecS6h2SVJMjlMEbU5T0ixIWVSFAkkJM9md9JFxx9TETXomvgjBcmjlp4t9Sx5Vg+rxisSStYKCAhCJIslN1SBw2E8uFDZZ0eW0844krhxStSFIShIklQghZJIkptEyRbcKWOkj5K+t7QUmEgE9gmZIvMn3Rak7yMQoSp103j2lC4EbAx3VKuCg9vfiKd6l79Dp+BxLrU6FJTq0zJQqZkJMDz25ACACa8xmaKCNS3RAlSlcAkbEwBMwTAjV3AE1QP5w4oACEbAElJlXAk3iTxttawtQmNxuJeTpcXKdyAEpBg3JIEnh6DlXFQklpXBeLN1bt+g+d6cNnZt5X62mDeb3uOOwmwskQRXunSr6WBx9pczPMBN+Z52HsjTQODwCNlIVvFiOUnfupk3lmGN5xInSY0Mq9qyfpiq4Y+fqatgTvTrEH2UNDfcLWb85UJk3NrwJsAKT5xnj+J0h1QITcJAgTxVxJJkySb+lWBeU4XicURCjPVYbZJg367n61j/R/A6UQrG6ipQWAnD9mACJ1ORtOxPfFaj3a2ojsporarSMlwXPH8PoYT6W39pWHKcDzzDj9HCcLfXrprj1M0yu4FULHpVmQqHEK5ge61Rpy3AAj/8AISDywnj9anScPhCEkIx5g27LHxmjlHqhYvxhSl1ClDszCuccweFOc6aCmQQ6CgC08jyI3PdUWL+SKEFGMPkyDQK8LhIj89A3v1R+ArHG+EiOSZXnxJJ5kn1qJIp87gcMr2Xyk/40ge+w99eYvo4sJltQUYuDY/snbyNdljbXAjyRW/ANybABzUNiVWm8RzqfpBgbMwQSlGjusVKHxI8hztD0fxYbbXNlDcQeydr+P43rwuFSQ5cpAJF5EmRA5XrGqkboUtLvw34beVMS5IHuNKArtHbgLbWAFFtO8Kyilp6JYqOtBJtp779qayl/Rlfad/Y/frK2QqD7QNaMYYTUinKxhyFDxoApLN6Pawki4kVo9wo3CvWoAcMgbJA8bmnPSzJi0wkAEEvFPqtQTHl8Km6LY3CNrWrFpSsADQFexMnUSNidonmaddOM0S9hmihQMradYVBUCSsHqykXUCZFuVW2yUkVzLcnIZGrfq8Srv7C8Okb/r0yd6NtlREabu7W/o8U20Byjt7cad5KyteGSp0ALLWKChoU3Gp7DAdhdxZI3+2mz2FlR29p/wD1Y9lX7tWiWUjE9GlIQtQUCkBwE7kDry0tXZmVHTtwoLqTMi11KHZcgGNLY9nYD31cekeG/NMTCtEod7QJBTqxzi5kbVy75If76v8AzXPvrKwwe6I5S5MsAwQ2kwNAshRsm8GY3Vel5yh1Kj1agpB1GFhQKSoyqCAbGl/yU/31f+a599Z8kP8AfV/5rn311UMaVKC8/wAmPivjJ+RacuytgAF9LqlWKtKiEA90QojvonF4bBhPzeGWtUQNSnEpHj2r+FU35If76v8AzXPvrPkh/vq/81z764ywRlLVx8LdeR0U2lX4HjacUieqCGxMwlCbftb++ul5Q87pY1GT1eG195+TvlZ8SdNcVVk6SZOJJJ4lxRJ99di6Pt6EYYJUD8zhUk7yE4R+/dNr1XiindKyJ9CnBBdQFpvPMQZFiCOBBkEd1KsW+to/ONKj6w2+731ecRhmkPkNmQpGpwcEqBCUHxUAqf8Atjnf0tIr5sqxTcUbWVXWWKl5P7r82c0x+KQ42pKE9olPaMWSDJ24khPlNKnGlEdpRUe8k/Grb+UxCW2cOUQkqecClAAEwhEAkbi5qipxSiLkxz+ya9uNtxTR3UsDXCL+9heFxCm1Sn04elG4nN1qTpSNIi8Wn7hSpDoqYLFbcU9zgbtWrZx6owsVo4atAsvQ9Ul79j9+srToZu9+x+/XlaBViusSqtKkS1zoQch2Ug91E5cNZjUhP6ytI9aVMmBFF4B9pKwXkqWjiEmD5XHxoUaP5c6D7OpJI7SCFpv4bedW78qeYBJ1ACA5IUBtofWFJnxRMfeaAy3BZO+62cPjnsM5rR826k6VXHYCiADO3tnej86yN7EvDD4V3CPlKVudop6ooL7pCEwlQ1p6xKf2TetPTyMLVzoHynO1O4YLSSR1ON48W14RfKb7cfKnGNxpQpZUSAFYm5IA7OKZeTM7SNV9joNxxUOdGs4aAQ3gkaAVkJafw6UjWADuEncAmN4FAno3m59rLlmyEmX2JISdSpOr6Rie4RXOUmtl6G6XUbZpmja0OM3VrUps2BHaeW+CQsQRpMkRbyqqDCYeJ6pHshX9Fh/pK0o/s91b08b6K5mQS6wwxIcku4psXcPaV2ArZPZFDYjLilRBxeV6gqdKcU6vTCdKEnQwY07+Ncu8zrkvIOEXzYvOFw1/m27at2WY7NlGQnabbUE9iMOFFKcM25pMKIaZCQYnTKwmTG/Kp3gALYnALACR2X3jZJlW7A9o3Napw6A2kjEYJJV1moKdUgAlQJUk9WSZB4gR312WfJVOK9++hjulf6mM8ryzDPAQnBpJF0lDWsHkQRB8iRRuK6KoSJbbwrn+Hq2gT+ra9VxWHST/AFnLd5/rC+UAf0PCozl6T/1OWnYf1hXD/wDVxrnJ5nK1wXSl68GbShVc/Fmz7TQJCsGAeI6sj3AWrpWR43ssBKSgFvCiIiAWcQ0lMEDZSdp+lXPcKXWxDeOwCRyGKOnn7JbimLWd4tMRjctsQRL6LaSSn+z4aj61q8l7eZkMYxJbRJJUo3UqI1KgXjgIAAHICgMVj8Usw2Utp5nf4H4UItbyrnE5cf8A+of+lRlp4/8AU5env+UT7gmvPHs2Vu5I1HNDH+mKb6y4+W3qCZ2y+Gi4851qUKSNOonSVyNYSYAFgCd+0KRnHII2Phb8RVnXlTKgflGPC0mJQykkGCD7XakSBw4UZjGMuBT1bKVKVEBGpIE7auA8Ir2w7M9NyaX1NP8AqeThGr8I0vwUEIUTITA5CpNChwNWR0NpVdJAgG1wAR60QGG1CRcVxlOuRErKmSa811Y3sCn6oNDLyxP1D5E0U0HFoM6Eru94N/8AkrKYdEstCS7Gq+jlw193fWVvUjJS0mpAsChtVZNUBBerzVzqHVXhVQHrioII3BkeVH4vNkOj51nUrtGQtSU6lKnVpHISAKXTWVlxTLY0GfR7LagJkDrnCI0wE+E376hcznUIU0lVkjtKUqYMk350DWQKmhe2xZKrGjgwwN/oDj93Ctv5Td+jpTsYSkAW23moK9FXRHoLPFvuK3UT7vhUfU0QCK2SRIq1RDdvL+yFSASeNO8JlohMjcIvfjr+4etMstylvTqg3TzJHC8HjRSWSIANpSPTUD7yPSlloUIwKYHZ4Dn+iKuXO1evYMWGie0Rb9VBm4jjRxcUAJ3gT49Qr7UmhMxxaoEA/wBJHKxbaUD76Fo0TgU/o1eqP/aljoIUYUgQSItIg8e+mSXuaj9lTN4UrvpnvIHxNdHBxVtpHLWnwQoDivro91E5etRdbGtEa0zATJuKafyUfqo933Vo3gVJcQoITAWkmybQRcEVjXB819zVPoyZpgKUQoiyG/G6BM1N8mSggpIuYKefePDj3eVB4ll8qAQkRoQLkAAhIB+FFMYQpupQKuJ+wchXHJkilVm9EnsgnSK16sVC6uONDnEnlXFOzLg1uWTIGx2/2f3qyg+jmIJ6yRHs8R/irK6xXAlHL9VZqrNB5H0NZoPI+hruUyayazQrkfQ1mg8j6GgPZryazQrkfQ1mg8j6GgM1V7NeaDyPoazQeR9DQGaqzVWaDyPoazQeR9DQHuqvdda6DyPoazQrkfQ0Axy/NloJBW5BEbk6b2MHh4Uzbzw2+fHDdH+Kf4+cVW9B5H0NZoPI+hrLRpSLJ/LJP9sBt9EW358gY8TUT2Y6hBf5chFhO29gAO+kGg8j6Gs0HkfQ0p9RY2bxWgyh1Mx9LtnafpSN7TRJ6QOj+1bP7B+ykGg8j6Gs0HkfQ0cVLfj9EROth2vpC7+lSPBs/aKiVnjkz1qz4JAFtpE0p0HkfQ1nVnkfQ0UEtl5IWxwvPybwSfIeGxqJeerOw99K+rVyPoazq1cj6GmhECXsxcUfaI7hb30Op1R3Uo+Kia86tXI+hrNCuR9DVoFo6Cbv+Df/AJKyvegqDL8g7N8P+5WVQf/Z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28575" y="-1951038"/>
            <a:ext cx="3133725" cy="4076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486400" y="3276600"/>
            <a:ext cx="280717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b="1" dirty="0" smtClean="0">
                <a:solidFill>
                  <a:srgbClr val="FF0000"/>
                </a:solidFill>
              </a:rPr>
              <a:t>TEST</a:t>
            </a:r>
            <a:endParaRPr lang="en-US" sz="8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956144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4904" y="1752606"/>
            <a:ext cx="1852613" cy="399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Questions / Comments</a:t>
            </a:r>
          </a:p>
        </p:txBody>
      </p:sp>
    </p:spTree>
    <p:extLst>
      <p:ext uri="{BB962C8B-B14F-4D97-AF65-F5344CB8AC3E}">
        <p14:creationId xmlns:p14="http://schemas.microsoft.com/office/powerpoint/2010/main" val="256466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84" tIns="50784" rIns="50784" bIns="50784" anchor="ctr"/>
          <a:lstStyle/>
          <a:p>
            <a:pPr algn="ctr" defTabSz="409509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099" name="AutoShape 3" descr="image1.pn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84" tIns="50784" rIns="50784" bIns="50784" anchor="ctr"/>
          <a:lstStyle/>
          <a:p>
            <a:pPr algn="ctr" defTabSz="409509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-8928" y="5787554"/>
            <a:ext cx="3404443" cy="1083840"/>
          </a:xfrm>
          <a:prstGeom prst="line">
            <a:avLst/>
          </a:prstGeom>
          <a:noFill/>
          <a:ln w="17159">
            <a:solidFill>
              <a:srgbClr val="5EA4B5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270" tIns="32135" rIns="64270" bIns="32135"/>
          <a:lstStyle/>
          <a:p>
            <a:pPr algn="ctr" defTabSz="409509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78600" y="685353"/>
            <a:ext cx="8786813" cy="5866805"/>
          </a:xfrm>
        </p:spPr>
        <p:txBody>
          <a:bodyPr lIns="88868" tIns="50784" rIns="88868" bIns="50784" anchor="t"/>
          <a:lstStyle/>
          <a:p>
            <a:pPr marL="550105" indent="-473112" defTabSz="913863" eaLnBrk="1"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r>
              <a:rPr lang="en-US" altLang="en-US" b="1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Utilizing your notes and past knowledge answer the following questions:</a:t>
            </a:r>
          </a:p>
          <a:p>
            <a:pPr marL="550105" indent="-473112" defTabSz="913863" eaLnBrk="1"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endParaRPr lang="en-US" altLang="en-US" b="1" dirty="0" smtClean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550105" indent="-473112" defTabSz="913863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 smtClean="0">
                <a:solidFill>
                  <a:schemeClr val="tx1"/>
                </a:solidFill>
              </a:rPr>
              <a:t>What </a:t>
            </a:r>
            <a:r>
              <a:rPr lang="en-US" altLang="en-US" sz="2500" b="1" dirty="0" smtClean="0">
                <a:solidFill>
                  <a:schemeClr val="tx1"/>
                </a:solidFill>
              </a:rPr>
              <a:t>is o</a:t>
            </a:r>
            <a:r>
              <a:rPr lang="en-US" altLang="en-US" sz="2500" b="1" dirty="0" smtClean="0">
                <a:solidFill>
                  <a:schemeClr val="tx1"/>
                </a:solidFill>
              </a:rPr>
              <a:t>ne </a:t>
            </a:r>
            <a:r>
              <a:rPr lang="en-US" altLang="en-US" sz="2500" b="1" dirty="0">
                <a:solidFill>
                  <a:schemeClr val="tx1"/>
                </a:solidFill>
              </a:rPr>
              <a:t>of the oldest and simplest instruments for indicating </a:t>
            </a:r>
            <a:r>
              <a:rPr lang="en-US" altLang="en-US" sz="2500" b="1" dirty="0" smtClean="0">
                <a:solidFill>
                  <a:schemeClr val="tx1"/>
                </a:solidFill>
              </a:rPr>
              <a:t>direction</a:t>
            </a:r>
            <a:r>
              <a:rPr lang="en-US" altLang="en-US" sz="2500" b="1" dirty="0" smtClean="0">
                <a:solidFill>
                  <a:schemeClr val="tx1"/>
                </a:solidFill>
              </a:rPr>
              <a:t>?</a:t>
            </a:r>
            <a:endParaRPr lang="en-US" altLang="en-US" sz="2500" b="1" dirty="0">
              <a:solidFill>
                <a:schemeClr val="tx1"/>
              </a:solidFill>
            </a:endParaRPr>
          </a:p>
          <a:p>
            <a:pPr marL="550105" indent="-473112" defTabSz="913863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This is one </a:t>
            </a:r>
            <a:r>
              <a:rPr lang="en-US" altLang="en-US" sz="2500" b="1" dirty="0">
                <a:solidFill>
                  <a:schemeClr val="bg1">
                    <a:lumMod val="85000"/>
                  </a:schemeClr>
                </a:solidFill>
              </a:rPr>
              <a:t>of the basic instruments required by Title 14 of the Code of Federal </a:t>
            </a: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Regulations.</a:t>
            </a:r>
            <a:endParaRPr lang="en-US" altLang="en-US" sz="2500" b="1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550105" indent="-473112" defTabSz="913863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Describe the </a:t>
            </a:r>
            <a:r>
              <a:rPr lang="en-US" altLang="en-US" sz="2500" b="1" dirty="0">
                <a:solidFill>
                  <a:schemeClr val="bg1">
                    <a:lumMod val="85000"/>
                  </a:schemeClr>
                </a:solidFill>
              </a:rPr>
              <a:t>long and short graduation marks between the letters and numbers. </a:t>
            </a: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endParaRPr lang="en-US" altLang="en-US" sz="2500" b="1" dirty="0">
              <a:solidFill>
                <a:schemeClr val="bg1">
                  <a:lumMod val="85000"/>
                </a:schemeClr>
              </a:solidFill>
            </a:endParaRPr>
          </a:p>
          <a:p>
            <a:pPr marL="550105" indent="-473112" defTabSz="913863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What </a:t>
            </a:r>
            <a:r>
              <a:rPr lang="en-US" altLang="en-US" sz="2500" b="1" dirty="0">
                <a:solidFill>
                  <a:schemeClr val="bg1">
                    <a:lumMod val="85000"/>
                  </a:schemeClr>
                </a:solidFill>
              </a:rPr>
              <a:t>can </a:t>
            </a: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cause a </a:t>
            </a:r>
            <a:r>
              <a:rPr lang="en-US" altLang="en-US" sz="2500" b="1" dirty="0">
                <a:solidFill>
                  <a:schemeClr val="bg1">
                    <a:lumMod val="85000"/>
                  </a:schemeClr>
                </a:solidFill>
              </a:rPr>
              <a:t>compass error called deviation?</a:t>
            </a:r>
            <a:endParaRPr lang="en-US" altLang="en-US" sz="2500" b="1" dirty="0">
              <a:solidFill>
                <a:schemeClr val="bg1">
                  <a:lumMod val="85000"/>
                </a:schemeClr>
              </a:solidFill>
            </a:endParaRPr>
          </a:p>
          <a:p>
            <a:pPr marL="550105" indent="-473112" defTabSz="913863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>
                <a:solidFill>
                  <a:schemeClr val="bg1">
                    <a:lumMod val="85000"/>
                  </a:schemeClr>
                </a:solidFill>
              </a:rPr>
              <a:t>What </a:t>
            </a: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results </a:t>
            </a:r>
            <a:r>
              <a:rPr lang="en-US" altLang="en-US" sz="2500" b="1" dirty="0">
                <a:solidFill>
                  <a:schemeClr val="bg1">
                    <a:lumMod val="85000"/>
                  </a:schemeClr>
                </a:solidFill>
              </a:rPr>
              <a:t>in the compass card swinging back and forth around the heading being </a:t>
            </a: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flown</a:t>
            </a: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?</a:t>
            </a:r>
            <a:endParaRPr lang="en-US" altLang="en-US" sz="2500" b="1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550105" indent="-473112" defTabSz="913863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endParaRPr lang="en-US" altLang="en-US" sz="25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37" y="0"/>
            <a:ext cx="8229823" cy="837158"/>
          </a:xfrm>
        </p:spPr>
        <p:txBody>
          <a:bodyPr lIns="88868" tIns="50784" rIns="88868" bIns="50784"/>
          <a:lstStyle/>
          <a:p>
            <a:pPr algn="l" defTabSz="913863" eaLnBrk="1">
              <a:defRPr/>
            </a:pPr>
            <a:r>
              <a:rPr lang="en-US" sz="36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Warm-Up – </a:t>
            </a:r>
            <a:r>
              <a:rPr lang="en-US" sz="3600" b="1" dirty="0" smtClean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4/4 </a:t>
            </a:r>
            <a:r>
              <a:rPr lang="en-US" sz="36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– 10 minutes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5001775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4000" b="1" dirty="0" smtClean="0"/>
              <a:t>Magnetic Compass</a:t>
            </a:r>
            <a:endParaRPr lang="en-US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9160" y="1371600"/>
            <a:ext cx="5184840" cy="4831930"/>
          </a:xfrm>
          <a:prstGeom prst="rect">
            <a:avLst/>
          </a:prstGeom>
          <a:noFill/>
        </p:spPr>
        <p:txBody>
          <a:bodyPr wrap="square" lIns="91279" tIns="45640" rIns="91279" bIns="45640" rtlCol="0">
            <a:spAutoFit/>
          </a:bodyPr>
          <a:lstStyle/>
          <a:p>
            <a:pPr marL="342328" indent="-342328">
              <a:buFont typeface="Arial" pitchFamily="34" charset="0"/>
              <a:buChar char="•"/>
            </a:pPr>
            <a:r>
              <a:rPr lang="en-US" sz="2800" b="1" dirty="0">
                <a:solidFill>
                  <a:srgbClr val="FF0000"/>
                </a:solidFill>
              </a:rPr>
              <a:t>One of the oldest and simplest instruments for indicating direction is the magnetic compass. 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pPr marL="342328" indent="-342328">
              <a:buFont typeface="Arial" pitchFamily="34" charset="0"/>
              <a:buChar char="•"/>
            </a:pPr>
            <a:endParaRPr lang="en-US" sz="2800" b="1" dirty="0">
              <a:solidFill>
                <a:srgbClr val="000000"/>
              </a:solidFill>
            </a:endParaRPr>
          </a:p>
          <a:p>
            <a:pPr marL="342328" indent="-342328">
              <a:buFont typeface="Arial" pitchFamily="34" charset="0"/>
              <a:buChar char="•"/>
            </a:pPr>
            <a:r>
              <a:rPr lang="en-US" sz="2800" b="1" dirty="0" smtClean="0">
                <a:solidFill>
                  <a:schemeClr val="bg1">
                    <a:lumMod val="85000"/>
                  </a:schemeClr>
                </a:solidFill>
              </a:rPr>
              <a:t>It </a:t>
            </a:r>
            <a:r>
              <a:rPr lang="en-US" sz="2800" b="1" dirty="0">
                <a:solidFill>
                  <a:schemeClr val="bg1">
                    <a:lumMod val="85000"/>
                  </a:schemeClr>
                </a:solidFill>
              </a:rPr>
              <a:t>is also one of the basic instruments required by Title 14 of the Code of Federal Regulations (14 CFR) part 91 for both VFR and IFR flight</a:t>
            </a:r>
            <a:r>
              <a:rPr lang="en-US" sz="2800" b="1" dirty="0" smtClean="0">
                <a:solidFill>
                  <a:schemeClr val="bg1">
                    <a:lumMod val="85000"/>
                  </a:schemeClr>
                </a:solidFill>
              </a:rPr>
              <a:t>.</a:t>
            </a:r>
            <a:endParaRPr lang="en-US" sz="2800" b="1" dirty="0">
              <a:solidFill>
                <a:schemeClr val="bg1">
                  <a:lumMod val="85000"/>
                </a:scheme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286000"/>
            <a:ext cx="3328987" cy="3274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4796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84" tIns="50784" rIns="50784" bIns="50784" anchor="ctr"/>
          <a:lstStyle/>
          <a:p>
            <a:pPr algn="ctr" defTabSz="409509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099" name="AutoShape 3" descr="image1.pn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84" tIns="50784" rIns="50784" bIns="50784" anchor="ctr"/>
          <a:lstStyle/>
          <a:p>
            <a:pPr algn="ctr" defTabSz="409509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-8928" y="5787554"/>
            <a:ext cx="3404443" cy="1083840"/>
          </a:xfrm>
          <a:prstGeom prst="line">
            <a:avLst/>
          </a:prstGeom>
          <a:noFill/>
          <a:ln w="17159">
            <a:solidFill>
              <a:srgbClr val="5EA4B5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270" tIns="32135" rIns="64270" bIns="32135"/>
          <a:lstStyle/>
          <a:p>
            <a:pPr algn="ctr" defTabSz="409509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78600" y="685353"/>
            <a:ext cx="8786813" cy="5866805"/>
          </a:xfrm>
        </p:spPr>
        <p:txBody>
          <a:bodyPr lIns="88868" tIns="50784" rIns="88868" bIns="50784" anchor="t"/>
          <a:lstStyle/>
          <a:p>
            <a:pPr marL="550105" indent="-473112" defTabSz="913863" eaLnBrk="1"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r>
              <a:rPr lang="en-US" altLang="en-US" b="1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Utilizing your notes and past knowledge answer the following questions:</a:t>
            </a:r>
          </a:p>
          <a:p>
            <a:pPr marL="550105" indent="-473112" defTabSz="913863" eaLnBrk="1"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endParaRPr lang="en-US" altLang="en-US" b="1" dirty="0" smtClean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550105" indent="-473112" defTabSz="913863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What </a:t>
            </a: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is o</a:t>
            </a: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ne </a:t>
            </a:r>
            <a:r>
              <a:rPr lang="en-US" altLang="en-US" sz="2500" b="1" dirty="0">
                <a:solidFill>
                  <a:schemeClr val="bg1">
                    <a:lumMod val="85000"/>
                  </a:schemeClr>
                </a:solidFill>
              </a:rPr>
              <a:t>of the oldest and simplest instruments for indicating </a:t>
            </a: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direction</a:t>
            </a: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?</a:t>
            </a:r>
            <a:endParaRPr lang="en-US" altLang="en-US" sz="2500" b="1" dirty="0">
              <a:solidFill>
                <a:schemeClr val="bg1">
                  <a:lumMod val="85000"/>
                </a:schemeClr>
              </a:solidFill>
            </a:endParaRPr>
          </a:p>
          <a:p>
            <a:pPr marL="550105" indent="-473112" defTabSz="913863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 smtClean="0">
                <a:solidFill>
                  <a:srgbClr val="0070C0"/>
                </a:solidFill>
              </a:rPr>
              <a:t>This is one </a:t>
            </a:r>
            <a:r>
              <a:rPr lang="en-US" altLang="en-US" sz="2500" b="1" dirty="0">
                <a:solidFill>
                  <a:srgbClr val="0070C0"/>
                </a:solidFill>
              </a:rPr>
              <a:t>of the basic instruments required by Title 14 of the Code of Federal </a:t>
            </a:r>
            <a:r>
              <a:rPr lang="en-US" altLang="en-US" sz="2500" b="1" dirty="0" smtClean="0">
                <a:solidFill>
                  <a:srgbClr val="0070C0"/>
                </a:solidFill>
              </a:rPr>
              <a:t>Regulations.</a:t>
            </a:r>
            <a:endParaRPr lang="en-US" altLang="en-US" sz="2500" b="1" dirty="0" smtClean="0">
              <a:solidFill>
                <a:srgbClr val="0070C0"/>
              </a:solidFill>
            </a:endParaRPr>
          </a:p>
          <a:p>
            <a:pPr marL="550105" indent="-473112" defTabSz="913863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Describe the </a:t>
            </a:r>
            <a:r>
              <a:rPr lang="en-US" altLang="en-US" sz="2500" b="1" dirty="0">
                <a:solidFill>
                  <a:schemeClr val="bg1">
                    <a:lumMod val="85000"/>
                  </a:schemeClr>
                </a:solidFill>
              </a:rPr>
              <a:t>long and short graduation marks between the letters and numbers. </a:t>
            </a: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endParaRPr lang="en-US" altLang="en-US" sz="2500" b="1" dirty="0">
              <a:solidFill>
                <a:schemeClr val="bg1">
                  <a:lumMod val="85000"/>
                </a:schemeClr>
              </a:solidFill>
            </a:endParaRPr>
          </a:p>
          <a:p>
            <a:pPr marL="550105" indent="-473112" defTabSz="913863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What </a:t>
            </a:r>
            <a:r>
              <a:rPr lang="en-US" altLang="en-US" sz="2500" b="1" dirty="0">
                <a:solidFill>
                  <a:schemeClr val="bg1">
                    <a:lumMod val="85000"/>
                  </a:schemeClr>
                </a:solidFill>
              </a:rPr>
              <a:t>can </a:t>
            </a: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cause a </a:t>
            </a:r>
            <a:r>
              <a:rPr lang="en-US" altLang="en-US" sz="2500" b="1" dirty="0">
                <a:solidFill>
                  <a:schemeClr val="bg1">
                    <a:lumMod val="85000"/>
                  </a:schemeClr>
                </a:solidFill>
              </a:rPr>
              <a:t>compass error called deviation?</a:t>
            </a:r>
            <a:endParaRPr lang="en-US" altLang="en-US" sz="2500" b="1" dirty="0">
              <a:solidFill>
                <a:schemeClr val="bg1">
                  <a:lumMod val="85000"/>
                </a:schemeClr>
              </a:solidFill>
            </a:endParaRPr>
          </a:p>
          <a:p>
            <a:pPr marL="550105" indent="-473112" defTabSz="913863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>
                <a:solidFill>
                  <a:schemeClr val="bg1">
                    <a:lumMod val="85000"/>
                  </a:schemeClr>
                </a:solidFill>
              </a:rPr>
              <a:t>What </a:t>
            </a: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results </a:t>
            </a:r>
            <a:r>
              <a:rPr lang="en-US" altLang="en-US" sz="2500" b="1" dirty="0">
                <a:solidFill>
                  <a:schemeClr val="bg1">
                    <a:lumMod val="85000"/>
                  </a:schemeClr>
                </a:solidFill>
              </a:rPr>
              <a:t>in the compass card swinging back and forth around the heading being </a:t>
            </a: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flown</a:t>
            </a: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?</a:t>
            </a:r>
            <a:endParaRPr lang="en-US" altLang="en-US" sz="2500" b="1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550105" indent="-473112" defTabSz="913863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endParaRPr lang="en-US" altLang="en-US" sz="2500" b="1" dirty="0">
              <a:solidFill>
                <a:srgbClr val="0070C0"/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37" y="0"/>
            <a:ext cx="8229823" cy="837158"/>
          </a:xfrm>
        </p:spPr>
        <p:txBody>
          <a:bodyPr lIns="88868" tIns="50784" rIns="88868" bIns="50784"/>
          <a:lstStyle/>
          <a:p>
            <a:pPr algn="l" defTabSz="913863" eaLnBrk="1">
              <a:defRPr/>
            </a:pPr>
            <a:r>
              <a:rPr lang="en-US" sz="36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Warm-Up – </a:t>
            </a:r>
            <a:r>
              <a:rPr lang="en-US" sz="3600" b="1" dirty="0" smtClean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4/4 </a:t>
            </a:r>
            <a:r>
              <a:rPr lang="en-US" sz="36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– 10 minutes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5001775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4000" b="1" dirty="0" smtClean="0"/>
              <a:t>Magnetic Compass</a:t>
            </a:r>
            <a:endParaRPr lang="en-US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9160" y="1371600"/>
            <a:ext cx="5184840" cy="4831930"/>
          </a:xfrm>
          <a:prstGeom prst="rect">
            <a:avLst/>
          </a:prstGeom>
          <a:noFill/>
        </p:spPr>
        <p:txBody>
          <a:bodyPr wrap="square" lIns="91279" tIns="45640" rIns="91279" bIns="45640" rtlCol="0">
            <a:spAutoFit/>
          </a:bodyPr>
          <a:lstStyle/>
          <a:p>
            <a:pPr marL="342328" indent="-342328">
              <a:buFont typeface="Arial" pitchFamily="34" charset="0"/>
              <a:buChar char="•"/>
            </a:pPr>
            <a:r>
              <a:rPr lang="en-US" sz="2800" b="1" dirty="0">
                <a:solidFill>
                  <a:schemeClr val="bg1">
                    <a:lumMod val="85000"/>
                  </a:schemeClr>
                </a:solidFill>
              </a:rPr>
              <a:t>One of the oldest and simplest instruments for indicating direction is the magnetic compass. </a:t>
            </a:r>
            <a:endParaRPr lang="en-US" sz="2800" b="1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342328" indent="-342328">
              <a:buFont typeface="Arial" pitchFamily="34" charset="0"/>
              <a:buChar char="•"/>
            </a:pPr>
            <a:endParaRPr lang="en-US" sz="2800" b="1" dirty="0">
              <a:solidFill>
                <a:srgbClr val="000000"/>
              </a:solidFill>
            </a:endParaRPr>
          </a:p>
          <a:p>
            <a:pPr marL="342328" indent="-342328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</a:rPr>
              <a:t>It </a:t>
            </a:r>
            <a:r>
              <a:rPr lang="en-US" sz="2800" b="1" dirty="0">
                <a:solidFill>
                  <a:srgbClr val="FF0000"/>
                </a:solidFill>
              </a:rPr>
              <a:t>is </a:t>
            </a:r>
            <a:r>
              <a:rPr lang="en-US" sz="2800" b="1" dirty="0">
                <a:solidFill>
                  <a:srgbClr val="000000"/>
                </a:solidFill>
              </a:rPr>
              <a:t>also one of the basic instruments </a:t>
            </a:r>
            <a:r>
              <a:rPr lang="en-US" sz="2800" b="1" dirty="0">
                <a:solidFill>
                  <a:srgbClr val="FF0000"/>
                </a:solidFill>
              </a:rPr>
              <a:t>required by Title 14 of the Code of Federal Regulations (14 CFR) part 91 for both VFR and IFR flight</a:t>
            </a:r>
            <a:r>
              <a:rPr lang="en-US" sz="2800" b="1" dirty="0" smtClean="0">
                <a:solidFill>
                  <a:srgbClr val="FF0000"/>
                </a:solidFill>
              </a:rPr>
              <a:t>.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286000"/>
            <a:ext cx="3328987" cy="3274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4414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84" tIns="50784" rIns="50784" bIns="50784" anchor="ctr"/>
          <a:lstStyle/>
          <a:p>
            <a:pPr algn="ctr" defTabSz="409509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099" name="AutoShape 3" descr="image1.pn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84" tIns="50784" rIns="50784" bIns="50784" anchor="ctr"/>
          <a:lstStyle/>
          <a:p>
            <a:pPr algn="ctr" defTabSz="409509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-8928" y="5787554"/>
            <a:ext cx="3404443" cy="1083840"/>
          </a:xfrm>
          <a:prstGeom prst="line">
            <a:avLst/>
          </a:prstGeom>
          <a:noFill/>
          <a:ln w="17159">
            <a:solidFill>
              <a:srgbClr val="5EA4B5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270" tIns="32135" rIns="64270" bIns="32135"/>
          <a:lstStyle/>
          <a:p>
            <a:pPr algn="ctr" defTabSz="409509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78600" y="685353"/>
            <a:ext cx="8786813" cy="5866805"/>
          </a:xfrm>
        </p:spPr>
        <p:txBody>
          <a:bodyPr lIns="88868" tIns="50784" rIns="88868" bIns="50784" anchor="t"/>
          <a:lstStyle/>
          <a:p>
            <a:pPr marL="550105" indent="-473112" defTabSz="913863" eaLnBrk="1"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r>
              <a:rPr lang="en-US" altLang="en-US" b="1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Utilizing your notes and past knowledge answer the following questions:</a:t>
            </a:r>
          </a:p>
          <a:p>
            <a:pPr marL="550105" indent="-473112" defTabSz="913863" eaLnBrk="1"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endParaRPr lang="en-US" altLang="en-US" b="1" dirty="0" smtClean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550105" indent="-473112" defTabSz="913863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What </a:t>
            </a: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is o</a:t>
            </a: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ne </a:t>
            </a:r>
            <a:r>
              <a:rPr lang="en-US" altLang="en-US" sz="2500" b="1" dirty="0">
                <a:solidFill>
                  <a:schemeClr val="bg1">
                    <a:lumMod val="85000"/>
                  </a:schemeClr>
                </a:solidFill>
              </a:rPr>
              <a:t>of the oldest and simplest instruments for indicating </a:t>
            </a: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direction</a:t>
            </a: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?</a:t>
            </a:r>
            <a:endParaRPr lang="en-US" altLang="en-US" sz="2500" b="1" dirty="0">
              <a:solidFill>
                <a:schemeClr val="bg1">
                  <a:lumMod val="85000"/>
                </a:schemeClr>
              </a:solidFill>
            </a:endParaRPr>
          </a:p>
          <a:p>
            <a:pPr marL="550105" indent="-473112" defTabSz="913863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This is one </a:t>
            </a:r>
            <a:r>
              <a:rPr lang="en-US" altLang="en-US" sz="2500" b="1" dirty="0">
                <a:solidFill>
                  <a:schemeClr val="bg1">
                    <a:lumMod val="85000"/>
                  </a:schemeClr>
                </a:solidFill>
              </a:rPr>
              <a:t>of the basic instruments required by Title 14 of the Code of Federal </a:t>
            </a: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Regulations</a:t>
            </a:r>
            <a:r>
              <a:rPr lang="en-US" altLang="en-US" sz="2500" b="1" dirty="0" smtClean="0">
                <a:solidFill>
                  <a:srgbClr val="0070C0"/>
                </a:solidFill>
              </a:rPr>
              <a:t>.</a:t>
            </a:r>
            <a:endParaRPr lang="en-US" altLang="en-US" sz="2500" b="1" dirty="0" smtClean="0">
              <a:solidFill>
                <a:srgbClr val="0070C0"/>
              </a:solidFill>
            </a:endParaRPr>
          </a:p>
          <a:p>
            <a:pPr marL="550105" indent="-473112" defTabSz="913863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 smtClean="0">
                <a:solidFill>
                  <a:schemeClr val="tx1"/>
                </a:solidFill>
              </a:rPr>
              <a:t>Describe the </a:t>
            </a:r>
            <a:r>
              <a:rPr lang="en-US" altLang="en-US" sz="2500" b="1" dirty="0">
                <a:solidFill>
                  <a:schemeClr val="tx1"/>
                </a:solidFill>
              </a:rPr>
              <a:t>long and short graduation marks between the letters and numbers. </a:t>
            </a:r>
            <a:r>
              <a:rPr lang="en-US" altLang="en-US" sz="2500" b="1" dirty="0" smtClean="0">
                <a:solidFill>
                  <a:schemeClr val="tx1"/>
                </a:solidFill>
              </a:rPr>
              <a:t> </a:t>
            </a:r>
            <a:endParaRPr lang="en-US" altLang="en-US" sz="2500" b="1" dirty="0">
              <a:solidFill>
                <a:schemeClr val="tx1"/>
              </a:solidFill>
            </a:endParaRPr>
          </a:p>
          <a:p>
            <a:pPr marL="550105" indent="-473112" defTabSz="913863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What </a:t>
            </a:r>
            <a:r>
              <a:rPr lang="en-US" altLang="en-US" sz="2500" b="1" dirty="0">
                <a:solidFill>
                  <a:schemeClr val="bg1">
                    <a:lumMod val="85000"/>
                  </a:schemeClr>
                </a:solidFill>
              </a:rPr>
              <a:t>can </a:t>
            </a: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cause a </a:t>
            </a:r>
            <a:r>
              <a:rPr lang="en-US" altLang="en-US" sz="2500" b="1" dirty="0">
                <a:solidFill>
                  <a:schemeClr val="bg1">
                    <a:lumMod val="85000"/>
                  </a:schemeClr>
                </a:solidFill>
              </a:rPr>
              <a:t>compass error called deviation?</a:t>
            </a:r>
            <a:endParaRPr lang="en-US" altLang="en-US" sz="2500" b="1" dirty="0">
              <a:solidFill>
                <a:schemeClr val="bg1">
                  <a:lumMod val="85000"/>
                </a:schemeClr>
              </a:solidFill>
            </a:endParaRPr>
          </a:p>
          <a:p>
            <a:pPr marL="550105" indent="-473112" defTabSz="913863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>
                <a:solidFill>
                  <a:schemeClr val="bg1">
                    <a:lumMod val="85000"/>
                  </a:schemeClr>
                </a:solidFill>
              </a:rPr>
              <a:t>What </a:t>
            </a: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results </a:t>
            </a:r>
            <a:r>
              <a:rPr lang="en-US" altLang="en-US" sz="2500" b="1" dirty="0">
                <a:solidFill>
                  <a:schemeClr val="bg1">
                    <a:lumMod val="85000"/>
                  </a:schemeClr>
                </a:solidFill>
              </a:rPr>
              <a:t>in the compass card swinging back and forth around the heading being </a:t>
            </a: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flown</a:t>
            </a: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?</a:t>
            </a:r>
            <a:endParaRPr lang="en-US" altLang="en-US" sz="2500" b="1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550105" indent="-473112" defTabSz="913863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endParaRPr lang="en-US" altLang="en-US" sz="25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37" y="0"/>
            <a:ext cx="8229823" cy="837158"/>
          </a:xfrm>
        </p:spPr>
        <p:txBody>
          <a:bodyPr lIns="88868" tIns="50784" rIns="88868" bIns="50784"/>
          <a:lstStyle/>
          <a:p>
            <a:pPr algn="l" defTabSz="913863" eaLnBrk="1">
              <a:defRPr/>
            </a:pPr>
            <a:r>
              <a:rPr lang="en-US" sz="36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Warm-Up – </a:t>
            </a:r>
            <a:r>
              <a:rPr lang="en-US" sz="3600" b="1" dirty="0" smtClean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4/4 </a:t>
            </a:r>
            <a:r>
              <a:rPr lang="en-US" sz="36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– 10 minutes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5001775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sz="4000" b="1" dirty="0" smtClean="0"/>
              <a:t>Magnetic Compass</a:t>
            </a:r>
            <a:endParaRPr lang="en-US" sz="1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9160" y="1794731"/>
            <a:ext cx="4118040" cy="3970156"/>
          </a:xfrm>
          <a:prstGeom prst="rect">
            <a:avLst/>
          </a:prstGeom>
          <a:noFill/>
        </p:spPr>
        <p:txBody>
          <a:bodyPr wrap="square" lIns="91279" tIns="45640" rIns="91279" bIns="45640" rtlCol="0">
            <a:spAutoFit/>
          </a:bodyPr>
          <a:lstStyle/>
          <a:p>
            <a:pPr marL="342328" indent="-342328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</a:rPr>
              <a:t>There </a:t>
            </a:r>
            <a:r>
              <a:rPr lang="en-US" sz="2800" b="1" dirty="0">
                <a:solidFill>
                  <a:srgbClr val="FF0000"/>
                </a:solidFill>
              </a:rPr>
              <a:t>are long and short graduation marks </a:t>
            </a:r>
            <a:r>
              <a:rPr lang="en-US" sz="2800" b="1" dirty="0">
                <a:solidFill>
                  <a:srgbClr val="000000"/>
                </a:solidFill>
              </a:rPr>
              <a:t>between the letters and </a:t>
            </a:r>
            <a:r>
              <a:rPr lang="en-US" sz="2800" b="1" dirty="0" smtClean="0">
                <a:solidFill>
                  <a:srgbClr val="000000"/>
                </a:solidFill>
              </a:rPr>
              <a:t>numbers. </a:t>
            </a:r>
          </a:p>
          <a:p>
            <a:pPr marL="342328" indent="-342328">
              <a:buFont typeface="Arial" pitchFamily="34" charset="0"/>
              <a:buChar char="•"/>
            </a:pPr>
            <a:endParaRPr lang="en-US" sz="2800" b="1" dirty="0">
              <a:solidFill>
                <a:srgbClr val="000000"/>
              </a:solidFill>
            </a:endParaRPr>
          </a:p>
          <a:p>
            <a:pPr marL="342328" indent="-342328">
              <a:buFont typeface="Arial" pitchFamily="34" charset="0"/>
              <a:buChar char="•"/>
            </a:pPr>
            <a:r>
              <a:rPr lang="en-US" sz="2800" b="1" dirty="0" smtClean="0">
                <a:solidFill>
                  <a:srgbClr val="FF0000"/>
                </a:solidFill>
              </a:rPr>
              <a:t>Each </a:t>
            </a:r>
            <a:r>
              <a:rPr lang="en-US" sz="2800" b="1" dirty="0">
                <a:solidFill>
                  <a:srgbClr val="FF0000"/>
                </a:solidFill>
              </a:rPr>
              <a:t>long mark representing 10° and each short mark representing 5</a:t>
            </a:r>
            <a:r>
              <a:rPr lang="en-US" sz="2800" b="1" dirty="0" smtClean="0">
                <a:solidFill>
                  <a:srgbClr val="FF0000"/>
                </a:solidFill>
              </a:rPr>
              <a:t>°.</a:t>
            </a:r>
            <a:endParaRPr lang="en-US" sz="2800" b="1" dirty="0">
              <a:solidFill>
                <a:srgbClr val="FF0000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286000"/>
            <a:ext cx="3328987" cy="3274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3865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1"/>
          <p:cNvSpPr>
            <a:spLocks/>
          </p:cNvSpPr>
          <p:nvPr/>
        </p:nvSpPr>
        <p:spPr bwMode="auto">
          <a:xfrm>
            <a:off x="498947" y="5943824"/>
            <a:ext cx="4940350" cy="92199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128"/>
                </a:moveTo>
                <a:lnTo>
                  <a:pt x="21600" y="21600"/>
                </a:lnTo>
                <a:lnTo>
                  <a:pt x="16039" y="21600"/>
                </a:lnTo>
                <a:lnTo>
                  <a:pt x="2" y="0"/>
                </a:lnTo>
              </a:path>
            </a:pathLst>
          </a:custGeom>
          <a:solidFill>
            <a:srgbClr val="ABDEEB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84" tIns="50784" rIns="50784" bIns="50784" anchor="ctr"/>
          <a:lstStyle/>
          <a:p>
            <a:pPr algn="ctr" defTabSz="409509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099" name="AutoShape 3" descr="image1.png"/>
          <p:cNvSpPr>
            <a:spLocks/>
          </p:cNvSpPr>
          <p:nvPr/>
        </p:nvSpPr>
        <p:spPr bwMode="auto">
          <a:xfrm>
            <a:off x="-5578" y="5790902"/>
            <a:ext cx="3401095" cy="1080492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21600"/>
                </a:moveTo>
                <a:lnTo>
                  <a:pt x="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blipFill dpi="0" rotWithShape="0">
            <a:blip r:embed="rId3"/>
            <a:srcRect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50784" tIns="50784" rIns="50784" bIns="50784" anchor="ctr"/>
          <a:lstStyle/>
          <a:p>
            <a:pPr algn="ctr" defTabSz="409509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-8928" y="5787554"/>
            <a:ext cx="3404443" cy="1083840"/>
          </a:xfrm>
          <a:prstGeom prst="line">
            <a:avLst/>
          </a:prstGeom>
          <a:noFill/>
          <a:ln w="17159">
            <a:solidFill>
              <a:srgbClr val="5EA4B5"/>
            </a:solidFill>
            <a:miter lim="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64270" tIns="32135" rIns="64270" bIns="32135"/>
          <a:lstStyle/>
          <a:p>
            <a:pPr algn="ctr" defTabSz="409509" fontAlgn="base" hangingPunct="0">
              <a:spcBef>
                <a:spcPct val="0"/>
              </a:spcBef>
              <a:spcAft>
                <a:spcPct val="0"/>
              </a:spcAft>
            </a:pPr>
            <a:endParaRPr lang="en-US" sz="2500">
              <a:solidFill>
                <a:srgbClr val="000000"/>
              </a:solidFill>
              <a:sym typeface="Helvetica Light" charset="0"/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78600" y="685353"/>
            <a:ext cx="8786813" cy="5866805"/>
          </a:xfrm>
        </p:spPr>
        <p:txBody>
          <a:bodyPr lIns="88868" tIns="50784" rIns="88868" bIns="50784" anchor="t"/>
          <a:lstStyle/>
          <a:p>
            <a:pPr marL="550105" indent="-473112" defTabSz="913863" eaLnBrk="1"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r>
              <a:rPr lang="en-US" altLang="en-US" b="1" dirty="0" smtClean="0">
                <a:latin typeface="Helvetica" charset="0"/>
                <a:ea typeface="Helvetica" charset="0"/>
                <a:cs typeface="Helvetica" charset="0"/>
                <a:sym typeface="Helvetica" charset="0"/>
              </a:rPr>
              <a:t>Utilizing your notes and past knowledge answer the following questions:</a:t>
            </a:r>
          </a:p>
          <a:p>
            <a:pPr marL="550105" indent="-473112" defTabSz="913863" eaLnBrk="1">
              <a:spcBef>
                <a:spcPts val="281"/>
              </a:spcBef>
              <a:buClr>
                <a:srgbClr val="2DA2BF"/>
              </a:buClr>
              <a:buSzPct val="68000"/>
              <a:buNone/>
            </a:pPr>
            <a:endParaRPr lang="en-US" altLang="en-US" b="1" dirty="0" smtClean="0">
              <a:latin typeface="Helvetica" charset="0"/>
              <a:ea typeface="Helvetica" charset="0"/>
              <a:cs typeface="Helvetica" charset="0"/>
              <a:sym typeface="Helvetica" charset="0"/>
            </a:endParaRPr>
          </a:p>
          <a:p>
            <a:pPr marL="550105" indent="-473112" defTabSz="913863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What </a:t>
            </a: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is o</a:t>
            </a: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ne </a:t>
            </a:r>
            <a:r>
              <a:rPr lang="en-US" altLang="en-US" sz="2500" b="1" dirty="0">
                <a:solidFill>
                  <a:schemeClr val="bg1">
                    <a:lumMod val="85000"/>
                  </a:schemeClr>
                </a:solidFill>
              </a:rPr>
              <a:t>of the oldest and simplest instruments for indicating </a:t>
            </a: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direction</a:t>
            </a: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?</a:t>
            </a:r>
            <a:endParaRPr lang="en-US" altLang="en-US" sz="2500" b="1" dirty="0">
              <a:solidFill>
                <a:schemeClr val="bg1">
                  <a:lumMod val="85000"/>
                </a:schemeClr>
              </a:solidFill>
            </a:endParaRPr>
          </a:p>
          <a:p>
            <a:pPr marL="550105" indent="-473112" defTabSz="913863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This is one </a:t>
            </a:r>
            <a:r>
              <a:rPr lang="en-US" altLang="en-US" sz="2500" b="1" dirty="0">
                <a:solidFill>
                  <a:schemeClr val="bg1">
                    <a:lumMod val="85000"/>
                  </a:schemeClr>
                </a:solidFill>
              </a:rPr>
              <a:t>of the basic instruments required by Title 14 of the Code of Federal </a:t>
            </a: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Regulations.</a:t>
            </a:r>
            <a:endParaRPr lang="en-US" altLang="en-US" sz="2500" b="1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550105" indent="-473112" defTabSz="913863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Describe the </a:t>
            </a:r>
            <a:r>
              <a:rPr lang="en-US" altLang="en-US" sz="2500" b="1" dirty="0">
                <a:solidFill>
                  <a:schemeClr val="bg1">
                    <a:lumMod val="85000"/>
                  </a:schemeClr>
                </a:solidFill>
              </a:rPr>
              <a:t>long and short graduation marks between the letters and numbers. </a:t>
            </a: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 </a:t>
            </a:r>
            <a:endParaRPr lang="en-US" altLang="en-US" sz="2500" b="1" dirty="0">
              <a:solidFill>
                <a:schemeClr val="bg1">
                  <a:lumMod val="85000"/>
                </a:schemeClr>
              </a:solidFill>
            </a:endParaRPr>
          </a:p>
          <a:p>
            <a:pPr marL="550105" indent="-473112" defTabSz="913863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 smtClean="0">
                <a:solidFill>
                  <a:srgbClr val="0070C0"/>
                </a:solidFill>
              </a:rPr>
              <a:t>What </a:t>
            </a:r>
            <a:r>
              <a:rPr lang="en-US" altLang="en-US" sz="2500" b="1" dirty="0">
                <a:solidFill>
                  <a:srgbClr val="0070C0"/>
                </a:solidFill>
              </a:rPr>
              <a:t>can </a:t>
            </a:r>
            <a:r>
              <a:rPr lang="en-US" altLang="en-US" sz="2500" b="1" dirty="0" smtClean="0">
                <a:solidFill>
                  <a:srgbClr val="0070C0"/>
                </a:solidFill>
              </a:rPr>
              <a:t>cause a </a:t>
            </a:r>
            <a:r>
              <a:rPr lang="en-US" altLang="en-US" sz="2500" b="1" dirty="0">
                <a:solidFill>
                  <a:srgbClr val="0070C0"/>
                </a:solidFill>
              </a:rPr>
              <a:t>compass error called deviation?</a:t>
            </a:r>
            <a:endParaRPr lang="en-US" altLang="en-US" sz="2500" b="1" dirty="0">
              <a:solidFill>
                <a:srgbClr val="0070C0"/>
              </a:solidFill>
            </a:endParaRPr>
          </a:p>
          <a:p>
            <a:pPr marL="550105" indent="-473112" defTabSz="913863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r>
              <a:rPr lang="en-US" altLang="en-US" sz="2500" b="1" dirty="0">
                <a:solidFill>
                  <a:schemeClr val="bg1">
                    <a:lumMod val="85000"/>
                  </a:schemeClr>
                </a:solidFill>
              </a:rPr>
              <a:t>What </a:t>
            </a: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results </a:t>
            </a:r>
            <a:r>
              <a:rPr lang="en-US" altLang="en-US" sz="2500" b="1" dirty="0">
                <a:solidFill>
                  <a:schemeClr val="bg1">
                    <a:lumMod val="85000"/>
                  </a:schemeClr>
                </a:solidFill>
              </a:rPr>
              <a:t>in the compass card swinging back and forth around the heading being </a:t>
            </a: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flown</a:t>
            </a:r>
            <a:r>
              <a:rPr lang="en-US" altLang="en-US" sz="2500" b="1" dirty="0" smtClean="0">
                <a:solidFill>
                  <a:schemeClr val="bg1">
                    <a:lumMod val="85000"/>
                  </a:schemeClr>
                </a:solidFill>
              </a:rPr>
              <a:t>?</a:t>
            </a:r>
            <a:endParaRPr lang="en-US" altLang="en-US" sz="2500" b="1" dirty="0" smtClean="0">
              <a:solidFill>
                <a:schemeClr val="bg1">
                  <a:lumMod val="85000"/>
                </a:schemeClr>
              </a:solidFill>
            </a:endParaRPr>
          </a:p>
          <a:p>
            <a:pPr marL="550105" indent="-473112" defTabSz="913863" eaLnBrk="1">
              <a:spcBef>
                <a:spcPts val="281"/>
              </a:spcBef>
              <a:buClr>
                <a:srgbClr val="0070C0"/>
              </a:buClr>
              <a:buSzPct val="80000"/>
              <a:buFontTx/>
              <a:buAutoNum type="arabicParenR"/>
            </a:pPr>
            <a:endParaRPr lang="en-US" altLang="en-US" sz="2500" b="1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title"/>
          </p:nvPr>
        </p:nvSpPr>
        <p:spPr>
          <a:xfrm>
            <a:off x="456537" y="0"/>
            <a:ext cx="8229823" cy="837158"/>
          </a:xfrm>
        </p:spPr>
        <p:txBody>
          <a:bodyPr lIns="88868" tIns="50784" rIns="88868" bIns="50784"/>
          <a:lstStyle/>
          <a:p>
            <a:pPr algn="l" defTabSz="913863" eaLnBrk="1">
              <a:defRPr/>
            </a:pPr>
            <a:r>
              <a:rPr lang="en-US" sz="36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Warm-Up – </a:t>
            </a:r>
            <a:r>
              <a:rPr lang="en-US" sz="3600" b="1" dirty="0" smtClean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4/4 </a:t>
            </a:r>
            <a:r>
              <a:rPr lang="en-US" sz="3600" b="1" dirty="0">
                <a:solidFill>
                  <a:srgbClr val="46464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charset="0"/>
                <a:ea typeface="Helvetica" charset="0"/>
                <a:cs typeface="Helvetica" charset="0"/>
                <a:sym typeface="Helvetica" charset="0"/>
              </a:rPr>
              <a:t>– 10 minutes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5001775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lnDef>
  </a:objectDefaults>
  <a:extraClrSchemeLst/>
</a:theme>
</file>

<file path=ppt/theme/theme10.xml><?xml version="1.0" encoding="utf-8"?>
<a:theme xmlns:a="http://schemas.openxmlformats.org/drawingml/2006/main" name="5_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lnDef>
  </a:objectDefaults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2_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lnDef>
  </a:objectDefaults>
  <a:extraClrSchemeLst/>
</a:theme>
</file>

<file path=ppt/theme/theme1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6_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95CC4"/>
        </a:solidFill>
        <a:ln w="12700" cap="flat" cmpd="sng" algn="ctr">
          <a:noFill/>
          <a:prstDash val="solid"/>
          <a:miter lim="0"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584200" rtl="0" eaLnBrk="1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rgbClr val="000000"/>
            </a:solidFill>
            <a:effectLst/>
            <a:latin typeface="Helvetica Light" charset="0"/>
            <a:ea typeface="Helvetica Light" charset="0"/>
            <a:cs typeface="Helvetica Light" charset="0"/>
            <a:sym typeface="Helvetica Light" charset="0"/>
          </a:defRPr>
        </a:defPPr>
      </a:lstStyle>
    </a:lnDef>
  </a:objectDefaults>
  <a:extraClrSchemeLst/>
</a:theme>
</file>

<file path=ppt/theme/theme3.xml><?xml version="1.0" encoding="utf-8"?>
<a:theme xmlns:a="http://schemas.openxmlformats.org/drawingml/2006/main" name="CurriculumTemplate">
  <a:themeElements>
    <a:clrScheme name="General_PowerPoint_Template_2008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eneral_PowerPoint_Template_200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eneral_PowerPoint_Template_200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PowerPointTemplateAE_2009_1217_NEW NEW Template">
  <a:themeElements>
    <a:clrScheme name="General_PowerPoint_Template_2008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eneral_PowerPoint_Template_2008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eneral_PowerPoint_Template_2008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_PowerPoint_Template_2008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_PowerPoint_Template_2008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4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5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9701</TotalTime>
  <Words>1064</Words>
  <Application>Microsoft Office PowerPoint</Application>
  <PresentationFormat>On-screen Show (4:3)</PresentationFormat>
  <Paragraphs>212</Paragraphs>
  <Slides>28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12</vt:i4>
      </vt:variant>
      <vt:variant>
        <vt:lpstr>Slide Titles</vt:lpstr>
      </vt:variant>
      <vt:variant>
        <vt:i4>28</vt:i4>
      </vt:variant>
    </vt:vector>
  </HeadingPairs>
  <TitlesOfParts>
    <vt:vector size="40" baseType="lpstr">
      <vt:lpstr>1_Office Theme</vt:lpstr>
      <vt:lpstr>6_Office Theme</vt:lpstr>
      <vt:lpstr>CurriculumTemplate</vt:lpstr>
      <vt:lpstr>1_Custom Design</vt:lpstr>
      <vt:lpstr>2_Custom Design</vt:lpstr>
      <vt:lpstr>PowerPointTemplateAE_2009_1217_NEW NEW Template</vt:lpstr>
      <vt:lpstr>3_Custom Design</vt:lpstr>
      <vt:lpstr>4_Custom Design</vt:lpstr>
      <vt:lpstr>5_Custom Design</vt:lpstr>
      <vt:lpstr>5_Office Theme</vt:lpstr>
      <vt:lpstr>Office Theme</vt:lpstr>
      <vt:lpstr>2_Office Theme</vt:lpstr>
      <vt:lpstr>Warm-Up – 4/4 – 10 minutes</vt:lpstr>
      <vt:lpstr>Questions / Comments</vt:lpstr>
      <vt:lpstr>Warm-Up – 4/4 – 10 minutes</vt:lpstr>
      <vt:lpstr>Magnetic Compass</vt:lpstr>
      <vt:lpstr>Warm-Up – 4/4 – 10 minutes</vt:lpstr>
      <vt:lpstr>Magnetic Compass</vt:lpstr>
      <vt:lpstr>Warm-Up – 4/4 – 10 minutes</vt:lpstr>
      <vt:lpstr>Magnetic Compass</vt:lpstr>
      <vt:lpstr>Warm-Up – 4/4 – 10 minutes</vt:lpstr>
      <vt:lpstr>Magnetic Compass Deviation</vt:lpstr>
      <vt:lpstr>Warm-Up – 4/4 – 10 minutes</vt:lpstr>
      <vt:lpstr>Magnetic Compass Oscillation Error</vt:lpstr>
      <vt:lpstr>Questions / Comments</vt:lpstr>
      <vt:lpstr>THIS DAY IN AVIATION</vt:lpstr>
      <vt:lpstr>THIS DAY IN AVIATION</vt:lpstr>
      <vt:lpstr>THIS DAY IN AVIATION</vt:lpstr>
      <vt:lpstr>THIS DAY IN AVIATION</vt:lpstr>
      <vt:lpstr>THIS DAY IN AVIATION</vt:lpstr>
      <vt:lpstr>THIS DAY IN AVIATION</vt:lpstr>
      <vt:lpstr>Questions / Comments</vt:lpstr>
      <vt:lpstr>PowerPoint Presentation</vt:lpstr>
      <vt:lpstr>PowerPoint Presentation</vt:lpstr>
      <vt:lpstr>PowerPoint Presentation</vt:lpstr>
      <vt:lpstr>Questions / Comments</vt:lpstr>
      <vt:lpstr>PowerPoint Presentation</vt:lpstr>
      <vt:lpstr>Today’s Mission Requirements</vt:lpstr>
      <vt:lpstr>PowerPoint Presentation</vt:lpstr>
      <vt:lpstr>Questions / Comments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Mastergunz</dc:creator>
  <cp:lastModifiedBy>Petrucci, Anthony P</cp:lastModifiedBy>
  <cp:revision>598</cp:revision>
  <cp:lastPrinted>2013-10-17T15:17:33Z</cp:lastPrinted>
  <dcterms:created xsi:type="dcterms:W3CDTF">2011-08-16T23:18:18Z</dcterms:created>
  <dcterms:modified xsi:type="dcterms:W3CDTF">2014-04-03T19:15:29Z</dcterms:modified>
</cp:coreProperties>
</file>