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24" r:id="rId2"/>
    <p:sldMasterId id="2147483936" r:id="rId3"/>
    <p:sldMasterId id="2147484008" r:id="rId4"/>
    <p:sldMasterId id="2147484020" r:id="rId5"/>
    <p:sldMasterId id="2147484032" r:id="rId6"/>
    <p:sldMasterId id="2147484068" r:id="rId7"/>
    <p:sldMasterId id="2147484128" r:id="rId8"/>
    <p:sldMasterId id="2147484308" r:id="rId9"/>
    <p:sldMasterId id="2147484344" r:id="rId10"/>
  </p:sldMasterIdLst>
  <p:notesMasterIdLst>
    <p:notesMasterId r:id="rId24"/>
  </p:notesMasterIdLst>
  <p:handoutMasterIdLst>
    <p:handoutMasterId r:id="rId25"/>
  </p:handoutMasterIdLst>
  <p:sldIdLst>
    <p:sldId id="1973" r:id="rId11"/>
    <p:sldId id="1968" r:id="rId12"/>
    <p:sldId id="1969" r:id="rId13"/>
    <p:sldId id="1970" r:id="rId14"/>
    <p:sldId id="1971" r:id="rId15"/>
    <p:sldId id="1972" r:id="rId16"/>
    <p:sldId id="1618" r:id="rId17"/>
    <p:sldId id="1902" r:id="rId18"/>
    <p:sldId id="353" r:id="rId19"/>
    <p:sldId id="1265" r:id="rId20"/>
    <p:sldId id="1266" r:id="rId21"/>
    <p:sldId id="1913" r:id="rId22"/>
    <p:sldId id="879" r:id="rId23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7" autoAdjust="0"/>
    <p:restoredTop sz="94660"/>
  </p:normalViewPr>
  <p:slideViewPr>
    <p:cSldViewPr showGuides="1">
      <p:cViewPr varScale="1">
        <p:scale>
          <a:sx n="65" d="100"/>
          <a:sy n="65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1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0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7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8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46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4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5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04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7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82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2638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2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96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0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208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80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747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7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6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58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1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76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03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5607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344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28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12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6966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843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10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361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62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uact=8&amp;docid=ZQrIE5YxhHi-UM&amp;tbnid=n4VWKLprBqN0ZM:&amp;ved=0CAUQjRw&amp;url=http://www.ascentgroundschool.com/index.php/faa-references/pilots-handbook-of-aeronautical-knowledge/117-chapter-9-weight-and-balance?start%3D5&amp;ei=qKpEU4qGO6vgsAS4nYCQCQ&amp;bvm=bv.64507335,d.dmQ&amp;psig=AFQjCNFsDLUIp4sHC0YNiJf-8kHWT72r1g&amp;ust=1397095352367091" TargetMode="External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uact=8&amp;docid=ZQrIE5YxhHi-UM&amp;tbnid=n4VWKLprBqN0ZM:&amp;ved=0CAUQjRw&amp;url=http://www.ascentgroundschool.com/index.php/faa-references/pilots-handbook-of-aeronautical-knowledge/117-chapter-9-weight-and-balance?start%3D5&amp;ei=qKpEU4qGO6vgsAS4nYCQCQ&amp;bvm=bv.64507335,d.dmQ&amp;psig=AFQjCNFsDLUIp4sHC0YNiJf-8kHWT72r1g&amp;ust=1397095352367091" TargetMode="External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December/GS%20-%20Weight%20and%20Balance.doc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9bH7oN4v3eMM3M&amp;tbnid=87EdjfdGe2JjGM:&amp;ved=0CAUQjRw&amp;url=http://www.rwf2000.com/ATC/ATC-Hist-09.htm&amp;ei=F_JTU_qVMoXNsQSdhYHoCA&amp;bvm=bv.65058239,d.b2I&amp;psig=AFQjCNGj22h8fWU0KNhnunXy_W1aOM7l-A&amp;ust=13980967654194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nationalmuseum.af.mil/factsheets/factsheet.asp?id%3D2613&amp;ei=c_JTU_LtI8mqsASF2ID4Bw&amp;bvm=bv.65058239,d.b2I&amp;psig=AFQjCNEsjliqyq5Lz6220NOAx7jYHpP_mA&amp;ust=13980968483839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boeing.com/boeing/history/bna/hounddog.page&amp;ei=ivJTU5byKorKsQSVhYCwAQ&amp;bvm=bv.65058239,d.b2I&amp;psig=AFQjCNEsjliqyq5Lz6220NOAx7jYHpP_mA&amp;ust=1398096848383910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-x3PbrFUTLnInM&amp;tbnid=3hT2ipPv_-RFlM:&amp;ved=0CAUQjRw&amp;url=http://blog.veppocig.com/how-an-electronic-cigarette-with-liquid-nicotine-can-help-you-beat-cravings-when-you-travel/&amp;ei=_PJTU8j6KonKsQSJyIC4DQ&amp;bvm=bv.65058239,d.b2I&amp;psig=AFQjCNEsOXDLQYIo5oIo1Ve-eJcd_eDtug&amp;ust=13980969725949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frm=1&amp;source=images&amp;cd=&amp;cad=rja&amp;uact=8&amp;docid=0Zbhd_zvfbOwvM&amp;tbnid=Bpk2rAAzU99i2M:&amp;ved=0CAUQjRw&amp;url=https://plus.google.com/%2BPhillipTang1&amp;ei=RvNTU5uZF5PksASWwIGQAw&amp;bvm=bv.65058239,d.b2I&amp;psig=AFQjCNEsOXDLQYIo5oIo1Ve-eJcd_eDtug&amp;ust=1398096972594966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2lr6basbNym9BM&amp;tbnid=uf7RNOhbWU7Y3M:&amp;ved=0CAUQjRw&amp;url=http://airandspace.si.edu/exhibitions/america-by-air/online/abaImage.cfm?webID%3D406.p5&amp;ei=k_NTU9rrC8uosATghoCgCw&amp;bvm=bv.65058239,d.b2U&amp;psig=AFQjCNENGZ8t6Tf885aqkYKUANZgizxa5A&amp;ust=13980971518700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uact=8&amp;docid=mDijg6gzqFk60M&amp;tbnid=LWSRBkw6zRg8QM:&amp;ved=0CAUQjRw&amp;url=http://www.airlinerphotos.com/main.php/switzerland/2009/bsl/N724FD.jpg.html&amp;ei=q_NTU5bUFKi_sQSD_4CgAw&amp;bvm=bv.65058239,d.b2U&amp;psig=AFQjCNENGZ8t6Tf885aqkYKUANZgizxa5A&amp;ust=1398097151870008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9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Weight and Balance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s://encrypted-tbn2.gstatic.com/images?q=tbn:ANd9GcT70LQccFHnYnkHpn-Oy5cpqrGJa1--OTTb4PXbfQ-rH6aHsd_qX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25232"/>
            <a:ext cx="46863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17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9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Weight and Balance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ncrypted-tbn2.gstatic.com/images?q=tbn:ANd9GcT70LQccFHnYnkHpn-Oy5cpqrGJa1--OTTb4PXbfQ-rH6aHsd_qX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25232"/>
            <a:ext cx="46863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importance of weight and balance on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role center of gravity can have on safe flight.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Assignment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656" y="1605201"/>
            <a:ext cx="8766240" cy="2246607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Complete Weight and Balance Worksheet on website and turn in for grade.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hlinkClick r:id="rId2" action="ppaction://hlinkfile"/>
              </a:rPr>
              <a:t>GS Weight and Balance Worksheet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1921 — First Air Squadron, USMC, completes photo mosaic map of Dominican Republic coastline.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77" y="3505200"/>
            <a:ext cx="525780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63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1939 — The United States Civil Aeronautics Authority raises the eligibility age for obtaining a private pilot license to 18 years from the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previous 16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years of age.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2" descr="http://www.rwf2000.com/ATC/gifs2012-03/CA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267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4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1959 — The North American Aviation GAM-77 “Hound Dog” strategic missile was launched for the first time from a Boeing B-52 “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Stratofortress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.”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6386" name="Picture 2" descr="http://www.nationalmuseum.af.mil/shared/media/photodb/photos/061127-F-1234S-0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9996"/>
            <a:ext cx="3656162" cy="25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oeing.com/assets/images/history/bna/images/hounddog_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07" y="4114800"/>
            <a:ext cx="3172347" cy="25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9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fontScale="92500"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1988 — The United States government's ban on smoking on flights of two hours or less goes into effect. </a:t>
            </a: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“No Smoking” signs remain lit on 80% of domestic airline flights. </a:t>
            </a: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Flight attendants are to be armed with gum and candy for those in anguish.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10" name="Picture 2" descr="http://cloudnine.hillarymilesproductions.com/wp-content/uploads/2010/10/smoking-sign-on-airplane-small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5" y="1600200"/>
            <a:ext cx="3590925" cy="24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ages.smh.com.au/2013/08/09/4648542/trv-th-No-Smoking-Sign-2013080916275029258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35" y="4495800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10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1994 — Airbus delivers the first of 25 Airbus A300-600F dedicated freighters to the specialized package carrier, FedEx. </a:t>
            </a: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This all-cargo version can carry up to a maximum payload of 120,855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lb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over a range of 1,900 nautical miles.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4" name="Picture 2" descr="http://airandspace.si.edu/exhibitions/america-by-air/online/images/640/S.406.p5-P.2000-6113_64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94" y="1981200"/>
            <a:ext cx="447810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airlinerphotos.com/main.php?g2_view=core.DownloadItem&amp;g2_itemId=10328&amp;g2_serialNumber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24596"/>
            <a:ext cx="3826372" cy="25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1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62328"/>
              </p:ext>
            </p:extLst>
          </p:nvPr>
        </p:nvGraphicFramePr>
        <p:xfrm>
          <a:off x="500063" y="803673"/>
          <a:ext cx="8143876" cy="6346207"/>
        </p:xfrm>
        <a:graphic>
          <a:graphicData uri="http://schemas.openxmlformats.org/drawingml/2006/table">
            <a:tbl>
              <a:tblPr firstRow="1" firstCol="1" bandRow="1"/>
              <a:tblGrid>
                <a:gridCol w="1159526"/>
                <a:gridCol w="1162616"/>
                <a:gridCol w="1165088"/>
                <a:gridCol w="1163235"/>
                <a:gridCol w="1165088"/>
                <a:gridCol w="1165088"/>
                <a:gridCol w="1163235"/>
              </a:tblGrid>
              <a:tr h="23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  <a:endParaRPr lang="en-US" sz="11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Test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Aviation 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Lady’s Island Airport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2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8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Manuals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9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Weight &amp; Balance 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8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45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9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Weight &amp; Balance 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9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Weight &amp; Balance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Ans</a:t>
                      </a:r>
                      <a:r>
                        <a:rPr lang="en-US" sz="11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Sheet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Aviation 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Hilton Head Airport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4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3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90" name="Rectangle 1"/>
          <p:cNvSpPr>
            <a:spLocks/>
          </p:cNvSpPr>
          <p:nvPr/>
        </p:nvSpPr>
        <p:spPr bwMode="auto">
          <a:xfrm>
            <a:off x="3275202" y="55156"/>
            <a:ext cx="2593599" cy="71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64" tIns="32132" rIns="64264" bIns="32132" anchor="ctr">
            <a:spAutoFit/>
          </a:bodyPr>
          <a:lstStyle/>
          <a:p>
            <a:pPr algn="ctr" defTabSz="408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Helvetica Light" charset="0"/>
              </a:rPr>
              <a:t>April </a:t>
            </a:r>
            <a:r>
              <a:rPr lang="en-US" altLang="en-US" sz="4200" dirty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Helvetica Light" charset="0"/>
              </a:rPr>
              <a:t>2014</a:t>
            </a:r>
            <a:endParaRPr lang="en-US" altLang="en-US" sz="1100" dirty="0">
              <a:solidFill>
                <a:srgbClr val="000000"/>
              </a:solidFill>
              <a:ea typeface="Cambria" pitchFamily="18" charset="0"/>
              <a:cs typeface="Times New Roman" pitchFamily="18" charset="0"/>
              <a:sym typeface="Helvetica Light" charset="0"/>
            </a:endParaRPr>
          </a:p>
        </p:txBody>
      </p:sp>
      <p:sp>
        <p:nvSpPr>
          <p:cNvPr id="29791" name="Oval 3"/>
          <p:cNvSpPr>
            <a:spLocks noChangeArrowheads="1"/>
          </p:cNvSpPr>
          <p:nvPr/>
        </p:nvSpPr>
        <p:spPr bwMode="auto">
          <a:xfrm>
            <a:off x="3733800" y="4648200"/>
            <a:ext cx="1285875" cy="1393031"/>
          </a:xfrm>
          <a:prstGeom prst="ellipse">
            <a:avLst/>
          </a:prstGeom>
          <a:noFill/>
          <a:ln w="60325" algn="ctr">
            <a:solidFill>
              <a:schemeClr val="accent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77" tIns="32139" rIns="64277" bIns="32139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56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28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00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72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61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10920</TotalTime>
  <Words>379</Words>
  <Application>Microsoft Office PowerPoint</Application>
  <PresentationFormat>On-screen Show (4:3)</PresentationFormat>
  <Paragraphs>147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1_Office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5_Office Theme</vt:lpstr>
      <vt:lpstr>Office Theme</vt:lpstr>
      <vt:lpstr>PowerPoint Presentation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Assignment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624</cp:revision>
  <cp:lastPrinted>2013-10-17T15:17:33Z</cp:lastPrinted>
  <dcterms:created xsi:type="dcterms:W3CDTF">2011-08-16T23:18:18Z</dcterms:created>
  <dcterms:modified xsi:type="dcterms:W3CDTF">2014-04-23T15:21:33Z</dcterms:modified>
</cp:coreProperties>
</file>