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24" r:id="rId2"/>
    <p:sldMasterId id="2147483936" r:id="rId3"/>
    <p:sldMasterId id="2147484008" r:id="rId4"/>
    <p:sldMasterId id="2147484020" r:id="rId5"/>
    <p:sldMasterId id="2147484032" r:id="rId6"/>
    <p:sldMasterId id="2147484068" r:id="rId7"/>
    <p:sldMasterId id="2147484128" r:id="rId8"/>
    <p:sldMasterId id="2147484464" r:id="rId9"/>
    <p:sldMasterId id="2147484476" r:id="rId10"/>
    <p:sldMasterId id="2147484548" r:id="rId11"/>
    <p:sldMasterId id="2147484572" r:id="rId12"/>
    <p:sldMasterId id="2147484584" r:id="rId13"/>
  </p:sldMasterIdLst>
  <p:notesMasterIdLst>
    <p:notesMasterId r:id="rId48"/>
  </p:notesMasterIdLst>
  <p:handoutMasterIdLst>
    <p:handoutMasterId r:id="rId49"/>
  </p:handoutMasterIdLst>
  <p:sldIdLst>
    <p:sldId id="2296" r:id="rId14"/>
    <p:sldId id="2297" r:id="rId15"/>
    <p:sldId id="2298" r:id="rId16"/>
    <p:sldId id="2299" r:id="rId17"/>
    <p:sldId id="2300" r:id="rId18"/>
    <p:sldId id="2301" r:id="rId19"/>
    <p:sldId id="2302" r:id="rId20"/>
    <p:sldId id="2303" r:id="rId21"/>
    <p:sldId id="1052" r:id="rId22"/>
    <p:sldId id="2337" r:id="rId23"/>
    <p:sldId id="2338" r:id="rId24"/>
    <p:sldId id="2339" r:id="rId25"/>
    <p:sldId id="2340" r:id="rId26"/>
    <p:sldId id="2341" r:id="rId27"/>
    <p:sldId id="1618" r:id="rId28"/>
    <p:sldId id="2342" r:id="rId29"/>
    <p:sldId id="2343" r:id="rId30"/>
    <p:sldId id="353" r:id="rId31"/>
    <p:sldId id="1265" r:id="rId32"/>
    <p:sldId id="1266" r:id="rId33"/>
    <p:sldId id="2160" r:id="rId34"/>
    <p:sldId id="2263" r:id="rId35"/>
    <p:sldId id="2266" r:id="rId36"/>
    <p:sldId id="2271" r:id="rId37"/>
    <p:sldId id="2272" r:id="rId38"/>
    <p:sldId id="2280" r:id="rId39"/>
    <p:sldId id="2281" r:id="rId40"/>
    <p:sldId id="2282" r:id="rId41"/>
    <p:sldId id="2283" r:id="rId42"/>
    <p:sldId id="2284" r:id="rId43"/>
    <p:sldId id="2286" r:id="rId44"/>
    <p:sldId id="2285" r:id="rId45"/>
    <p:sldId id="2287" r:id="rId46"/>
    <p:sldId id="2336" r:id="rId47"/>
  </p:sldIdLst>
  <p:sldSz cx="9144000" cy="6858000" type="screen4x3"/>
  <p:notesSz cx="6858000" cy="9144000"/>
  <p:defaultTextStyle>
    <a:defPPr>
      <a:defRPr lang="en-US"/>
    </a:defPPr>
    <a:lvl1pPr marL="0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83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386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590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781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970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175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366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559" algn="l" defTabSz="912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17" autoAdjust="0"/>
    <p:restoredTop sz="92463" autoAdjust="0"/>
  </p:normalViewPr>
  <p:slideViewPr>
    <p:cSldViewPr showGuides="1">
      <p:cViewPr varScale="1">
        <p:scale>
          <a:sx n="104" d="100"/>
          <a:sy n="104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183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386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590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781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970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175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366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559" algn="l" defTabSz="9123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3131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472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0678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432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48765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75532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761" indent="0" algn="ctr">
              <a:buNone/>
              <a:defRPr/>
            </a:lvl2pPr>
            <a:lvl3pPr marL="641529" indent="0" algn="ctr">
              <a:buNone/>
              <a:defRPr/>
            </a:lvl3pPr>
            <a:lvl4pPr marL="962298" indent="0" algn="ctr">
              <a:buNone/>
              <a:defRPr/>
            </a:lvl4pPr>
            <a:lvl5pPr marL="1283066" indent="0" algn="ctr">
              <a:buNone/>
              <a:defRPr/>
            </a:lvl5pPr>
            <a:lvl6pPr marL="1603838" indent="0" algn="ctr">
              <a:buNone/>
              <a:defRPr/>
            </a:lvl6pPr>
            <a:lvl7pPr marL="1924599" indent="0" algn="ctr">
              <a:buNone/>
              <a:defRPr/>
            </a:lvl7pPr>
            <a:lvl8pPr marL="2245371" indent="0" algn="ctr">
              <a:buNone/>
              <a:defRPr/>
            </a:lvl8pPr>
            <a:lvl9pPr marL="256613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27" indent="0" algn="ctr">
              <a:buNone/>
              <a:defRPr/>
            </a:lvl2pPr>
            <a:lvl3pPr marL="641661" indent="0" algn="ctr">
              <a:buNone/>
              <a:defRPr/>
            </a:lvl3pPr>
            <a:lvl4pPr marL="962495" indent="0" algn="ctr">
              <a:buNone/>
              <a:defRPr/>
            </a:lvl4pPr>
            <a:lvl5pPr marL="1283329" indent="0" algn="ctr">
              <a:buNone/>
              <a:defRPr/>
            </a:lvl5pPr>
            <a:lvl6pPr marL="1604166" indent="0" algn="ctr">
              <a:buNone/>
              <a:defRPr/>
            </a:lvl6pPr>
            <a:lvl7pPr marL="1924994" indent="0" algn="ctr">
              <a:buNone/>
              <a:defRPr/>
            </a:lvl7pPr>
            <a:lvl8pPr marL="2245831" indent="0" algn="ctr">
              <a:buNone/>
              <a:defRPr/>
            </a:lvl8pPr>
            <a:lvl9pPr marL="25666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154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484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27" indent="0">
              <a:buNone/>
              <a:defRPr sz="1300"/>
            </a:lvl2pPr>
            <a:lvl3pPr marL="641661" indent="0">
              <a:buNone/>
              <a:defRPr sz="1100"/>
            </a:lvl3pPr>
            <a:lvl4pPr marL="962495" indent="0">
              <a:buNone/>
              <a:defRPr sz="1000"/>
            </a:lvl4pPr>
            <a:lvl5pPr marL="1283329" indent="0">
              <a:buNone/>
              <a:defRPr sz="1000"/>
            </a:lvl5pPr>
            <a:lvl6pPr marL="1604166" indent="0">
              <a:buNone/>
              <a:defRPr sz="1000"/>
            </a:lvl6pPr>
            <a:lvl7pPr marL="1924994" indent="0">
              <a:buNone/>
              <a:defRPr sz="1000"/>
            </a:lvl7pPr>
            <a:lvl8pPr marL="2245831" indent="0">
              <a:buNone/>
              <a:defRPr sz="1000"/>
            </a:lvl8pPr>
            <a:lvl9pPr marL="25666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4259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365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92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838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8341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351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8985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827" indent="0">
              <a:buNone/>
              <a:defRPr sz="2000"/>
            </a:lvl2pPr>
            <a:lvl3pPr marL="641661" indent="0">
              <a:buNone/>
              <a:defRPr sz="1700"/>
            </a:lvl3pPr>
            <a:lvl4pPr marL="962495" indent="0">
              <a:buNone/>
              <a:defRPr sz="1400"/>
            </a:lvl4pPr>
            <a:lvl5pPr marL="1283329" indent="0">
              <a:buNone/>
              <a:defRPr sz="1400"/>
            </a:lvl5pPr>
            <a:lvl6pPr marL="1604166" indent="0">
              <a:buNone/>
              <a:defRPr sz="1400"/>
            </a:lvl6pPr>
            <a:lvl7pPr marL="1924994" indent="0">
              <a:buNone/>
              <a:defRPr sz="1400"/>
            </a:lvl7pPr>
            <a:lvl8pPr marL="2245831" indent="0">
              <a:buNone/>
              <a:defRPr sz="1400"/>
            </a:lvl8pPr>
            <a:lvl9pPr marL="256666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0258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1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241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10" indent="0" algn="ctr">
              <a:buNone/>
              <a:defRPr/>
            </a:lvl2pPr>
            <a:lvl3pPr marL="641826" indent="0" algn="ctr">
              <a:buNone/>
              <a:defRPr/>
            </a:lvl3pPr>
            <a:lvl4pPr marL="962741" indent="0" algn="ctr">
              <a:buNone/>
              <a:defRPr/>
            </a:lvl4pPr>
            <a:lvl5pPr marL="1283658" indent="0" algn="ctr">
              <a:buNone/>
              <a:defRPr/>
            </a:lvl5pPr>
            <a:lvl6pPr marL="1604576" indent="0" algn="ctr">
              <a:buNone/>
              <a:defRPr/>
            </a:lvl6pPr>
            <a:lvl7pPr marL="1925487" indent="0" algn="ctr">
              <a:buNone/>
              <a:defRPr/>
            </a:lvl7pPr>
            <a:lvl8pPr marL="2246406" indent="0" algn="ctr">
              <a:buNone/>
              <a:defRPr/>
            </a:lvl8pPr>
            <a:lvl9pPr marL="25673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544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615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10" indent="0">
              <a:buNone/>
              <a:defRPr sz="1300"/>
            </a:lvl2pPr>
            <a:lvl3pPr marL="641826" indent="0">
              <a:buNone/>
              <a:defRPr sz="1100"/>
            </a:lvl3pPr>
            <a:lvl4pPr marL="962741" indent="0">
              <a:buNone/>
              <a:defRPr sz="1000"/>
            </a:lvl4pPr>
            <a:lvl5pPr marL="1283658" indent="0">
              <a:buNone/>
              <a:defRPr sz="1000"/>
            </a:lvl5pPr>
            <a:lvl6pPr marL="1604576" indent="0">
              <a:buNone/>
              <a:defRPr sz="1000"/>
            </a:lvl6pPr>
            <a:lvl7pPr marL="1925487" indent="0">
              <a:buNone/>
              <a:defRPr sz="1000"/>
            </a:lvl7pPr>
            <a:lvl8pPr marL="2246406" indent="0">
              <a:buNone/>
              <a:defRPr sz="1000"/>
            </a:lvl8pPr>
            <a:lvl9pPr marL="25673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0063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91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580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850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715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0" y="27350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81839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10" indent="0">
              <a:buNone/>
              <a:defRPr sz="2000"/>
            </a:lvl2pPr>
            <a:lvl3pPr marL="641826" indent="0">
              <a:buNone/>
              <a:defRPr sz="1700"/>
            </a:lvl3pPr>
            <a:lvl4pPr marL="962741" indent="0">
              <a:buNone/>
              <a:defRPr sz="1400"/>
            </a:lvl4pPr>
            <a:lvl5pPr marL="1283658" indent="0">
              <a:buNone/>
              <a:defRPr sz="1400"/>
            </a:lvl5pPr>
            <a:lvl6pPr marL="1604576" indent="0">
              <a:buNone/>
              <a:defRPr sz="1400"/>
            </a:lvl6pPr>
            <a:lvl7pPr marL="1925487" indent="0">
              <a:buNone/>
              <a:defRPr sz="1400"/>
            </a:lvl7pPr>
            <a:lvl8pPr marL="2246406" indent="0">
              <a:buNone/>
              <a:defRPr sz="1400"/>
            </a:lvl8pPr>
            <a:lvl9pPr marL="256731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53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4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869" indent="0" algn="ctr">
              <a:buNone/>
              <a:defRPr/>
            </a:lvl2pPr>
            <a:lvl3pPr marL="913743" indent="0" algn="ctr">
              <a:buNone/>
              <a:defRPr/>
            </a:lvl3pPr>
            <a:lvl4pPr marL="1370620" indent="0" algn="ctr">
              <a:buNone/>
              <a:defRPr/>
            </a:lvl4pPr>
            <a:lvl5pPr marL="1827491" indent="0" algn="ctr">
              <a:buNone/>
              <a:defRPr/>
            </a:lvl5pPr>
            <a:lvl6pPr marL="2284362" indent="0" algn="ctr">
              <a:buNone/>
              <a:defRPr/>
            </a:lvl6pPr>
            <a:lvl7pPr marL="2741238" indent="0" algn="ctr">
              <a:buNone/>
              <a:defRPr/>
            </a:lvl7pPr>
            <a:lvl8pPr marL="3198104" indent="0" algn="ctr">
              <a:buNone/>
              <a:defRPr/>
            </a:lvl8pPr>
            <a:lvl9pPr marL="365498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14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291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29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29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68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4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6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2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6356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43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lIns="91373" tIns="45687" rIns="91373" bIns="456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2734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2875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5942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4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6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7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1F2FC422-0815-423C-81B3-1720F52EE451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hangingPunct="0">
              <a:defRPr>
                <a:latin typeface="Helvetica Light" charset="0"/>
              </a:defRPr>
            </a:lvl1pPr>
          </a:lstStyle>
          <a:p>
            <a:fld id="{11EBFADC-0C22-4A35-BBDA-B491D3323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6986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4569BE5D-19CD-4586-B0E4-4415B238EDD4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hangingPunct="0">
              <a:defRPr>
                <a:latin typeface="Helvetica Light" charset="0"/>
              </a:defRPr>
            </a:lvl1pPr>
          </a:lstStyle>
          <a:p>
            <a:fld id="{982E3D79-7269-4263-BA04-3CB0EBD71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617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63"/>
            <a:ext cx="7772400" cy="1362075"/>
          </a:xfrm>
        </p:spPr>
        <p:txBody>
          <a:bodyPr anchor="t"/>
          <a:lstStyle>
            <a:lvl1pPr algn="l">
              <a:defRPr sz="400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1pPr>
            <a:lvl2pPr marL="451083" indent="0">
              <a:buNone/>
              <a:defRPr sz="1828">
                <a:solidFill>
                  <a:schemeClr val="tx1">
                    <a:tint val="75000"/>
                  </a:schemeClr>
                </a:solidFill>
              </a:defRPr>
            </a:lvl2pPr>
            <a:lvl3pPr marL="902152" indent="0">
              <a:buNone/>
              <a:defRPr sz="1617">
                <a:solidFill>
                  <a:schemeClr val="tx1">
                    <a:tint val="75000"/>
                  </a:schemeClr>
                </a:solidFill>
              </a:defRPr>
            </a:lvl3pPr>
            <a:lvl4pPr marL="1353277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4pPr>
            <a:lvl5pPr marL="1804358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5pPr>
            <a:lvl6pPr marL="2255444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6pPr>
            <a:lvl7pPr marL="2706519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7pPr>
            <a:lvl8pPr marL="3157612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8pPr>
            <a:lvl9pPr marL="3608685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9352BABD-F12E-4FAE-8D1D-F8DB4F3C81AB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hangingPunct="0">
              <a:defRPr>
                <a:latin typeface="Helvetica Light" charset="0"/>
              </a:defRPr>
            </a:lvl1pPr>
          </a:lstStyle>
          <a:p>
            <a:fld id="{2FB88591-7A41-417F-8276-B0A1F94BF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562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463"/>
            <a:ext cx="4038600" cy="4525963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463"/>
            <a:ext cx="4038600" cy="4525963"/>
          </a:xfrm>
        </p:spPr>
        <p:txBody>
          <a:bodyPr/>
          <a:lstStyle>
            <a:lvl1pPr>
              <a:defRPr sz="2812"/>
            </a:lvl1pPr>
            <a:lvl2pPr>
              <a:defRPr sz="2391"/>
            </a:lvl2pPr>
            <a:lvl3pPr>
              <a:defRPr sz="1969"/>
            </a:lvl3pPr>
            <a:lvl4pPr>
              <a:defRPr sz="1828"/>
            </a:lvl4pPr>
            <a:lvl5pPr>
              <a:defRPr sz="1828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83AB08C5-8F50-4B2C-AD27-2C4AF870B5A8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hangingPunct="0">
              <a:defRPr>
                <a:latin typeface="Helvetica Light" charset="0"/>
              </a:defRPr>
            </a:lvl1pPr>
          </a:lstStyle>
          <a:p>
            <a:fld id="{38767589-9F30-40F5-BD2F-7C710331C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2960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1083" indent="0">
              <a:buNone/>
              <a:defRPr sz="1969" b="1"/>
            </a:lvl2pPr>
            <a:lvl3pPr marL="902152" indent="0">
              <a:buNone/>
              <a:defRPr sz="1828" b="1"/>
            </a:lvl3pPr>
            <a:lvl4pPr marL="1353277" indent="0">
              <a:buNone/>
              <a:defRPr sz="1617" b="1"/>
            </a:lvl4pPr>
            <a:lvl5pPr marL="1804358" indent="0">
              <a:buNone/>
              <a:defRPr sz="1617" b="1"/>
            </a:lvl5pPr>
            <a:lvl6pPr marL="2255444" indent="0">
              <a:buNone/>
              <a:defRPr sz="1617" b="1"/>
            </a:lvl6pPr>
            <a:lvl7pPr marL="2706519" indent="0">
              <a:buNone/>
              <a:defRPr sz="1617" b="1"/>
            </a:lvl7pPr>
            <a:lvl8pPr marL="3157612" indent="0">
              <a:buNone/>
              <a:defRPr sz="1617" b="1"/>
            </a:lvl8pPr>
            <a:lvl9pPr marL="3608685" indent="0">
              <a:buNone/>
              <a:defRPr sz="16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391" b="1"/>
            </a:lvl1pPr>
            <a:lvl2pPr marL="451083" indent="0">
              <a:buNone/>
              <a:defRPr sz="1969" b="1"/>
            </a:lvl2pPr>
            <a:lvl3pPr marL="902152" indent="0">
              <a:buNone/>
              <a:defRPr sz="1828" b="1"/>
            </a:lvl3pPr>
            <a:lvl4pPr marL="1353277" indent="0">
              <a:buNone/>
              <a:defRPr sz="1617" b="1"/>
            </a:lvl4pPr>
            <a:lvl5pPr marL="1804358" indent="0">
              <a:buNone/>
              <a:defRPr sz="1617" b="1"/>
            </a:lvl5pPr>
            <a:lvl6pPr marL="2255444" indent="0">
              <a:buNone/>
              <a:defRPr sz="1617" b="1"/>
            </a:lvl6pPr>
            <a:lvl7pPr marL="2706519" indent="0">
              <a:buNone/>
              <a:defRPr sz="1617" b="1"/>
            </a:lvl7pPr>
            <a:lvl8pPr marL="3157612" indent="0">
              <a:buNone/>
              <a:defRPr sz="1617" b="1"/>
            </a:lvl8pPr>
            <a:lvl9pPr marL="3608685" indent="0">
              <a:buNone/>
              <a:defRPr sz="161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391"/>
            </a:lvl1pPr>
            <a:lvl2pPr>
              <a:defRPr sz="1969"/>
            </a:lvl2pPr>
            <a:lvl3pPr>
              <a:defRPr sz="1828"/>
            </a:lvl3pPr>
            <a:lvl4pPr>
              <a:defRPr sz="1617"/>
            </a:lvl4pPr>
            <a:lvl5pPr>
              <a:defRPr sz="1617"/>
            </a:lvl5pPr>
            <a:lvl6pPr>
              <a:defRPr sz="1617"/>
            </a:lvl6pPr>
            <a:lvl7pPr>
              <a:defRPr sz="1617"/>
            </a:lvl7pPr>
            <a:lvl8pPr>
              <a:defRPr sz="1617"/>
            </a:lvl8pPr>
            <a:lvl9pPr>
              <a:defRPr sz="161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9D816AB0-6579-4460-8E50-5D510A3D063D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hangingPunct="0">
              <a:defRPr>
                <a:latin typeface="Helvetica Light" charset="0"/>
              </a:defRPr>
            </a:lvl1pPr>
          </a:lstStyle>
          <a:p>
            <a:fld id="{FEAEC9BD-2F1C-4B49-B65C-5BED9EF23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0009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02871384-7497-441A-87DC-C3DF5C4902CF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hangingPunct="0">
              <a:defRPr>
                <a:latin typeface="Helvetica Light" charset="0"/>
              </a:defRPr>
            </a:lvl1pPr>
          </a:lstStyle>
          <a:p>
            <a:fld id="{C97557A2-841E-4AD6-B669-97FABC2F6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2684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42DB4F08-4EA0-4C1E-B175-10D94E6E3AA1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hangingPunct="0">
              <a:defRPr>
                <a:latin typeface="Helvetica Light" charset="0"/>
              </a:defRPr>
            </a:lvl1pPr>
          </a:lstStyle>
          <a:p>
            <a:fld id="{1D99BD8E-B2BC-45CF-ADEF-671BCFBC9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655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7"/>
            <a:ext cx="7772400" cy="1500187"/>
          </a:xfrm>
          <a:prstGeom prst="rect">
            <a:avLst/>
          </a:prstGeom>
        </p:spPr>
        <p:txBody>
          <a:bodyPr lIns="91373" tIns="45687" rIns="91373" bIns="45687" anchor="b"/>
          <a:lstStyle>
            <a:lvl1pPr marL="0" indent="0">
              <a:buNone/>
              <a:defRPr sz="2000"/>
            </a:lvl1pPr>
            <a:lvl2pPr marL="456869" indent="0">
              <a:buNone/>
              <a:defRPr sz="1800"/>
            </a:lvl2pPr>
            <a:lvl3pPr marL="913743" indent="0">
              <a:buNone/>
              <a:defRPr sz="1600"/>
            </a:lvl3pPr>
            <a:lvl4pPr marL="1370620" indent="0">
              <a:buNone/>
              <a:defRPr sz="1400"/>
            </a:lvl4pPr>
            <a:lvl5pPr marL="1827491" indent="0">
              <a:buNone/>
              <a:defRPr sz="1400"/>
            </a:lvl5pPr>
            <a:lvl6pPr marL="2284362" indent="0">
              <a:buNone/>
              <a:defRPr sz="1400"/>
            </a:lvl6pPr>
            <a:lvl7pPr marL="2741238" indent="0">
              <a:buNone/>
              <a:defRPr sz="1400"/>
            </a:lvl7pPr>
            <a:lvl8pPr marL="3198104" indent="0">
              <a:buNone/>
              <a:defRPr sz="1400"/>
            </a:lvl8pPr>
            <a:lvl9pPr marL="365498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13"/>
            <a:ext cx="5111750" cy="5853113"/>
          </a:xfrm>
        </p:spPr>
        <p:txBody>
          <a:bodyPr/>
          <a:lstStyle>
            <a:lvl1pPr>
              <a:defRPr sz="3234"/>
            </a:lvl1pPr>
            <a:lvl2pPr>
              <a:defRPr sz="2812"/>
            </a:lvl2pPr>
            <a:lvl3pPr>
              <a:defRPr sz="2391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6"/>
            </a:lvl1pPr>
            <a:lvl2pPr marL="451083" indent="0">
              <a:buNone/>
              <a:defRPr sz="1195"/>
            </a:lvl2pPr>
            <a:lvl3pPr marL="902152" indent="0">
              <a:buNone/>
              <a:defRPr sz="984"/>
            </a:lvl3pPr>
            <a:lvl4pPr marL="1353277" indent="0">
              <a:buNone/>
              <a:defRPr sz="914"/>
            </a:lvl4pPr>
            <a:lvl5pPr marL="1804358" indent="0">
              <a:buNone/>
              <a:defRPr sz="914"/>
            </a:lvl5pPr>
            <a:lvl6pPr marL="2255444" indent="0">
              <a:buNone/>
              <a:defRPr sz="914"/>
            </a:lvl6pPr>
            <a:lvl7pPr marL="2706519" indent="0">
              <a:buNone/>
              <a:defRPr sz="914"/>
            </a:lvl7pPr>
            <a:lvl8pPr marL="3157612" indent="0">
              <a:buNone/>
              <a:defRPr sz="914"/>
            </a:lvl8pPr>
            <a:lvl9pPr marL="3608685" indent="0">
              <a:buNone/>
              <a:defRPr sz="9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D933F773-0411-4D89-9B1F-C9BBED54D97A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hangingPunct="0">
              <a:defRPr>
                <a:latin typeface="Helvetica Light" charset="0"/>
              </a:defRPr>
            </a:lvl1pPr>
          </a:lstStyle>
          <a:p>
            <a:fld id="{85C3AD18-0889-4AB8-8399-2E813EC58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141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34"/>
            </a:lvl1pPr>
            <a:lvl2pPr marL="451083" indent="0">
              <a:buNone/>
              <a:defRPr sz="2812"/>
            </a:lvl2pPr>
            <a:lvl3pPr marL="902152" indent="0">
              <a:buNone/>
              <a:defRPr sz="2391"/>
            </a:lvl3pPr>
            <a:lvl4pPr marL="1353277" indent="0">
              <a:buNone/>
              <a:defRPr sz="1969"/>
            </a:lvl4pPr>
            <a:lvl5pPr marL="1804358" indent="0">
              <a:buNone/>
              <a:defRPr sz="1969"/>
            </a:lvl5pPr>
            <a:lvl6pPr marL="2255444" indent="0">
              <a:buNone/>
              <a:defRPr sz="1969"/>
            </a:lvl6pPr>
            <a:lvl7pPr marL="2706519" indent="0">
              <a:buNone/>
              <a:defRPr sz="1969"/>
            </a:lvl7pPr>
            <a:lvl8pPr marL="3157612" indent="0">
              <a:buNone/>
              <a:defRPr sz="1969"/>
            </a:lvl8pPr>
            <a:lvl9pPr marL="3608685" indent="0">
              <a:buNone/>
              <a:defRPr sz="19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6"/>
            </a:lvl1pPr>
            <a:lvl2pPr marL="451083" indent="0">
              <a:buNone/>
              <a:defRPr sz="1195"/>
            </a:lvl2pPr>
            <a:lvl3pPr marL="902152" indent="0">
              <a:buNone/>
              <a:defRPr sz="984"/>
            </a:lvl3pPr>
            <a:lvl4pPr marL="1353277" indent="0">
              <a:buNone/>
              <a:defRPr sz="914"/>
            </a:lvl4pPr>
            <a:lvl5pPr marL="1804358" indent="0">
              <a:buNone/>
              <a:defRPr sz="914"/>
            </a:lvl5pPr>
            <a:lvl6pPr marL="2255444" indent="0">
              <a:buNone/>
              <a:defRPr sz="914"/>
            </a:lvl6pPr>
            <a:lvl7pPr marL="2706519" indent="0">
              <a:buNone/>
              <a:defRPr sz="914"/>
            </a:lvl7pPr>
            <a:lvl8pPr marL="3157612" indent="0">
              <a:buNone/>
              <a:defRPr sz="914"/>
            </a:lvl8pPr>
            <a:lvl9pPr marL="3608685" indent="0">
              <a:buNone/>
              <a:defRPr sz="91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F2B42AAC-076A-42E8-A466-7EE3A9A94FA7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hangingPunct="0">
              <a:defRPr>
                <a:latin typeface="Helvetica Light" charset="0"/>
              </a:defRPr>
            </a:lvl1pPr>
          </a:lstStyle>
          <a:p>
            <a:fld id="{0BA0F72D-17E6-446D-841F-27BC8A303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9549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4CCBCE9C-EAD2-4AA5-A845-CEB856015763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hangingPunct="0">
              <a:defRPr>
                <a:latin typeface="Helvetica Light" charset="0"/>
              </a:defRPr>
            </a:lvl1pPr>
          </a:lstStyle>
          <a:p>
            <a:fld id="{FE0AC5D0-53C6-4569-8F61-EE4E393582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6788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0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0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fld id="{3E752B61-48CA-4C9A-AAE4-5BE091156ECE}" type="datetimeFigureOut">
              <a:rPr lang="en-US"/>
              <a:pPr>
                <a:defRPr/>
              </a:pPr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 hangingPunct="0">
              <a:spcBef>
                <a:spcPct val="0"/>
              </a:spcBef>
              <a:spcAft>
                <a:spcPct val="0"/>
              </a:spcAft>
              <a:defRPr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09635" hangingPunct="0">
              <a:defRPr>
                <a:latin typeface="Helvetica Light" charset="0"/>
              </a:defRPr>
            </a:lvl1pPr>
          </a:lstStyle>
          <a:p>
            <a:fld id="{D22F79D2-96AE-46D0-8CCB-F591C6BAB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174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73" tIns="45687" rIns="91373" bIns="45687"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73" tIns="45687" rIns="91373" bIns="45687"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>
              <a:buNone/>
              <a:defRPr sz="3200"/>
            </a:lvl1pPr>
            <a:lvl2pPr marL="456869" indent="0">
              <a:buNone/>
              <a:defRPr sz="2800"/>
            </a:lvl2pPr>
            <a:lvl3pPr marL="913743" indent="0">
              <a:buNone/>
              <a:defRPr sz="2400"/>
            </a:lvl3pPr>
            <a:lvl4pPr marL="1370620" indent="0">
              <a:buNone/>
              <a:defRPr sz="2000"/>
            </a:lvl4pPr>
            <a:lvl5pPr marL="1827491" indent="0">
              <a:buNone/>
              <a:defRPr sz="2000"/>
            </a:lvl5pPr>
            <a:lvl6pPr marL="2284362" indent="0">
              <a:buNone/>
              <a:defRPr sz="2000"/>
            </a:lvl6pPr>
            <a:lvl7pPr marL="2741238" indent="0">
              <a:buNone/>
              <a:defRPr sz="2000"/>
            </a:lvl7pPr>
            <a:lvl8pPr marL="3198104" indent="0">
              <a:buNone/>
              <a:defRPr sz="2000"/>
            </a:lvl8pPr>
            <a:lvl9pPr marL="365498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eaVert" lIns="91373" tIns="45687" rIns="91373" bIns="456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  <a:prstGeom prst="rect">
            <a:avLst/>
          </a:prstGeom>
        </p:spPr>
        <p:txBody>
          <a:bodyPr vert="eaVert" lIns="91373" tIns="45687" rIns="91373" bIns="456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869" indent="0" algn="ctr">
              <a:buNone/>
              <a:defRPr/>
            </a:lvl2pPr>
            <a:lvl3pPr marL="913743" indent="0" algn="ctr">
              <a:buNone/>
              <a:defRPr/>
            </a:lvl3pPr>
            <a:lvl4pPr marL="1370620" indent="0" algn="ctr">
              <a:buNone/>
              <a:defRPr/>
            </a:lvl4pPr>
            <a:lvl5pPr marL="1827491" indent="0" algn="ctr">
              <a:buNone/>
              <a:defRPr/>
            </a:lvl5pPr>
            <a:lvl6pPr marL="2284362" indent="0" algn="ctr">
              <a:buNone/>
              <a:defRPr/>
            </a:lvl6pPr>
            <a:lvl7pPr marL="2741238" indent="0" algn="ctr">
              <a:buNone/>
              <a:defRPr/>
            </a:lvl7pPr>
            <a:lvl8pPr marL="3198104" indent="0" algn="ctr">
              <a:buNone/>
              <a:defRPr/>
            </a:lvl8pPr>
            <a:lvl9pPr marL="365498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9" indent="0">
              <a:buNone/>
              <a:defRPr sz="1800"/>
            </a:lvl2pPr>
            <a:lvl3pPr marL="913743" indent="0">
              <a:buNone/>
              <a:defRPr sz="1600"/>
            </a:lvl3pPr>
            <a:lvl4pPr marL="1370620" indent="0">
              <a:buNone/>
              <a:defRPr sz="1400"/>
            </a:lvl4pPr>
            <a:lvl5pPr marL="1827491" indent="0">
              <a:buNone/>
              <a:defRPr sz="1400"/>
            </a:lvl5pPr>
            <a:lvl6pPr marL="2284362" indent="0">
              <a:buNone/>
              <a:defRPr sz="1400"/>
            </a:lvl6pPr>
            <a:lvl7pPr marL="2741238" indent="0">
              <a:buNone/>
              <a:defRPr sz="1400"/>
            </a:lvl7pPr>
            <a:lvl8pPr marL="3198104" indent="0">
              <a:buNone/>
              <a:defRPr sz="1400"/>
            </a:lvl8pPr>
            <a:lvl9pPr marL="365498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761" indent="0">
              <a:buNone/>
              <a:defRPr sz="1300"/>
            </a:lvl2pPr>
            <a:lvl3pPr marL="641529" indent="0">
              <a:buNone/>
              <a:defRPr sz="1100"/>
            </a:lvl3pPr>
            <a:lvl4pPr marL="962298" indent="0">
              <a:buNone/>
              <a:defRPr sz="1000"/>
            </a:lvl4pPr>
            <a:lvl5pPr marL="1283066" indent="0">
              <a:buNone/>
              <a:defRPr sz="1000"/>
            </a:lvl5pPr>
            <a:lvl6pPr marL="1603838" indent="0">
              <a:buNone/>
              <a:defRPr sz="1000"/>
            </a:lvl6pPr>
            <a:lvl7pPr marL="1924599" indent="0">
              <a:buNone/>
              <a:defRPr sz="1000"/>
            </a:lvl7pPr>
            <a:lvl8pPr marL="2245371" indent="0">
              <a:buNone/>
              <a:defRPr sz="1000"/>
            </a:lvl8pPr>
            <a:lvl9pPr marL="256613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9" indent="0">
              <a:buNone/>
              <a:defRPr sz="2800"/>
            </a:lvl2pPr>
            <a:lvl3pPr marL="913743" indent="0">
              <a:buNone/>
              <a:defRPr sz="2400"/>
            </a:lvl3pPr>
            <a:lvl4pPr marL="1370620" indent="0">
              <a:buNone/>
              <a:defRPr sz="2000"/>
            </a:lvl4pPr>
            <a:lvl5pPr marL="1827491" indent="0">
              <a:buNone/>
              <a:defRPr sz="2000"/>
            </a:lvl5pPr>
            <a:lvl6pPr marL="2284362" indent="0">
              <a:buNone/>
              <a:defRPr sz="2000"/>
            </a:lvl6pPr>
            <a:lvl7pPr marL="2741238" indent="0">
              <a:buNone/>
              <a:defRPr sz="2000"/>
            </a:lvl7pPr>
            <a:lvl8pPr marL="3198104" indent="0">
              <a:buNone/>
              <a:defRPr sz="2000"/>
            </a:lvl8pPr>
            <a:lvl9pPr marL="365498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869" indent="0" algn="ctr">
              <a:buNone/>
              <a:defRPr/>
            </a:lvl2pPr>
            <a:lvl3pPr marL="913743" indent="0" algn="ctr">
              <a:buNone/>
              <a:defRPr/>
            </a:lvl3pPr>
            <a:lvl4pPr marL="1370620" indent="0" algn="ctr">
              <a:buNone/>
              <a:defRPr/>
            </a:lvl4pPr>
            <a:lvl5pPr marL="1827491" indent="0" algn="ctr">
              <a:buNone/>
              <a:defRPr/>
            </a:lvl5pPr>
            <a:lvl6pPr marL="2284362" indent="0" algn="ctr">
              <a:buNone/>
              <a:defRPr/>
            </a:lvl6pPr>
            <a:lvl7pPr marL="2741238" indent="0" algn="ctr">
              <a:buNone/>
              <a:defRPr/>
            </a:lvl7pPr>
            <a:lvl8pPr marL="3198104" indent="0" algn="ctr">
              <a:buNone/>
              <a:defRPr/>
            </a:lvl8pPr>
            <a:lvl9pPr marL="365498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9" indent="0">
              <a:buNone/>
              <a:defRPr sz="1800"/>
            </a:lvl2pPr>
            <a:lvl3pPr marL="913743" indent="0">
              <a:buNone/>
              <a:defRPr sz="1600"/>
            </a:lvl3pPr>
            <a:lvl4pPr marL="1370620" indent="0">
              <a:buNone/>
              <a:defRPr sz="1400"/>
            </a:lvl4pPr>
            <a:lvl5pPr marL="1827491" indent="0">
              <a:buNone/>
              <a:defRPr sz="1400"/>
            </a:lvl5pPr>
            <a:lvl6pPr marL="2284362" indent="0">
              <a:buNone/>
              <a:defRPr sz="1400"/>
            </a:lvl6pPr>
            <a:lvl7pPr marL="2741238" indent="0">
              <a:buNone/>
              <a:defRPr sz="1400"/>
            </a:lvl7pPr>
            <a:lvl8pPr marL="3198104" indent="0">
              <a:buNone/>
              <a:defRPr sz="1400"/>
            </a:lvl8pPr>
            <a:lvl9pPr marL="365498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9" indent="0">
              <a:buNone/>
              <a:defRPr sz="2800"/>
            </a:lvl2pPr>
            <a:lvl3pPr marL="913743" indent="0">
              <a:buNone/>
              <a:defRPr sz="2400"/>
            </a:lvl3pPr>
            <a:lvl4pPr marL="1370620" indent="0">
              <a:buNone/>
              <a:defRPr sz="2000"/>
            </a:lvl4pPr>
            <a:lvl5pPr marL="1827491" indent="0">
              <a:buNone/>
              <a:defRPr sz="2000"/>
            </a:lvl5pPr>
            <a:lvl6pPr marL="2284362" indent="0">
              <a:buNone/>
              <a:defRPr sz="2000"/>
            </a:lvl6pPr>
            <a:lvl7pPr marL="2741238" indent="0">
              <a:buNone/>
              <a:defRPr sz="2000"/>
            </a:lvl7pPr>
            <a:lvl8pPr marL="3198104" indent="0">
              <a:buNone/>
              <a:defRPr sz="2000"/>
            </a:lvl8pPr>
            <a:lvl9pPr marL="365498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4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869" indent="0" algn="ctr">
              <a:buNone/>
              <a:defRPr/>
            </a:lvl2pPr>
            <a:lvl3pPr marL="913743" indent="0" algn="ctr">
              <a:buNone/>
              <a:defRPr/>
            </a:lvl3pPr>
            <a:lvl4pPr marL="1370620" indent="0" algn="ctr">
              <a:buNone/>
              <a:defRPr/>
            </a:lvl4pPr>
            <a:lvl5pPr marL="1827491" indent="0" algn="ctr">
              <a:buNone/>
              <a:defRPr/>
            </a:lvl5pPr>
            <a:lvl6pPr marL="2284362" indent="0" algn="ctr">
              <a:buNone/>
              <a:defRPr/>
            </a:lvl6pPr>
            <a:lvl7pPr marL="2741238" indent="0" algn="ctr">
              <a:buNone/>
              <a:defRPr/>
            </a:lvl7pPr>
            <a:lvl8pPr marL="3198104" indent="0" algn="ctr">
              <a:buNone/>
              <a:defRPr/>
            </a:lvl8pPr>
            <a:lvl9pPr marL="365498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14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lIns="91373" tIns="45687" rIns="91373" bIns="456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7"/>
            <a:ext cx="7772400" cy="1500187"/>
          </a:xfrm>
          <a:prstGeom prst="rect">
            <a:avLst/>
          </a:prstGeom>
        </p:spPr>
        <p:txBody>
          <a:bodyPr lIns="91373" tIns="45687" rIns="91373" bIns="45687" anchor="b"/>
          <a:lstStyle>
            <a:lvl1pPr marL="0" indent="0">
              <a:buNone/>
              <a:defRPr sz="2000"/>
            </a:lvl1pPr>
            <a:lvl2pPr marL="456869" indent="0">
              <a:buNone/>
              <a:defRPr sz="1800"/>
            </a:lvl2pPr>
            <a:lvl3pPr marL="913743" indent="0">
              <a:buNone/>
              <a:defRPr sz="1600"/>
            </a:lvl3pPr>
            <a:lvl4pPr marL="1370620" indent="0">
              <a:buNone/>
              <a:defRPr sz="1400"/>
            </a:lvl4pPr>
            <a:lvl5pPr marL="1827491" indent="0">
              <a:buNone/>
              <a:defRPr sz="1400"/>
            </a:lvl5pPr>
            <a:lvl6pPr marL="2284362" indent="0">
              <a:buNone/>
              <a:defRPr sz="1400"/>
            </a:lvl6pPr>
            <a:lvl7pPr marL="2741238" indent="0">
              <a:buNone/>
              <a:defRPr sz="1400"/>
            </a:lvl7pPr>
            <a:lvl8pPr marL="3198104" indent="0">
              <a:buNone/>
              <a:defRPr sz="1400"/>
            </a:lvl8pPr>
            <a:lvl9pPr marL="365498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73" tIns="45687" rIns="91373" bIns="45687"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73" tIns="45687" rIns="91373" bIns="45687"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61" indent="0">
              <a:buNone/>
              <a:defRPr sz="1400" b="1"/>
            </a:lvl2pPr>
            <a:lvl3pPr marL="641529" indent="0">
              <a:buNone/>
              <a:defRPr sz="1300" b="1"/>
            </a:lvl3pPr>
            <a:lvl4pPr marL="962298" indent="0">
              <a:buNone/>
              <a:defRPr sz="1100" b="1"/>
            </a:lvl4pPr>
            <a:lvl5pPr marL="1283066" indent="0">
              <a:buNone/>
              <a:defRPr sz="1100" b="1"/>
            </a:lvl5pPr>
            <a:lvl6pPr marL="1603838" indent="0">
              <a:buNone/>
              <a:defRPr sz="1100" b="1"/>
            </a:lvl6pPr>
            <a:lvl7pPr marL="1924599" indent="0">
              <a:buNone/>
              <a:defRPr sz="1100" b="1"/>
            </a:lvl7pPr>
            <a:lvl8pPr marL="2245371" indent="0">
              <a:buNone/>
              <a:defRPr sz="1100" b="1"/>
            </a:lvl8pPr>
            <a:lvl9pPr marL="256613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61" indent="0">
              <a:buNone/>
              <a:defRPr sz="1400" b="1"/>
            </a:lvl2pPr>
            <a:lvl3pPr marL="641529" indent="0">
              <a:buNone/>
              <a:defRPr sz="1300" b="1"/>
            </a:lvl3pPr>
            <a:lvl4pPr marL="962298" indent="0">
              <a:buNone/>
              <a:defRPr sz="1100" b="1"/>
            </a:lvl4pPr>
            <a:lvl5pPr marL="1283066" indent="0">
              <a:buNone/>
              <a:defRPr sz="1100" b="1"/>
            </a:lvl5pPr>
            <a:lvl6pPr marL="1603838" indent="0">
              <a:buNone/>
              <a:defRPr sz="1100" b="1"/>
            </a:lvl6pPr>
            <a:lvl7pPr marL="1924599" indent="0">
              <a:buNone/>
              <a:defRPr sz="1100" b="1"/>
            </a:lvl7pPr>
            <a:lvl8pPr marL="2245371" indent="0">
              <a:buNone/>
              <a:defRPr sz="1100" b="1"/>
            </a:lvl8pPr>
            <a:lvl9pPr marL="2566135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  <a:prstGeom prst="rect">
            <a:avLst/>
          </a:prstGeom>
        </p:spPr>
        <p:txBody>
          <a:bodyPr lIns="91373" tIns="45687" rIns="91373" bIns="4568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>
              <a:buNone/>
              <a:defRPr sz="3200"/>
            </a:lvl1pPr>
            <a:lvl2pPr marL="456869" indent="0">
              <a:buNone/>
              <a:defRPr sz="2800"/>
            </a:lvl2pPr>
            <a:lvl3pPr marL="913743" indent="0">
              <a:buNone/>
              <a:defRPr sz="2400"/>
            </a:lvl3pPr>
            <a:lvl4pPr marL="1370620" indent="0">
              <a:buNone/>
              <a:defRPr sz="2000"/>
            </a:lvl4pPr>
            <a:lvl5pPr marL="1827491" indent="0">
              <a:buNone/>
              <a:defRPr sz="2000"/>
            </a:lvl5pPr>
            <a:lvl6pPr marL="2284362" indent="0">
              <a:buNone/>
              <a:defRPr sz="2000"/>
            </a:lvl6pPr>
            <a:lvl7pPr marL="2741238" indent="0">
              <a:buNone/>
              <a:defRPr sz="2000"/>
            </a:lvl7pPr>
            <a:lvl8pPr marL="3198104" indent="0">
              <a:buNone/>
              <a:defRPr sz="2000"/>
            </a:lvl8pPr>
            <a:lvl9pPr marL="365498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73" tIns="45687" rIns="91373" bIns="45687"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4"/>
            <a:ext cx="8229600" cy="4525963"/>
          </a:xfrm>
          <a:prstGeom prst="rect">
            <a:avLst/>
          </a:prstGeom>
        </p:spPr>
        <p:txBody>
          <a:bodyPr vert="eaVert" lIns="91373" tIns="45687" rIns="91373" bIns="456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  <a:prstGeom prst="rect">
            <a:avLst/>
          </a:prstGeom>
        </p:spPr>
        <p:txBody>
          <a:bodyPr vert="eaVert" lIns="91373" tIns="45687" rIns="91373" bIns="4568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869" indent="0" algn="ctr">
              <a:buNone/>
              <a:defRPr/>
            </a:lvl2pPr>
            <a:lvl3pPr marL="913743" indent="0" algn="ctr">
              <a:buNone/>
              <a:defRPr/>
            </a:lvl3pPr>
            <a:lvl4pPr marL="1370620" indent="0" algn="ctr">
              <a:buNone/>
              <a:defRPr/>
            </a:lvl4pPr>
            <a:lvl5pPr marL="1827491" indent="0" algn="ctr">
              <a:buNone/>
              <a:defRPr/>
            </a:lvl5pPr>
            <a:lvl6pPr marL="2284362" indent="0" algn="ctr">
              <a:buNone/>
              <a:defRPr/>
            </a:lvl6pPr>
            <a:lvl7pPr marL="2741238" indent="0" algn="ctr">
              <a:buNone/>
              <a:defRPr/>
            </a:lvl7pPr>
            <a:lvl8pPr marL="3198104" indent="0" algn="ctr">
              <a:buNone/>
              <a:defRPr/>
            </a:lvl8pPr>
            <a:lvl9pPr marL="365498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9" indent="0">
              <a:buNone/>
              <a:defRPr sz="1800"/>
            </a:lvl2pPr>
            <a:lvl3pPr marL="913743" indent="0">
              <a:buNone/>
              <a:defRPr sz="1600"/>
            </a:lvl3pPr>
            <a:lvl4pPr marL="1370620" indent="0">
              <a:buNone/>
              <a:defRPr sz="1400"/>
            </a:lvl4pPr>
            <a:lvl5pPr marL="1827491" indent="0">
              <a:buNone/>
              <a:defRPr sz="1400"/>
            </a:lvl5pPr>
            <a:lvl6pPr marL="2284362" indent="0">
              <a:buNone/>
              <a:defRPr sz="1400"/>
            </a:lvl6pPr>
            <a:lvl7pPr marL="2741238" indent="0">
              <a:buNone/>
              <a:defRPr sz="1400"/>
            </a:lvl7pPr>
            <a:lvl8pPr marL="3198104" indent="0">
              <a:buNone/>
              <a:defRPr sz="1400"/>
            </a:lvl8pPr>
            <a:lvl9pPr marL="365498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9" indent="0">
              <a:buNone/>
              <a:defRPr sz="2800"/>
            </a:lvl2pPr>
            <a:lvl3pPr marL="913743" indent="0">
              <a:buNone/>
              <a:defRPr sz="2400"/>
            </a:lvl3pPr>
            <a:lvl4pPr marL="1370620" indent="0">
              <a:buNone/>
              <a:defRPr sz="2000"/>
            </a:lvl4pPr>
            <a:lvl5pPr marL="1827491" indent="0">
              <a:buNone/>
              <a:defRPr sz="2000"/>
            </a:lvl5pPr>
            <a:lvl6pPr marL="2284362" indent="0">
              <a:buNone/>
              <a:defRPr sz="2000"/>
            </a:lvl6pPr>
            <a:lvl7pPr marL="2741238" indent="0">
              <a:buNone/>
              <a:defRPr sz="2000"/>
            </a:lvl7pPr>
            <a:lvl8pPr marL="3198104" indent="0">
              <a:buNone/>
              <a:defRPr sz="2000"/>
            </a:lvl8pPr>
            <a:lvl9pPr marL="365498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869" indent="0" algn="ctr">
              <a:buNone/>
              <a:defRPr/>
            </a:lvl2pPr>
            <a:lvl3pPr marL="913743" indent="0" algn="ctr">
              <a:buNone/>
              <a:defRPr/>
            </a:lvl3pPr>
            <a:lvl4pPr marL="1370620" indent="0" algn="ctr">
              <a:buNone/>
              <a:defRPr/>
            </a:lvl4pPr>
            <a:lvl5pPr marL="1827491" indent="0" algn="ctr">
              <a:buNone/>
              <a:defRPr/>
            </a:lvl5pPr>
            <a:lvl6pPr marL="2284362" indent="0" algn="ctr">
              <a:buNone/>
              <a:defRPr/>
            </a:lvl6pPr>
            <a:lvl7pPr marL="2741238" indent="0" algn="ctr">
              <a:buNone/>
              <a:defRPr/>
            </a:lvl7pPr>
            <a:lvl8pPr marL="3198104" indent="0" algn="ctr">
              <a:buNone/>
              <a:defRPr/>
            </a:lvl8pPr>
            <a:lvl9pPr marL="3654982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9" indent="0">
              <a:buNone/>
              <a:defRPr sz="1800"/>
            </a:lvl2pPr>
            <a:lvl3pPr marL="913743" indent="0">
              <a:buNone/>
              <a:defRPr sz="1600"/>
            </a:lvl3pPr>
            <a:lvl4pPr marL="1370620" indent="0">
              <a:buNone/>
              <a:defRPr sz="1400"/>
            </a:lvl4pPr>
            <a:lvl5pPr marL="1827491" indent="0">
              <a:buNone/>
              <a:defRPr sz="1400"/>
            </a:lvl5pPr>
            <a:lvl6pPr marL="2284362" indent="0">
              <a:buNone/>
              <a:defRPr sz="1400"/>
            </a:lvl6pPr>
            <a:lvl7pPr marL="2741238" indent="0">
              <a:buNone/>
              <a:defRPr sz="1400"/>
            </a:lvl7pPr>
            <a:lvl8pPr marL="3198104" indent="0">
              <a:buNone/>
              <a:defRPr sz="1400"/>
            </a:lvl8pPr>
            <a:lvl9pPr marL="365498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9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1" indent="0">
              <a:buNone/>
              <a:defRPr sz="1600" b="1"/>
            </a:lvl5pPr>
            <a:lvl6pPr marL="2284362" indent="0">
              <a:buNone/>
              <a:defRPr sz="1600" b="1"/>
            </a:lvl6pPr>
            <a:lvl7pPr marL="2741238" indent="0">
              <a:buNone/>
              <a:defRPr sz="1600" b="1"/>
            </a:lvl7pPr>
            <a:lvl8pPr marL="3198104" indent="0">
              <a:buNone/>
              <a:defRPr sz="1600" b="1"/>
            </a:lvl8pPr>
            <a:lvl9pPr marL="36549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9" indent="0">
              <a:buNone/>
              <a:defRPr sz="2800"/>
            </a:lvl2pPr>
            <a:lvl3pPr marL="913743" indent="0">
              <a:buNone/>
              <a:defRPr sz="2400"/>
            </a:lvl3pPr>
            <a:lvl4pPr marL="1370620" indent="0">
              <a:buNone/>
              <a:defRPr sz="2000"/>
            </a:lvl4pPr>
            <a:lvl5pPr marL="1827491" indent="0">
              <a:buNone/>
              <a:defRPr sz="2000"/>
            </a:lvl5pPr>
            <a:lvl6pPr marL="2284362" indent="0">
              <a:buNone/>
              <a:defRPr sz="2000"/>
            </a:lvl6pPr>
            <a:lvl7pPr marL="2741238" indent="0">
              <a:buNone/>
              <a:defRPr sz="2000"/>
            </a:lvl7pPr>
            <a:lvl8pPr marL="3198104" indent="0">
              <a:buNone/>
              <a:defRPr sz="2000"/>
            </a:lvl8pPr>
            <a:lvl9pPr marL="365498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9" indent="0">
              <a:buNone/>
              <a:defRPr sz="1200"/>
            </a:lvl2pPr>
            <a:lvl3pPr marL="913743" indent="0">
              <a:buNone/>
              <a:defRPr sz="1000"/>
            </a:lvl3pPr>
            <a:lvl4pPr marL="1370620" indent="0">
              <a:buNone/>
              <a:defRPr sz="900"/>
            </a:lvl4pPr>
            <a:lvl5pPr marL="1827491" indent="0">
              <a:buNone/>
              <a:defRPr sz="900"/>
            </a:lvl5pPr>
            <a:lvl6pPr marL="2284362" indent="0">
              <a:buNone/>
              <a:defRPr sz="900"/>
            </a:lvl6pPr>
            <a:lvl7pPr marL="2741238" indent="0">
              <a:buNone/>
              <a:defRPr sz="900"/>
            </a:lvl7pPr>
            <a:lvl8pPr marL="3198104" indent="0">
              <a:buNone/>
              <a:defRPr sz="900"/>
            </a:lvl8pPr>
            <a:lvl9pPr marL="36549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88" indent="0" algn="ctr">
              <a:buNone/>
              <a:defRPr/>
            </a:lvl2pPr>
            <a:lvl3pPr marL="913977" indent="0" algn="ctr">
              <a:buNone/>
              <a:defRPr/>
            </a:lvl3pPr>
            <a:lvl4pPr marL="1370970" indent="0" algn="ctr">
              <a:buNone/>
              <a:defRPr/>
            </a:lvl4pPr>
            <a:lvl5pPr marL="1827959" indent="0" algn="ctr">
              <a:buNone/>
              <a:defRPr/>
            </a:lvl5pPr>
            <a:lvl6pPr marL="2284947" indent="0" algn="ctr">
              <a:buNone/>
              <a:defRPr/>
            </a:lvl6pPr>
            <a:lvl7pPr marL="2741939" indent="0" algn="ctr">
              <a:buNone/>
              <a:defRPr/>
            </a:lvl7pPr>
            <a:lvl8pPr marL="3198924" indent="0" algn="ctr">
              <a:buNone/>
              <a:defRPr/>
            </a:lvl8pPr>
            <a:lvl9pPr marL="3655917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9" y="27351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761" indent="0">
              <a:buNone/>
              <a:defRPr sz="800"/>
            </a:lvl2pPr>
            <a:lvl3pPr marL="641529" indent="0">
              <a:buNone/>
              <a:defRPr sz="700"/>
            </a:lvl3pPr>
            <a:lvl4pPr marL="962298" indent="0">
              <a:buNone/>
              <a:defRPr sz="600"/>
            </a:lvl4pPr>
            <a:lvl5pPr marL="1283066" indent="0">
              <a:buNone/>
              <a:defRPr sz="600"/>
            </a:lvl5pPr>
            <a:lvl6pPr marL="1603838" indent="0">
              <a:buNone/>
              <a:defRPr sz="600"/>
            </a:lvl6pPr>
            <a:lvl7pPr marL="1924599" indent="0">
              <a:buNone/>
              <a:defRPr sz="600"/>
            </a:lvl7pPr>
            <a:lvl8pPr marL="2245371" indent="0">
              <a:buNone/>
              <a:defRPr sz="600"/>
            </a:lvl8pPr>
            <a:lvl9pPr marL="256613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8" indent="0">
              <a:buNone/>
              <a:defRPr sz="1800"/>
            </a:lvl2pPr>
            <a:lvl3pPr marL="913977" indent="0">
              <a:buNone/>
              <a:defRPr sz="1600"/>
            </a:lvl3pPr>
            <a:lvl4pPr marL="1370970" indent="0">
              <a:buNone/>
              <a:defRPr sz="1400"/>
            </a:lvl4pPr>
            <a:lvl5pPr marL="1827959" indent="0">
              <a:buNone/>
              <a:defRPr sz="1400"/>
            </a:lvl5pPr>
            <a:lvl6pPr marL="2284947" indent="0">
              <a:buNone/>
              <a:defRPr sz="1400"/>
            </a:lvl6pPr>
            <a:lvl7pPr marL="2741939" indent="0">
              <a:buNone/>
              <a:defRPr sz="1400"/>
            </a:lvl7pPr>
            <a:lvl8pPr marL="3198924" indent="0">
              <a:buNone/>
              <a:defRPr sz="1400"/>
            </a:lvl8pPr>
            <a:lvl9pPr marL="36559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8" indent="0">
              <a:buNone/>
              <a:defRPr sz="2000" b="1"/>
            </a:lvl2pPr>
            <a:lvl3pPr marL="913977" indent="0">
              <a:buNone/>
              <a:defRPr sz="1800" b="1"/>
            </a:lvl3pPr>
            <a:lvl4pPr marL="1370970" indent="0">
              <a:buNone/>
              <a:defRPr sz="1600" b="1"/>
            </a:lvl4pPr>
            <a:lvl5pPr marL="1827959" indent="0">
              <a:buNone/>
              <a:defRPr sz="1600" b="1"/>
            </a:lvl5pPr>
            <a:lvl6pPr marL="2284947" indent="0">
              <a:buNone/>
              <a:defRPr sz="1600" b="1"/>
            </a:lvl6pPr>
            <a:lvl7pPr marL="2741939" indent="0">
              <a:buNone/>
              <a:defRPr sz="1600" b="1"/>
            </a:lvl7pPr>
            <a:lvl8pPr marL="3198924" indent="0">
              <a:buNone/>
              <a:defRPr sz="1600" b="1"/>
            </a:lvl8pPr>
            <a:lvl9pPr marL="36559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8" indent="0">
              <a:buNone/>
              <a:defRPr sz="2800"/>
            </a:lvl2pPr>
            <a:lvl3pPr marL="913977" indent="0">
              <a:buNone/>
              <a:defRPr sz="2400"/>
            </a:lvl3pPr>
            <a:lvl4pPr marL="1370970" indent="0">
              <a:buNone/>
              <a:defRPr sz="2000"/>
            </a:lvl4pPr>
            <a:lvl5pPr marL="1827959" indent="0">
              <a:buNone/>
              <a:defRPr sz="2000"/>
            </a:lvl5pPr>
            <a:lvl6pPr marL="2284947" indent="0">
              <a:buNone/>
              <a:defRPr sz="2000"/>
            </a:lvl6pPr>
            <a:lvl7pPr marL="2741939" indent="0">
              <a:buNone/>
              <a:defRPr sz="2000"/>
            </a:lvl7pPr>
            <a:lvl8pPr marL="3198924" indent="0">
              <a:buNone/>
              <a:defRPr sz="2000"/>
            </a:lvl8pPr>
            <a:lvl9pPr marL="36559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8" indent="0">
              <a:buNone/>
              <a:defRPr sz="1200"/>
            </a:lvl2pPr>
            <a:lvl3pPr marL="913977" indent="0">
              <a:buNone/>
              <a:defRPr sz="1000"/>
            </a:lvl3pPr>
            <a:lvl4pPr marL="1370970" indent="0">
              <a:buNone/>
              <a:defRPr sz="900"/>
            </a:lvl4pPr>
            <a:lvl5pPr marL="1827959" indent="0">
              <a:buNone/>
              <a:defRPr sz="900"/>
            </a:lvl5pPr>
            <a:lvl6pPr marL="2284947" indent="0">
              <a:buNone/>
              <a:defRPr sz="900"/>
            </a:lvl6pPr>
            <a:lvl7pPr marL="2741939" indent="0">
              <a:buNone/>
              <a:defRPr sz="900"/>
            </a:lvl7pPr>
            <a:lvl8pPr marL="3198924" indent="0">
              <a:buNone/>
              <a:defRPr sz="900"/>
            </a:lvl8pPr>
            <a:lvl9pPr marL="36559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1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761" indent="0">
              <a:buNone/>
              <a:defRPr sz="2000"/>
            </a:lvl2pPr>
            <a:lvl3pPr marL="641529" indent="0">
              <a:buNone/>
              <a:defRPr sz="1700"/>
            </a:lvl3pPr>
            <a:lvl4pPr marL="962298" indent="0">
              <a:buNone/>
              <a:defRPr sz="1400"/>
            </a:lvl4pPr>
            <a:lvl5pPr marL="1283066" indent="0">
              <a:buNone/>
              <a:defRPr sz="1400"/>
            </a:lvl5pPr>
            <a:lvl6pPr marL="1603838" indent="0">
              <a:buNone/>
              <a:defRPr sz="1400"/>
            </a:lvl6pPr>
            <a:lvl7pPr marL="1924599" indent="0">
              <a:buNone/>
              <a:defRPr sz="1400"/>
            </a:lvl7pPr>
            <a:lvl8pPr marL="2245371" indent="0">
              <a:buNone/>
              <a:defRPr sz="1400"/>
            </a:lvl8pPr>
            <a:lvl9pPr marL="2566135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761" indent="0">
              <a:buNone/>
              <a:defRPr sz="800"/>
            </a:lvl2pPr>
            <a:lvl3pPr marL="641529" indent="0">
              <a:buNone/>
              <a:defRPr sz="700"/>
            </a:lvl3pPr>
            <a:lvl4pPr marL="962298" indent="0">
              <a:buNone/>
              <a:defRPr sz="600"/>
            </a:lvl4pPr>
            <a:lvl5pPr marL="1283066" indent="0">
              <a:buNone/>
              <a:defRPr sz="600"/>
            </a:lvl5pPr>
            <a:lvl6pPr marL="1603838" indent="0">
              <a:buNone/>
              <a:defRPr sz="600"/>
            </a:lvl6pPr>
            <a:lvl7pPr marL="1924599" indent="0">
              <a:buNone/>
              <a:defRPr sz="600"/>
            </a:lvl7pPr>
            <a:lvl8pPr marL="2245371" indent="0">
              <a:buNone/>
              <a:defRPr sz="600"/>
            </a:lvl8pPr>
            <a:lvl9pPr marL="2566135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416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2599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453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395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989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7327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2745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3439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079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2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11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35" tIns="35635" rIns="35635" bIns="3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11" y="1946714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35" tIns="35635" rIns="35635" bIns="35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869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761" algn="ctr" defTabSz="40986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529" algn="ctr" defTabSz="40986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298" algn="ctr" defTabSz="40986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066" algn="ctr" defTabSz="40986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00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605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1921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225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521" indent="-267300" algn="l" defTabSz="409869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293" indent="-267300" algn="l" defTabSz="40986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061" indent="-267300" algn="l" defTabSz="40986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8828" indent="-267300" algn="l" defTabSz="40986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19593" indent="-267300" algn="l" defTabSz="40986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761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529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298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066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3838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599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371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135" algn="l" defTabSz="64152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7" y="194671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2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827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661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495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329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5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71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08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443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796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633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466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298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129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27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495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329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166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994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83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2" y="194670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608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10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26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41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658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24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852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290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717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139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058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972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887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799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1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2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41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65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57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487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40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1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1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281" tIns="64141" rIns="128281" bIns="641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281" tIns="64141" rIns="128281" bIns="641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128281" tIns="64141" rIns="128281" bIns="64141" rtlCol="0" anchor="ctr"/>
          <a:lstStyle>
            <a:lvl1pPr algn="l" defTabSz="902152" fontAlgn="auto" hangingPunct="1">
              <a:spcBef>
                <a:spcPts val="0"/>
              </a:spcBef>
              <a:spcAft>
                <a:spcPts val="0"/>
              </a:spcAft>
              <a:defRPr sz="1195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85581A6D-266E-411B-8F24-834910A469D4}" type="datetimeFigureOut">
              <a:rPr lang="en-US">
                <a:sym typeface="Helvetica Light" charset="0"/>
              </a:rPr>
              <a:pPr>
                <a:defRPr/>
              </a:pPr>
              <a:t>4/17/2018</a:t>
            </a:fld>
            <a:endParaRPr lang="en-US">
              <a:sym typeface="Helvetica Ligh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128281" tIns="64141" rIns="128281" bIns="64141" rtlCol="0" anchor="ctr"/>
          <a:lstStyle>
            <a:lvl1pPr algn="ctr" defTabSz="902152" fontAlgn="auto" hangingPunct="1">
              <a:spcBef>
                <a:spcPts val="0"/>
              </a:spcBef>
              <a:spcAft>
                <a:spcPts val="0"/>
              </a:spcAft>
              <a:defRPr sz="1195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ym typeface="Helvetica Ligh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wrap="square" lIns="128281" tIns="64141" rIns="128281" bIns="64141" numCol="1" anchor="ctr" anchorCtr="0" compatLnSpc="1">
            <a:prstTxWarp prst="textNoShape">
              <a:avLst/>
            </a:prstTxWarp>
          </a:bodyPr>
          <a:lstStyle>
            <a:lvl1pPr algn="r" defTabSz="901866" hangingPunct="1">
              <a:defRPr sz="1195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91A4BE-58F8-467B-A90F-CEE0E9435192}" type="slidenum">
              <a:rPr lang="en-US" altLang="en-US" smtClean="0">
                <a:sym typeface="Helvetica Light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5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ctr" defTabSz="901866" rtl="0" eaLnBrk="0" fontAlgn="base" hangingPunct="0">
        <a:spcBef>
          <a:spcPct val="0"/>
        </a:spcBef>
        <a:spcAft>
          <a:spcPct val="0"/>
        </a:spcAft>
        <a:defRPr sz="443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1866" rtl="0" eaLnBrk="0" fontAlgn="base" hangingPunct="0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itchFamily="34" charset="0"/>
        </a:defRPr>
      </a:lvl2pPr>
      <a:lvl3pPr algn="ctr" defTabSz="901866" rtl="0" eaLnBrk="0" fontAlgn="base" hangingPunct="0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itchFamily="34" charset="0"/>
        </a:defRPr>
      </a:lvl3pPr>
      <a:lvl4pPr algn="ctr" defTabSz="901866" rtl="0" eaLnBrk="0" fontAlgn="base" hangingPunct="0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itchFamily="34" charset="0"/>
        </a:defRPr>
      </a:lvl4pPr>
      <a:lvl5pPr algn="ctr" defTabSz="901866" rtl="0" eaLnBrk="0" fontAlgn="base" hangingPunct="0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itchFamily="34" charset="0"/>
        </a:defRPr>
      </a:lvl5pPr>
      <a:lvl6pPr marL="321457" algn="ctr" defTabSz="901866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itchFamily="34" charset="0"/>
        </a:defRPr>
      </a:lvl6pPr>
      <a:lvl7pPr marL="642915" algn="ctr" defTabSz="901866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itchFamily="34" charset="0"/>
        </a:defRPr>
      </a:lvl7pPr>
      <a:lvl8pPr marL="964372" algn="ctr" defTabSz="901866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itchFamily="34" charset="0"/>
        </a:defRPr>
      </a:lvl8pPr>
      <a:lvl9pPr marL="1285829" algn="ctr" defTabSz="901866" rtl="0" fontAlgn="base">
        <a:spcBef>
          <a:spcPct val="0"/>
        </a:spcBef>
        <a:spcAft>
          <a:spcPct val="0"/>
        </a:spcAft>
        <a:defRPr sz="4430">
          <a:solidFill>
            <a:schemeClr val="tx1"/>
          </a:solidFill>
          <a:latin typeface="Calibri" pitchFamily="34" charset="0"/>
        </a:defRPr>
      </a:lvl9pPr>
    </p:titleStyle>
    <p:bodyStyle>
      <a:lvl1pPr marL="338200" indent="-338200" algn="l" defTabSz="9018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32208" indent="-281275" algn="l" defTabSz="9018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12" kern="1200">
          <a:solidFill>
            <a:schemeClr val="tx1"/>
          </a:solidFill>
          <a:latin typeface="+mn-lt"/>
          <a:ea typeface="+mn-ea"/>
          <a:cs typeface="+mn-cs"/>
        </a:defRPr>
      </a:lvl2pPr>
      <a:lvl3pPr marL="1127333" indent="-225467" algn="l" defTabSz="9018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3pPr>
      <a:lvl4pPr marL="1578266" indent="-225467" algn="l" defTabSz="9018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29199" indent="-225467" algn="l" defTabSz="90186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480974" indent="-225486" algn="l" defTabSz="902152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32063" indent="-225486" algn="l" defTabSz="902152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383161" indent="-225486" algn="l" defTabSz="902152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34222" indent="-225486" algn="l" defTabSz="902152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5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1083" algn="l" defTabSz="90215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02152" algn="l" defTabSz="90215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53277" algn="l" defTabSz="90215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04358" algn="l" defTabSz="90215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55444" algn="l" defTabSz="90215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06519" algn="l" defTabSz="90215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57612" algn="l" defTabSz="90215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08685" algn="l" defTabSz="902152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3" tIns="45687" rIns="91373" bIns="456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6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2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9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7" indent="-34265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18" indent="-285546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178" indent="-22843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52" indent="-22843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930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802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72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47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5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9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1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38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4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7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7" indent="-34265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418" indent="-285546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178" indent="-22843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052" indent="-228434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5930" indent="-2284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280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7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47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5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9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1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38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4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7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7" indent="-34265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418" indent="-285546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178" indent="-22843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052" indent="-228434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5930" indent="-2284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280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7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47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5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9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1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38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4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3" tIns="45687" rIns="91373" bIns="456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6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2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9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7" indent="-34265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18" indent="-285546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178" indent="-22843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52" indent="-22843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930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802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72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47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5" indent="-22843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9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1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38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4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7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7" indent="-34265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418" indent="-285546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178" indent="-22843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052" indent="-228434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5930" indent="-2284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280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7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47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5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9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1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38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4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3" tIns="45687" rIns="91373" bIns="4568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743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7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8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7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6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4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657" indent="-34265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418" indent="-285546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178" indent="-228434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052" indent="-228434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5930" indent="-228434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280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72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47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15" indent="-22843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9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1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38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4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9" rIns="91397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7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77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7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8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9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44" indent="-342744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608" indent="-285618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71" indent="-22849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462" indent="-228493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455" indent="-22849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445" indent="-2284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432" indent="-2284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423" indent="-2284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410" indent="-2284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8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70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5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9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24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17" algn="l" defTabSz="9139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9" y="194668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54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29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585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876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17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74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486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23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974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719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01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30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597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890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Name the four type of weather observations.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are the two methods upper air observations can be made?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Describe convective SIGMETs and what action should pilots take?</a:t>
            </a:r>
            <a:endParaRPr lang="en-US" altLang="en-US" sz="2500" b="1" dirty="0">
              <a:solidFill>
                <a:schemeClr val="tx1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4/17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7905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74" tIns="50174" rIns="50174" bIns="50174" anchor="ctr"/>
          <a:lstStyle/>
          <a:p>
            <a:pPr defTabSz="902106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74" tIns="50174" rIns="50174" bIns="50174" anchor="ctr"/>
          <a:lstStyle/>
          <a:p>
            <a:pPr defTabSz="902106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5182568"/>
          </a:xfrm>
        </p:spPr>
        <p:txBody>
          <a:bodyPr vert="horz" wrap="square" lIns="87649" tIns="50174" rIns="87649" bIns="50174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8040" indent="-167374" defTabSz="901859" eaLnBrk="1" fontAlgn="auto" hangingPunct="1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17</a:t>
            </a:r>
          </a:p>
          <a:p>
            <a:pPr marL="218040" indent="-167374" defTabSz="901859" eaLnBrk="1" fontAlgn="auto" hangingPunct="1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8348" indent="-338348" defTabSz="902152" eaLnBrk="1" fontAlgn="auto" hangingPunct="1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1913 — Briton Gustav Hamel lands after a non-stop flight of 4 hours and 18 minutes from Dover, England, to Cologne, Germany in a </a:t>
            </a:r>
            <a:r>
              <a:rPr lang="en-US" sz="2812" dirty="0" err="1">
                <a:latin typeface="Helvetica" pitchFamily="34" charset="0"/>
                <a:cs typeface="Helvetica" pitchFamily="34" charset="0"/>
              </a:rPr>
              <a:t>Blériot</a:t>
            </a:r>
            <a:r>
              <a:rPr lang="en-US" sz="2812" dirty="0">
                <a:latin typeface="Helvetica" pitchFamily="34" charset="0"/>
                <a:cs typeface="Helvetica" pitchFamily="34" charset="0"/>
              </a:rPr>
              <a:t> XI.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7649" tIns="50174" rIns="87649" bIns="50174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01859" eaLnBrk="1" fontAlgn="auto" hangingPunct="1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608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232297"/>
            <a:ext cx="2809503" cy="232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608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8" y="4046265"/>
            <a:ext cx="4146724" cy="257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485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74" tIns="50174" rIns="50174" bIns="50174" anchor="ctr"/>
          <a:lstStyle/>
          <a:p>
            <a:pPr defTabSz="902106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74" tIns="50174" rIns="50174" bIns="50174" anchor="ctr"/>
          <a:lstStyle/>
          <a:p>
            <a:pPr defTabSz="902106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5182568"/>
          </a:xfrm>
        </p:spPr>
        <p:txBody>
          <a:bodyPr vert="horz" wrap="square" lIns="87649" tIns="50174" rIns="87649" bIns="50174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8040" indent="-167374" defTabSz="901859" eaLnBrk="1" fontAlgn="auto" hangingPunct="1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17</a:t>
            </a:r>
          </a:p>
          <a:p>
            <a:pPr marL="218040" indent="-167374" defTabSz="901859" eaLnBrk="1" fontAlgn="auto" hangingPunct="1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8348" indent="-338348" defTabSz="902152" eaLnBrk="1" fontAlgn="auto" hangingPunct="1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1921 — Aviation meet at Oklahoma City, Oklahoma.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7649" tIns="50174" rIns="87649" bIns="50174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01859" eaLnBrk="1" fontAlgn="auto" hangingPunct="1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71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53" y="1339453"/>
            <a:ext cx="2685604" cy="359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711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10" y="3599781"/>
            <a:ext cx="4353223" cy="26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402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74" tIns="50174" rIns="50174" bIns="50174" anchor="ctr"/>
          <a:lstStyle/>
          <a:p>
            <a:pPr defTabSz="902106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74" tIns="50174" rIns="50174" bIns="50174" anchor="ctr"/>
          <a:lstStyle/>
          <a:p>
            <a:pPr defTabSz="902106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5182568"/>
          </a:xfrm>
        </p:spPr>
        <p:txBody>
          <a:bodyPr vert="horz" wrap="square" lIns="87649" tIns="50174" rIns="87649" bIns="50174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8040" indent="-167374" defTabSz="901859" eaLnBrk="1" fontAlgn="auto" hangingPunct="1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17</a:t>
            </a:r>
          </a:p>
          <a:p>
            <a:pPr marL="218040" indent="-167374" defTabSz="901859" eaLnBrk="1" fontAlgn="auto" hangingPunct="1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8348" indent="-338348" defTabSz="902152" eaLnBrk="1" fontAlgn="auto" hangingPunct="1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1926 — Western Air Express starts its service between Los Angeles and Salt Lake City.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7649" tIns="50174" rIns="87649" bIns="50174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01859" eaLnBrk="1" fontAlgn="auto" hangingPunct="1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813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53" y="3964781"/>
            <a:ext cx="2544961" cy="27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813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57" y="1570510"/>
            <a:ext cx="3167807" cy="23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813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051" y="4417963"/>
            <a:ext cx="4338712" cy="188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6567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74" tIns="50174" rIns="50174" bIns="50174" anchor="ctr"/>
          <a:lstStyle/>
          <a:p>
            <a:pPr defTabSz="902106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74" tIns="50174" rIns="50174" bIns="50174" anchor="ctr"/>
          <a:lstStyle/>
          <a:p>
            <a:pPr defTabSz="902106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3183434"/>
          </a:xfrm>
        </p:spPr>
        <p:txBody>
          <a:bodyPr vert="horz" wrap="square" lIns="87649" tIns="50174" rIns="87649" bIns="50174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8040" indent="-167374" defTabSz="901859" eaLnBrk="1" fontAlgn="auto" hangingPunct="1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17</a:t>
            </a:r>
          </a:p>
          <a:p>
            <a:pPr marL="218040" indent="-167374" defTabSz="901859" eaLnBrk="1" fontAlgn="auto" hangingPunct="1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8348" indent="-338348" defTabSz="902152" eaLnBrk="1" fontAlgn="auto" hangingPunct="1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1969 — USAF Maj. Jerauld Gentry pilots the Martin X-24 “Lifting Body” research aircraft on its first free flight.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7649" tIns="50174" rIns="87649" bIns="50174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01859" eaLnBrk="1" fontAlgn="auto" hangingPunct="1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4915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7" y="1125141"/>
            <a:ext cx="1982391" cy="205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915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8" y="3478113"/>
            <a:ext cx="3681264" cy="285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9160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66" y="4395639"/>
            <a:ext cx="2584029" cy="193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095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74" tIns="50174" rIns="50174" bIns="50174" anchor="ctr"/>
          <a:lstStyle/>
          <a:p>
            <a:pPr defTabSz="902106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81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174" tIns="50174" rIns="50174" bIns="50174" anchor="ctr"/>
          <a:lstStyle/>
          <a:p>
            <a:pPr defTabSz="902106">
              <a:defRPr/>
            </a:pPr>
            <a:endParaRPr lang="en-US" sz="1828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7"/>
            <a:ext cx="4675808" cy="5182568"/>
          </a:xfrm>
        </p:spPr>
        <p:txBody>
          <a:bodyPr vert="horz" wrap="square" lIns="87649" tIns="50174" rIns="87649" bIns="50174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18040" indent="-167374" defTabSz="901859" eaLnBrk="1" fontAlgn="auto" hangingPunct="1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 pitchFamily="18" charset="2"/>
              <a:buChar char="•"/>
              <a:defRPr/>
            </a:pPr>
            <a:r>
              <a:rPr lang="en-US" sz="2812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17</a:t>
            </a:r>
          </a:p>
          <a:p>
            <a:pPr marL="218040" indent="-167374" defTabSz="901859" eaLnBrk="1" fontAlgn="auto" hangingPunct="1">
              <a:lnSpc>
                <a:spcPct val="80000"/>
              </a:lnSpc>
              <a:spcBef>
                <a:spcPts val="281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endParaRPr lang="en-US" sz="218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338348" indent="-338348" defTabSz="902152" eaLnBrk="1" fontAlgn="auto" hangingPunct="1">
              <a:spcAft>
                <a:spcPts val="0"/>
              </a:spcAft>
              <a:defRPr/>
            </a:pPr>
            <a:r>
              <a:rPr lang="en-US" sz="2812" dirty="0">
                <a:latin typeface="Helvetica" pitchFamily="34" charset="0"/>
                <a:cs typeface="Helvetica" pitchFamily="34" charset="0"/>
              </a:rPr>
              <a:t>1970 — A Sikorsky CH-53D “Sea Stallion” helicopter flies between London and Paris to demonstrate that modern helicopters can provide reliable inter-city services.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1" y="274588"/>
            <a:ext cx="8229823" cy="1143000"/>
          </a:xfrm>
        </p:spPr>
        <p:txBody>
          <a:bodyPr vert="horz" wrap="square" lIns="87649" tIns="50174" rIns="87649" bIns="50174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901859" eaLnBrk="1" fontAlgn="auto" hangingPunct="1">
              <a:spcAft>
                <a:spcPts val="0"/>
              </a:spcAft>
              <a:defRPr/>
            </a:pPr>
            <a:r>
              <a:rPr lang="en-US" sz="4078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5018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891" y="4051846"/>
            <a:ext cx="3961433" cy="271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43" y="1446609"/>
            <a:ext cx="3155528" cy="216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117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41" y="175264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5088426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8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ndara"/>
                          <a:ea typeface="Candara"/>
                          <a:cs typeface="Times New Roman"/>
                        </a:rPr>
                        <a:t>Aircraft Performance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Aircraft Performance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Aircraft Performance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 10 Test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3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556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EASTER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Weather Theory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3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Weather Theory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4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Weather Theory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5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 11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Weather Theory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6</a:t>
                      </a:r>
                    </a:p>
                    <a:p>
                      <a:pPr marL="0" marR="0" lvl="0" indent="0" algn="l" defTabSz="64284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7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8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9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13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SCHOOL VACATION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14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15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12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Aviation Weather Services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17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12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Aviation Weather Services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18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12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Aviation Weather Services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19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12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Aviation Weather Services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12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Aviation Weather Services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21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2667000" y="4038599"/>
            <a:ext cx="1339453" cy="1278605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33075" y="-112387"/>
            <a:ext cx="512210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March / April 2018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638800" y="3496802"/>
            <a:ext cx="2187678" cy="2362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2nd Quarter Requirements</a:t>
            </a:r>
            <a:br>
              <a:rPr lang="en-US" sz="4000" b="1" dirty="0" smtClean="0"/>
            </a:br>
            <a:r>
              <a:rPr lang="en-US" sz="4000" b="1" dirty="0" smtClean="0"/>
              <a:t>(5 weeks – May 18)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63215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Private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5 (Taxiing through Air Traffic Control)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 quizzes and 1 test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14519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41" y="175264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693" tIns="50696" rIns="88693" bIns="50696"/>
          <a:lstStyle/>
          <a:p>
            <a:pPr algn="ctr" defTabSz="912133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12– </a:t>
            </a:r>
            <a:r>
              <a:rPr lang="en-US" sz="36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Aviation Weather Services</a:t>
            </a:r>
          </a:p>
          <a:p>
            <a:pPr algn="ctr" defTabSz="912133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84" y="-1951029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7" tIns="45699" rIns="91397" bIns="456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28" y="1219201"/>
            <a:ext cx="3947676" cy="51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64803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696" tIns="50696" rIns="50696" bIns="50696" anchor="ctr"/>
          <a:lstStyle/>
          <a:p>
            <a:pPr defTabSz="40984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696" tIns="50696" rIns="50696" bIns="50696" anchor="ctr"/>
          <a:lstStyle/>
          <a:p>
            <a:pPr defTabSz="40984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52" tIns="32071" rIns="64152" bIns="32071"/>
          <a:lstStyle/>
          <a:p>
            <a:pPr defTabSz="409848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219200"/>
            <a:ext cx="8534549" cy="4054078"/>
          </a:xfrm>
        </p:spPr>
        <p:txBody>
          <a:bodyPr lIns="88693" tIns="50696" rIns="88693" bIns="50696" anchor="t"/>
          <a:lstStyle/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combined effort associated with Aviation Weather Services.</a:t>
            </a:r>
          </a:p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how meteorologists can predict weather patterns, trends and characteristics of weather systems. </a:t>
            </a:r>
          </a:p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various reports available and utilized by pilots.</a:t>
            </a:r>
          </a:p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basic information provided on reports that enable pilots to make informed decisions regarding weather safety before and during flight.</a:t>
            </a:r>
          </a:p>
          <a:p>
            <a:pPr marL="76844" indent="0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868" indent="-294024" defTabSz="912133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780" lvl="1" indent="-153688" defTabSz="912133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780" lvl="1" indent="-153688" defTabSz="912133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74" y="274588"/>
            <a:ext cx="8229823" cy="1143000"/>
          </a:xfrm>
        </p:spPr>
        <p:txBody>
          <a:bodyPr lIns="88693" tIns="50696" rIns="88693" bIns="50696"/>
          <a:lstStyle/>
          <a:p>
            <a:pPr algn="l" defTabSz="912133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3" y="1752615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46967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Automated Flight Service Station (AFSS)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19200"/>
            <a:ext cx="8514522" cy="3108357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preflight weather briefing from an AFSS can be obtained 24 hours a day by calling 1-800-WX BRIEF </a:t>
            </a:r>
            <a:r>
              <a:rPr lang="en-US" sz="2800" b="1" dirty="0">
                <a:solidFill>
                  <a:srgbClr val="000000"/>
                </a:solidFill>
              </a:rPr>
              <a:t>from almost anywhere in the United States</a:t>
            </a:r>
          </a:p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The AFSS also provides inflight weather briefing services, as well as scheduled and unscheduled weather broadcasts.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4481699"/>
            <a:ext cx="354766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4" y="4313950"/>
            <a:ext cx="3214687" cy="240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39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Aviation Routine Weather Report (METAR)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8514522" cy="2677470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METAR is </a:t>
            </a:r>
            <a:r>
              <a:rPr lang="en-US" sz="2800" b="1" dirty="0">
                <a:solidFill>
                  <a:srgbClr val="000000"/>
                </a:solidFill>
              </a:rPr>
              <a:t>an observation of </a:t>
            </a:r>
            <a:r>
              <a:rPr lang="en-US" sz="2800" b="1" dirty="0">
                <a:solidFill>
                  <a:srgbClr val="FF0000"/>
                </a:solidFill>
              </a:rPr>
              <a:t>current surface weather </a:t>
            </a:r>
            <a:r>
              <a:rPr lang="en-US" sz="2800" b="1" dirty="0">
                <a:solidFill>
                  <a:srgbClr val="000000"/>
                </a:solidFill>
              </a:rPr>
              <a:t>reported in a standard international format. </a:t>
            </a:r>
          </a:p>
          <a:p>
            <a:pPr marL="342173" indent="-342173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METARS are issued hourly </a:t>
            </a:r>
            <a:r>
              <a:rPr lang="en-US" sz="2800" b="1" dirty="0">
                <a:solidFill>
                  <a:srgbClr val="000000"/>
                </a:solidFill>
              </a:rPr>
              <a:t>unless significant weather changes have occurred.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50" y="4495800"/>
            <a:ext cx="4791075" cy="215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Pilot Weather Report (PIREPs)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60232"/>
            <a:ext cx="8514522" cy="1815696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PIREPs provide </a:t>
            </a:r>
            <a:r>
              <a:rPr lang="en-US" sz="2800" b="1" dirty="0">
                <a:solidFill>
                  <a:srgbClr val="000000"/>
                </a:solidFill>
              </a:rPr>
              <a:t>valuable information regarding </a:t>
            </a:r>
            <a:r>
              <a:rPr lang="en-US" sz="2800" b="1" dirty="0">
                <a:solidFill>
                  <a:srgbClr val="FF0000"/>
                </a:solidFill>
              </a:rPr>
              <a:t>the conditions as they actually exist in the air, </a:t>
            </a:r>
            <a:r>
              <a:rPr lang="en-US" sz="2800" b="1" dirty="0">
                <a:solidFill>
                  <a:srgbClr val="000000"/>
                </a:solidFill>
              </a:rPr>
              <a:t>which cannot be gathered from any other source.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8" y="2847979"/>
            <a:ext cx="610108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1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Pilot Weather Report (PIREPs)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60231"/>
            <a:ext cx="8514522" cy="3970132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Pilots can confirm</a:t>
            </a:r>
          </a:p>
          <a:p>
            <a:pPr marL="798355" lvl="1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height of bases</a:t>
            </a:r>
          </a:p>
          <a:p>
            <a:pPr marL="798355" lvl="1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tops of clouds, </a:t>
            </a:r>
          </a:p>
          <a:p>
            <a:pPr marL="798355" lvl="1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locations of wind shear and turbulence</a:t>
            </a:r>
          </a:p>
          <a:p>
            <a:pPr marL="798355" lvl="1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location of inflight icing. </a:t>
            </a:r>
          </a:p>
          <a:p>
            <a:pPr marL="342173" indent="-342173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When unexpected weather conditions are encountered, pilots are encouraged to make a report to a FSS or ATC.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36212"/>
            <a:ext cx="2819400" cy="171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7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Weather Depiction Chart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60231"/>
            <a:ext cx="8514522" cy="1384809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weather depiction chart </a:t>
            </a:r>
            <a:r>
              <a:rPr lang="en-US" sz="2800" b="1" dirty="0">
                <a:solidFill>
                  <a:srgbClr val="000000"/>
                </a:solidFill>
              </a:rPr>
              <a:t>details</a:t>
            </a:r>
            <a:r>
              <a:rPr lang="en-US" sz="2800" b="1" dirty="0">
                <a:solidFill>
                  <a:srgbClr val="FF0000"/>
                </a:solidFill>
              </a:rPr>
              <a:t> surface conditions </a:t>
            </a:r>
            <a:r>
              <a:rPr lang="en-US" sz="2800" b="1" dirty="0">
                <a:solidFill>
                  <a:srgbClr val="000000"/>
                </a:solidFill>
              </a:rPr>
              <a:t>as derived </a:t>
            </a:r>
            <a:r>
              <a:rPr lang="en-US" sz="2800" b="1" dirty="0">
                <a:solidFill>
                  <a:srgbClr val="FF0000"/>
                </a:solidFill>
              </a:rPr>
              <a:t>from METAR and other surface observations.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33837"/>
            <a:ext cx="6419850" cy="410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2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Weather Depiction Chart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60232"/>
            <a:ext cx="8514522" cy="2677470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Prepared and transmitted by computer every 3 hours beginning at 0100Z time, and is valid at the time of the plotted data. </a:t>
            </a:r>
          </a:p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It is designed to be used for flight planning by giving an overall picture of the weather across the United States.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12610"/>
            <a:ext cx="5200650" cy="332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9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Weather Depiction Chart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60232"/>
            <a:ext cx="8514522" cy="2677470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Provides a graphic display of IFR, VFR, and MVFR (marginal VFR) weather. </a:t>
            </a:r>
          </a:p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Areas of IFR conditions (ceilings less than 1,000 feet and visibility less than three miles) are shown by a hatched area outlined by a smooth line.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4" y="3561287"/>
            <a:ext cx="5124449" cy="327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7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/>
              <a:t>Weather Depiction Chart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60232"/>
            <a:ext cx="8514522" cy="2677470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MVFR regions (ceilings 1,000 to 3,000 feet, visibility 3 to 5 miles) are shown by a </a:t>
            </a:r>
            <a:r>
              <a:rPr lang="en-US" sz="2800" b="1" dirty="0" err="1">
                <a:solidFill>
                  <a:srgbClr val="000000"/>
                </a:solidFill>
              </a:rPr>
              <a:t>nonhatched</a:t>
            </a:r>
            <a:r>
              <a:rPr lang="en-US" sz="2800" b="1" dirty="0">
                <a:solidFill>
                  <a:srgbClr val="000000"/>
                </a:solidFill>
              </a:rPr>
              <a:t> area outlined by a smooth line. </a:t>
            </a:r>
          </a:p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Areas of VFR (no ceiling or ceiling greater than 3,000 feet and visibility greater than five miles) are not outlined.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84" y="3733801"/>
            <a:ext cx="4854365" cy="310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68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Name the four type of weather observations.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are the two methods upper air observations can be made?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convective SIGMETs and what action should pilots take?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4/17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3995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Chapter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1815696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While no weather forecast is guaranteed to be 100 percent accurate, pilots have access to a myriad of weather information on which to base flight decisions.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50" y="3352800"/>
            <a:ext cx="6924923" cy="312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7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Chapter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43001"/>
            <a:ext cx="9144000" cy="1384809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Pilots use several reports to get </a:t>
            </a:r>
            <a:r>
              <a:rPr lang="en-US" sz="2800" b="1" dirty="0">
                <a:solidFill>
                  <a:srgbClr val="000000"/>
                </a:solidFill>
              </a:rPr>
              <a:t>an overall picture and gain an understanding of </a:t>
            </a:r>
            <a:r>
              <a:rPr lang="en-US" sz="2800" b="1" dirty="0">
                <a:solidFill>
                  <a:srgbClr val="FF0000"/>
                </a:solidFill>
              </a:rPr>
              <a:t>the weather that will affect the safe completion of a flight.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54" y="2824163"/>
            <a:ext cx="4791554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7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Chapter 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43000"/>
            <a:ext cx="9144000" cy="2677470"/>
          </a:xfrm>
          <a:prstGeom prst="rect">
            <a:avLst/>
          </a:prstGeom>
          <a:noFill/>
        </p:spPr>
        <p:txBody>
          <a:bodyPr wrap="square" lIns="91236" tIns="45619" rIns="91236" bIns="45619" rtlCol="0">
            <a:spAutoFit/>
          </a:bodyPr>
          <a:lstStyle/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Weather products available for preflight planning to en route information received over the radio or via satellite link provide the pilot with the most accurate and up-to-date information available. </a:t>
            </a:r>
          </a:p>
          <a:p>
            <a:pPr marL="342173" indent="-342173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Each report provides a piece of the weather puzzle.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0" y="4077649"/>
            <a:ext cx="3302571" cy="224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022331"/>
            <a:ext cx="3403803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64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13" y="1752615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8982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2nd Quarter Requirements</a:t>
            </a:r>
            <a:br>
              <a:rPr lang="en-US" sz="4000" b="1" dirty="0" smtClean="0"/>
            </a:br>
            <a:r>
              <a:rPr lang="en-US" sz="4000" b="1" dirty="0" smtClean="0"/>
              <a:t>(5 weeks – May 18)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9067800" cy="563215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Private Pilot Syllabus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Lessons 1 – 5 (Taxiing through Air Traffic Control)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Must pass written with 80%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 smtClean="0">
                <a:solidFill>
                  <a:srgbClr val="FF0000"/>
                </a:solidFill>
              </a:rPr>
              <a:t>sim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Complete ERAU Aviation 101</a:t>
            </a:r>
          </a:p>
          <a:p>
            <a:pPr marL="1255135" lvl="2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3 quizzes and 1 test 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724" lvl="1" indent="-342328" defTabSz="912807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328" indent="-342328" defTabSz="912807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13583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Observations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78" y="1768443"/>
            <a:ext cx="5562600" cy="181569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There </a:t>
            </a:r>
            <a:r>
              <a:rPr lang="en-US" sz="2800" b="1" dirty="0">
                <a:solidFill>
                  <a:srgbClr val="FF0000"/>
                </a:solidFill>
              </a:rPr>
              <a:t>are four types of weather observations: surface, upper air, radar, and satellite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21764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90453"/>
            <a:ext cx="3662555" cy="486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0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Name the four type of weather observations.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are the two methods upper air observations can be made?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convective SIGMETs and what action should pilots take?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4/17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72433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b="1" dirty="0" smtClean="0"/>
              <a:t>Upper Air Observations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8514522" cy="3108357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Observations </a:t>
            </a:r>
            <a:r>
              <a:rPr lang="en-US" sz="2800" b="1" dirty="0">
                <a:solidFill>
                  <a:srgbClr val="000000"/>
                </a:solidFill>
              </a:rPr>
              <a:t>of upper air weather are more challenging than surface observations.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242" indent="-342242" defTabSz="912573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There </a:t>
            </a:r>
            <a:r>
              <a:rPr lang="en-US" sz="2800" b="1" dirty="0">
                <a:solidFill>
                  <a:srgbClr val="FF0000"/>
                </a:solidFill>
              </a:rPr>
              <a:t>are only two methods </a:t>
            </a:r>
            <a:r>
              <a:rPr lang="en-US" sz="2800" b="1" dirty="0" smtClean="0">
                <a:solidFill>
                  <a:srgbClr val="FF0000"/>
                </a:solidFill>
              </a:rPr>
              <a:t>that upper </a:t>
            </a:r>
            <a:r>
              <a:rPr lang="en-US" sz="2800" b="1" dirty="0">
                <a:solidFill>
                  <a:srgbClr val="FF0000"/>
                </a:solidFill>
              </a:rPr>
              <a:t>air weather </a:t>
            </a:r>
            <a:r>
              <a:rPr lang="en-US" sz="2800" b="1" dirty="0" smtClean="0">
                <a:solidFill>
                  <a:srgbClr val="FF0000"/>
                </a:solidFill>
              </a:rPr>
              <a:t>can </a:t>
            </a:r>
            <a:r>
              <a:rPr lang="en-US" sz="2800" b="1" dirty="0">
                <a:solidFill>
                  <a:srgbClr val="FF0000"/>
                </a:solidFill>
              </a:rPr>
              <a:t>be </a:t>
            </a:r>
            <a:r>
              <a:rPr lang="en-US" sz="2800" b="1" dirty="0" smtClean="0">
                <a:solidFill>
                  <a:srgbClr val="FF0000"/>
                </a:solidFill>
              </a:rPr>
              <a:t>observed:</a:t>
            </a:r>
          </a:p>
          <a:p>
            <a:pPr marL="798519" lvl="1" indent="-342242" defTabSz="912573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</a:rPr>
              <a:t>radiosonde</a:t>
            </a:r>
            <a:r>
              <a:rPr lang="en-US" sz="2800" b="1" dirty="0" smtClean="0">
                <a:solidFill>
                  <a:srgbClr val="FF0000"/>
                </a:solidFill>
              </a:rPr>
              <a:t> observations</a:t>
            </a:r>
          </a:p>
          <a:p>
            <a:pPr marL="798519" lvl="1" indent="-342242" defTabSz="912573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pilot </a:t>
            </a:r>
            <a:r>
              <a:rPr lang="en-US" sz="2800" b="1" dirty="0">
                <a:solidFill>
                  <a:srgbClr val="FF0000"/>
                </a:solidFill>
              </a:rPr>
              <a:t>weather reports (PIREPs). 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86880"/>
            <a:ext cx="1752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17240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01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Name the four type of weather observations.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are the two methods upper air observations can be made?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Describe convective SIGMETs and what action should pilots take?</a:t>
            </a:r>
            <a:endParaRPr lang="en-US" altLang="en-US" sz="2500" b="1" dirty="0">
              <a:solidFill>
                <a:schemeClr val="tx1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4/17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580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/>
              <a:t>Airmen’s Meteorological Information (AIRMET)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34817"/>
            <a:ext cx="8514522" cy="224658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Convective SIGMET's are issued for SEVERE WEATHER.  </a:t>
            </a:r>
            <a:r>
              <a:rPr lang="en-US" sz="2800" b="1" dirty="0">
                <a:solidFill>
                  <a:srgbClr val="000000"/>
                </a:solidFill>
              </a:rPr>
              <a:t>Severe Thunderstorms, etc.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342242" indent="-342242" defTabSz="912573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 defTabSz="912573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Pilot's </a:t>
            </a:r>
            <a:r>
              <a:rPr lang="en-US" sz="2800" b="1" dirty="0">
                <a:solidFill>
                  <a:srgbClr val="FF0000"/>
                </a:solidFill>
              </a:rPr>
              <a:t>DO NOT WANT TO FLY </a:t>
            </a:r>
            <a:r>
              <a:rPr lang="en-US" sz="2800" b="1" dirty="0">
                <a:solidFill>
                  <a:srgbClr val="000000"/>
                </a:solidFill>
              </a:rPr>
              <a:t>through areas of Convective SIGMET'S. 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74956"/>
            <a:ext cx="4419600" cy="308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46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41" y="1752643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1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2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13515</TotalTime>
  <Words>1275</Words>
  <Application>Microsoft Office PowerPoint</Application>
  <PresentationFormat>On-screen Show (4:3)</PresentationFormat>
  <Paragraphs>229</Paragraphs>
  <Slides>34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34</vt:i4>
      </vt:variant>
    </vt:vector>
  </HeadingPairs>
  <TitlesOfParts>
    <vt:vector size="56" baseType="lpstr">
      <vt:lpstr>Arial</vt:lpstr>
      <vt:lpstr>Calibri</vt:lpstr>
      <vt:lpstr>Cambria</vt:lpstr>
      <vt:lpstr>Candara</vt:lpstr>
      <vt:lpstr>Helvetica</vt:lpstr>
      <vt:lpstr>Helvetica Light</vt:lpstr>
      <vt:lpstr>Noteworthy Bold</vt:lpstr>
      <vt:lpstr>Times New Roman</vt:lpstr>
      <vt:lpstr>Wingdings 3</vt:lpstr>
      <vt:lpstr>1_Office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7_Office Theme</vt:lpstr>
      <vt:lpstr>3_Office Theme</vt:lpstr>
      <vt:lpstr>12_Office Theme</vt:lpstr>
      <vt:lpstr>1_PowerPointTemplateAE_2009_1217_NEW NEW Template</vt:lpstr>
      <vt:lpstr>49_Office Theme</vt:lpstr>
      <vt:lpstr>Warm-Up – 4/17 – 10 minutes</vt:lpstr>
      <vt:lpstr>Questions / Comments</vt:lpstr>
      <vt:lpstr>Warm-Up – 4/17 – 10 minutes</vt:lpstr>
      <vt:lpstr>Observations</vt:lpstr>
      <vt:lpstr>Warm-Up – 4/17 – 10 minutes</vt:lpstr>
      <vt:lpstr>Upper Air Observations</vt:lpstr>
      <vt:lpstr>Warm-Up – 4/17 – 10 minutes</vt:lpstr>
      <vt:lpstr>Airmen’s Meteorological Information (AIRMET)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2nd Quarter Requirements (5 weeks – May 18)</vt:lpstr>
      <vt:lpstr>Questions / Comments</vt:lpstr>
      <vt:lpstr>PowerPoint Presentation</vt:lpstr>
      <vt:lpstr>Today’s Mission Requirements</vt:lpstr>
      <vt:lpstr>Questions / Comments</vt:lpstr>
      <vt:lpstr>Automated Flight Service Station (AFSS)</vt:lpstr>
      <vt:lpstr>Aviation Routine Weather Report (METAR)</vt:lpstr>
      <vt:lpstr>Pilot Weather Report (PIREPs)</vt:lpstr>
      <vt:lpstr>Pilot Weather Report (PIREPs)</vt:lpstr>
      <vt:lpstr>Weather Depiction Chart</vt:lpstr>
      <vt:lpstr>Weather Depiction Chart</vt:lpstr>
      <vt:lpstr>Weather Depiction Chart</vt:lpstr>
      <vt:lpstr>Weather Depiction Chart</vt:lpstr>
      <vt:lpstr>Chapter Summary</vt:lpstr>
      <vt:lpstr>Chapter Summary</vt:lpstr>
      <vt:lpstr>Chapter Summary</vt:lpstr>
      <vt:lpstr>Questions / Comments</vt:lpstr>
      <vt:lpstr>2nd Quarter Requirements (5 weeks – May 18)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736</cp:revision>
  <cp:lastPrinted>2013-10-17T15:17:33Z</cp:lastPrinted>
  <dcterms:created xsi:type="dcterms:W3CDTF">2011-08-16T23:18:18Z</dcterms:created>
  <dcterms:modified xsi:type="dcterms:W3CDTF">2018-04-17T13:19:23Z</dcterms:modified>
</cp:coreProperties>
</file>