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4008" r:id="rId3"/>
    <p:sldMasterId id="2147484020" r:id="rId4"/>
    <p:sldMasterId id="2147484032" r:id="rId5"/>
    <p:sldMasterId id="2147484068" r:id="rId6"/>
    <p:sldMasterId id="2147484128" r:id="rId7"/>
    <p:sldMasterId id="2147484452" r:id="rId8"/>
    <p:sldMasterId id="2147484500" r:id="rId9"/>
    <p:sldMasterId id="2147484572" r:id="rId10"/>
    <p:sldMasterId id="2147484620" r:id="rId11"/>
    <p:sldMasterId id="2147484908" r:id="rId12"/>
    <p:sldMasterId id="2147484921" r:id="rId13"/>
    <p:sldMasterId id="2147484933" r:id="rId14"/>
    <p:sldMasterId id="2147485080" r:id="rId15"/>
  </p:sldMasterIdLst>
  <p:notesMasterIdLst>
    <p:notesMasterId r:id="rId30"/>
  </p:notesMasterIdLst>
  <p:handoutMasterIdLst>
    <p:handoutMasterId r:id="rId31"/>
  </p:handoutMasterIdLst>
  <p:sldIdLst>
    <p:sldId id="1731" r:id="rId16"/>
    <p:sldId id="2302" r:id="rId17"/>
    <p:sldId id="2303" r:id="rId18"/>
    <p:sldId id="2304" r:id="rId19"/>
    <p:sldId id="1821" r:id="rId20"/>
    <p:sldId id="2200" r:id="rId21"/>
    <p:sldId id="1823" r:id="rId22"/>
    <p:sldId id="2191" r:id="rId23"/>
    <p:sldId id="2199" r:id="rId24"/>
    <p:sldId id="2201" r:id="rId25"/>
    <p:sldId id="2202" r:id="rId26"/>
    <p:sldId id="2203" r:id="rId27"/>
    <p:sldId id="2204" r:id="rId28"/>
    <p:sldId id="2179" r:id="rId29"/>
  </p:sldIdLst>
  <p:sldSz cx="9144000" cy="6858000" type="screen4x3"/>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39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20" algn="l" defTabSz="912807" rtl="0" eaLnBrk="1" latinLnBrk="0" hangingPunct="1">
      <a:defRPr sz="1800" kern="1200">
        <a:solidFill>
          <a:schemeClr val="tx1"/>
        </a:solidFill>
        <a:latin typeface="+mn-lt"/>
        <a:ea typeface="+mn-ea"/>
        <a:cs typeface="+mn-cs"/>
      </a:defRPr>
    </a:lvl4pPr>
    <a:lvl5pPr marL="1825622" algn="l" defTabSz="912807" rtl="0" eaLnBrk="1" latinLnBrk="0" hangingPunct="1">
      <a:defRPr sz="1800" kern="1200">
        <a:solidFill>
          <a:schemeClr val="tx1"/>
        </a:solidFill>
        <a:latin typeface="+mn-lt"/>
        <a:ea typeface="+mn-ea"/>
        <a:cs typeface="+mn-cs"/>
      </a:defRPr>
    </a:lvl5pPr>
    <a:lvl6pPr marL="2282022" algn="l" defTabSz="912807" rtl="0" eaLnBrk="1" latinLnBrk="0" hangingPunct="1">
      <a:defRPr sz="1800" kern="1200">
        <a:solidFill>
          <a:schemeClr val="tx1"/>
        </a:solidFill>
        <a:latin typeface="+mn-lt"/>
        <a:ea typeface="+mn-ea"/>
        <a:cs typeface="+mn-cs"/>
      </a:defRPr>
    </a:lvl6pPr>
    <a:lvl7pPr marL="2738435" algn="l" defTabSz="912807" rtl="0" eaLnBrk="1" latinLnBrk="0" hangingPunct="1">
      <a:defRPr sz="1800" kern="1200">
        <a:solidFill>
          <a:schemeClr val="tx1"/>
        </a:solidFill>
        <a:latin typeface="+mn-lt"/>
        <a:ea typeface="+mn-ea"/>
        <a:cs typeface="+mn-cs"/>
      </a:defRPr>
    </a:lvl7pPr>
    <a:lvl8pPr marL="3194836" algn="l" defTabSz="912807" rtl="0" eaLnBrk="1" latinLnBrk="0" hangingPunct="1">
      <a:defRPr sz="1800" kern="1200">
        <a:solidFill>
          <a:schemeClr val="tx1"/>
        </a:solidFill>
        <a:latin typeface="+mn-lt"/>
        <a:ea typeface="+mn-ea"/>
        <a:cs typeface="+mn-cs"/>
      </a:defRPr>
    </a:lvl8pPr>
    <a:lvl9pPr marL="3651242" algn="l" defTabSz="9128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7767" autoAdjust="0"/>
  </p:normalViewPr>
  <p:slideViewPr>
    <p:cSldViewPr showGuides="1">
      <p:cViewPr varScale="1">
        <p:scale>
          <a:sx n="98" d="100"/>
          <a:sy n="98" d="100"/>
        </p:scale>
        <p:origin x="194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12/1/2017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807" rtl="0" eaLnBrk="1" latinLnBrk="0" hangingPunct="1">
      <a:defRPr sz="1200" kern="1200">
        <a:solidFill>
          <a:schemeClr val="tx1"/>
        </a:solidFill>
        <a:latin typeface="+mn-lt"/>
        <a:ea typeface="+mn-ea"/>
        <a:cs typeface="+mn-cs"/>
      </a:defRPr>
    </a:lvl1pPr>
    <a:lvl2pPr marL="456396" algn="l" defTabSz="912807" rtl="0" eaLnBrk="1" latinLnBrk="0" hangingPunct="1">
      <a:defRPr sz="1200" kern="1200">
        <a:solidFill>
          <a:schemeClr val="tx1"/>
        </a:solidFill>
        <a:latin typeface="+mn-lt"/>
        <a:ea typeface="+mn-ea"/>
        <a:cs typeface="+mn-cs"/>
      </a:defRPr>
    </a:lvl2pPr>
    <a:lvl3pPr marL="912807" algn="l" defTabSz="912807" rtl="0" eaLnBrk="1" latinLnBrk="0" hangingPunct="1">
      <a:defRPr sz="1200" kern="1200">
        <a:solidFill>
          <a:schemeClr val="tx1"/>
        </a:solidFill>
        <a:latin typeface="+mn-lt"/>
        <a:ea typeface="+mn-ea"/>
        <a:cs typeface="+mn-cs"/>
      </a:defRPr>
    </a:lvl3pPr>
    <a:lvl4pPr marL="1369220" algn="l" defTabSz="912807" rtl="0" eaLnBrk="1" latinLnBrk="0" hangingPunct="1">
      <a:defRPr sz="1200" kern="1200">
        <a:solidFill>
          <a:schemeClr val="tx1"/>
        </a:solidFill>
        <a:latin typeface="+mn-lt"/>
        <a:ea typeface="+mn-ea"/>
        <a:cs typeface="+mn-cs"/>
      </a:defRPr>
    </a:lvl4pPr>
    <a:lvl5pPr marL="1825622" algn="l" defTabSz="912807" rtl="0" eaLnBrk="1" latinLnBrk="0" hangingPunct="1">
      <a:defRPr sz="1200" kern="1200">
        <a:solidFill>
          <a:schemeClr val="tx1"/>
        </a:solidFill>
        <a:latin typeface="+mn-lt"/>
        <a:ea typeface="+mn-ea"/>
        <a:cs typeface="+mn-cs"/>
      </a:defRPr>
    </a:lvl5pPr>
    <a:lvl6pPr marL="2282022" algn="l" defTabSz="912807" rtl="0" eaLnBrk="1" latinLnBrk="0" hangingPunct="1">
      <a:defRPr sz="1200" kern="1200">
        <a:solidFill>
          <a:schemeClr val="tx1"/>
        </a:solidFill>
        <a:latin typeface="+mn-lt"/>
        <a:ea typeface="+mn-ea"/>
        <a:cs typeface="+mn-cs"/>
      </a:defRPr>
    </a:lvl6pPr>
    <a:lvl7pPr marL="2738435" algn="l" defTabSz="912807" rtl="0" eaLnBrk="1" latinLnBrk="0" hangingPunct="1">
      <a:defRPr sz="1200" kern="1200">
        <a:solidFill>
          <a:schemeClr val="tx1"/>
        </a:solidFill>
        <a:latin typeface="+mn-lt"/>
        <a:ea typeface="+mn-ea"/>
        <a:cs typeface="+mn-cs"/>
      </a:defRPr>
    </a:lvl7pPr>
    <a:lvl8pPr marL="3194836" algn="l" defTabSz="912807" rtl="0" eaLnBrk="1" latinLnBrk="0" hangingPunct="1">
      <a:defRPr sz="1200" kern="1200">
        <a:solidFill>
          <a:schemeClr val="tx1"/>
        </a:solidFill>
        <a:latin typeface="+mn-lt"/>
        <a:ea typeface="+mn-ea"/>
        <a:cs typeface="+mn-cs"/>
      </a:defRPr>
    </a:lvl8pPr>
    <a:lvl9pPr marL="3651242"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CC90013-301F-4061-8DDB-AC52F1B25C6F}" type="slidenum">
              <a:rPr lang="en-US">
                <a:solidFill>
                  <a:srgbClr val="000000"/>
                </a:solidFill>
              </a:rPr>
              <a:pPr/>
              <a:t>1</a:t>
            </a:fld>
            <a:endParaRPr lang="en-US" dirty="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0394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9</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830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smtClean="0">
                <a:solidFill>
                  <a:prstClr val="black"/>
                </a:solidFill>
              </a:rPr>
              <a:pPr fontAlgn="base">
                <a:spcBef>
                  <a:spcPct val="0"/>
                </a:spcBef>
                <a:spcAft>
                  <a:spcPct val="0"/>
                </a:spcAft>
              </a:pPr>
              <a:t>12</a:t>
            </a:fld>
            <a:endParaRPr lang="en-US" altLang="en-US" sz="1200" dirty="0" smtClean="0">
              <a:solidFill>
                <a:prstClr val="black"/>
              </a:solidFill>
            </a:endParaRPr>
          </a:p>
        </p:txBody>
      </p:sp>
    </p:spTree>
    <p:extLst>
      <p:ext uri="{BB962C8B-B14F-4D97-AF65-F5344CB8AC3E}">
        <p14:creationId xmlns:p14="http://schemas.microsoft.com/office/powerpoint/2010/main" val="65875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13</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54331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8"/>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02" tIns="45702" rIns="91402" bIns="45702"/>
          <a:lstStyle>
            <a:lvl1pPr marL="0" indent="0" algn="ctr">
              <a:buNone/>
              <a:defRPr>
                <a:solidFill>
                  <a:srgbClr val="00386B"/>
                </a:solidFill>
              </a:defRPr>
            </a:lvl1pPr>
            <a:lvl2pPr marL="457011" indent="0" algn="ctr">
              <a:buNone/>
              <a:defRPr/>
            </a:lvl2pPr>
            <a:lvl3pPr marL="914024" indent="0" algn="ctr">
              <a:buNone/>
              <a:defRPr/>
            </a:lvl3pPr>
            <a:lvl4pPr marL="1371040" indent="0" algn="ctr">
              <a:buNone/>
              <a:defRPr/>
            </a:lvl4pPr>
            <a:lvl5pPr marL="1828052" indent="0" algn="ctr">
              <a:buNone/>
              <a:defRPr/>
            </a:lvl5pPr>
            <a:lvl6pPr marL="2285064" indent="0" algn="ctr">
              <a:buNone/>
              <a:defRPr/>
            </a:lvl6pPr>
            <a:lvl7pPr marL="2742079" indent="0" algn="ctr">
              <a:buNone/>
              <a:defRPr/>
            </a:lvl7pPr>
            <a:lvl8pPr marL="3199088" indent="0" algn="ctr">
              <a:buNone/>
              <a:defRPr/>
            </a:lvl8pPr>
            <a:lvl9pPr marL="3656104"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8" y="381000"/>
            <a:ext cx="6246479" cy="2377440"/>
          </a:xfrm>
          <a:prstGeom prst="rect">
            <a:avLst/>
          </a:prstGeom>
        </p:spPr>
      </p:pic>
    </p:spTree>
    <p:extLst>
      <p:ext uri="{BB962C8B-B14F-4D97-AF65-F5344CB8AC3E}">
        <p14:creationId xmlns:p14="http://schemas.microsoft.com/office/powerpoint/2010/main" val="134475284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8"/>
            <a:ext cx="8229600" cy="4525963"/>
          </a:xfrm>
          <a:prstGeom prst="rect">
            <a:avLst/>
          </a:prstGeom>
        </p:spPr>
        <p:txBody>
          <a:bodyPr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270168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a:prstGeom prst="rect">
            <a:avLst/>
          </a:prstGeom>
        </p:spPr>
        <p:txBody>
          <a:bodyPr lIns="91402" tIns="45702" rIns="91402" bIns="45702"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Tree>
    <p:extLst>
      <p:ext uri="{BB962C8B-B14F-4D97-AF65-F5344CB8AC3E}">
        <p14:creationId xmlns:p14="http://schemas.microsoft.com/office/powerpoint/2010/main" val="98923665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a:prstGeom prst="rect">
            <a:avLst/>
          </a:prstGeom>
        </p:spPr>
        <p:txBody>
          <a:bodyPr lIns="91402" tIns="45702" rIns="91402"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a:prstGeom prst="rect">
            <a:avLst/>
          </a:prstGeom>
        </p:spPr>
        <p:txBody>
          <a:bodyPr lIns="91402" tIns="45702" rIns="91402"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98899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02" tIns="45702" rIns="91402" bIns="45702"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02" tIns="45702" rIns="91402"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02" tIns="45702" rIns="91402" bIns="45702"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02" tIns="45702" rIns="91402"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08968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48873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013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a:prstGeom prst="rect">
            <a:avLst/>
          </a:prstGeom>
        </p:spPr>
        <p:txBody>
          <a:bodyPr lIns="91402" tIns="45702" rIns="91402" bIns="4570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40629366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29113685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8"/>
            <a:ext cx="8229600" cy="4525963"/>
          </a:xfrm>
          <a:prstGeom prst="rect">
            <a:avLst/>
          </a:prstGeom>
        </p:spPr>
        <p:txBody>
          <a:bodyPr vert="eaVert"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95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lIns="91402" tIns="45702" rIns="91402"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5902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91"/>
            <a:ext cx="6400354" cy="1752451"/>
          </a:xfrm>
        </p:spPr>
        <p:txBody>
          <a:bodyPr/>
          <a:lstStyle>
            <a:lvl1pPr marL="0" indent="0" algn="ctr">
              <a:buNone/>
              <a:defRPr/>
            </a:lvl1pPr>
            <a:lvl2pPr marL="320728" indent="0" algn="ctr">
              <a:buNone/>
              <a:defRPr/>
            </a:lvl2pPr>
            <a:lvl3pPr marL="641463" indent="0" algn="ctr">
              <a:buNone/>
              <a:defRPr/>
            </a:lvl3pPr>
            <a:lvl4pPr marL="962200" indent="0" algn="ctr">
              <a:buNone/>
              <a:defRPr/>
            </a:lvl4pPr>
            <a:lvl5pPr marL="1282935" indent="0" algn="ctr">
              <a:buNone/>
              <a:defRPr/>
            </a:lvl5pPr>
            <a:lvl6pPr marL="1603674" indent="0" algn="ctr">
              <a:buNone/>
              <a:defRPr/>
            </a:lvl6pPr>
            <a:lvl7pPr marL="1924402" indent="0" algn="ctr">
              <a:buNone/>
              <a:defRPr/>
            </a:lvl7pPr>
            <a:lvl8pPr marL="2245141" indent="0" algn="ctr">
              <a:buNone/>
              <a:defRPr/>
            </a:lvl8pPr>
            <a:lvl9pPr marL="256587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42929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2860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728" indent="0">
              <a:buNone/>
              <a:defRPr sz="1300"/>
            </a:lvl2pPr>
            <a:lvl3pPr marL="641463" indent="0">
              <a:buNone/>
              <a:defRPr sz="1100"/>
            </a:lvl3pPr>
            <a:lvl4pPr marL="962200" indent="0">
              <a:buNone/>
              <a:defRPr sz="1000"/>
            </a:lvl4pPr>
            <a:lvl5pPr marL="1282935" indent="0">
              <a:buNone/>
              <a:defRPr sz="1000"/>
            </a:lvl5pPr>
            <a:lvl6pPr marL="1603674" indent="0">
              <a:buNone/>
              <a:defRPr sz="1000"/>
            </a:lvl6pPr>
            <a:lvl7pPr marL="1924402" indent="0">
              <a:buNone/>
              <a:defRPr sz="1000"/>
            </a:lvl7pPr>
            <a:lvl8pPr marL="2245141" indent="0">
              <a:buNone/>
              <a:defRPr sz="1000"/>
            </a:lvl8pPr>
            <a:lvl9pPr marL="2565873" indent="0">
              <a:buNone/>
              <a:defRPr sz="1000"/>
            </a:lvl9pPr>
          </a:lstStyle>
          <a:p>
            <a:pPr lvl="0"/>
            <a:r>
              <a:rPr lang="en-US" smtClean="0"/>
              <a:t>Click to edit Master text styles</a:t>
            </a:r>
          </a:p>
        </p:txBody>
      </p:sp>
    </p:spTree>
    <p:extLst>
      <p:ext uri="{BB962C8B-B14F-4D97-AF65-F5344CB8AC3E}">
        <p14:creationId xmlns:p14="http://schemas.microsoft.com/office/powerpoint/2010/main" val="2432184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41151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9215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4432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904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91" y="27351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91" y="1435448"/>
            <a:ext cx="3008189" cy="469031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3770128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9" y="612800"/>
            <a:ext cx="5486177" cy="4114354"/>
          </a:xfrm>
        </p:spPr>
        <p:txBody>
          <a:bodyPr/>
          <a:lstStyle>
            <a:lvl1pPr marL="0" indent="0">
              <a:buNone/>
              <a:defRPr sz="2200"/>
            </a:lvl1pPr>
            <a:lvl2pPr marL="320728" indent="0">
              <a:buNone/>
              <a:defRPr sz="2000"/>
            </a:lvl2pPr>
            <a:lvl3pPr marL="641463" indent="0">
              <a:buNone/>
              <a:defRPr sz="1700"/>
            </a:lvl3pPr>
            <a:lvl4pPr marL="962200" indent="0">
              <a:buNone/>
              <a:defRPr sz="1400"/>
            </a:lvl4pPr>
            <a:lvl5pPr marL="1282935" indent="0">
              <a:buNone/>
              <a:defRPr sz="1400"/>
            </a:lvl5pPr>
            <a:lvl6pPr marL="1603674" indent="0">
              <a:buNone/>
              <a:defRPr sz="1400"/>
            </a:lvl6pPr>
            <a:lvl7pPr marL="1924402" indent="0">
              <a:buNone/>
              <a:defRPr sz="1400"/>
            </a:lvl7pPr>
            <a:lvl8pPr marL="2245141" indent="0">
              <a:buNone/>
              <a:defRPr sz="1400"/>
            </a:lvl8pPr>
            <a:lvl9pPr marL="256587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9" y="5367860"/>
            <a:ext cx="5486177" cy="80478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82727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7027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1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02351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121462372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439D46B3-4686-4835-97D3-129100525A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218079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5125029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619204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894055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24468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4623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84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09598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56452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70412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9545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408647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8403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12"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324" indent="0">
              <a:buNone/>
              <a:defRPr sz="1266"/>
            </a:lvl2pPr>
            <a:lvl3pPr marL="642651" indent="0">
              <a:buNone/>
              <a:defRPr sz="1125"/>
            </a:lvl3pPr>
            <a:lvl4pPr marL="963975" indent="0">
              <a:buNone/>
              <a:defRPr sz="984"/>
            </a:lvl4pPr>
            <a:lvl5pPr marL="1285302" indent="0">
              <a:buNone/>
              <a:defRPr sz="984"/>
            </a:lvl5pPr>
            <a:lvl6pPr marL="1606628" indent="0">
              <a:buNone/>
              <a:defRPr sz="984"/>
            </a:lvl6pPr>
            <a:lvl7pPr marL="1927954" indent="0">
              <a:buNone/>
              <a:defRPr sz="984"/>
            </a:lvl7pPr>
            <a:lvl8pPr marL="2249281" indent="0">
              <a:buNone/>
              <a:defRPr sz="984"/>
            </a:lvl8pPr>
            <a:lvl9pPr marL="2570607" indent="0">
              <a:buNone/>
              <a:defRPr sz="984"/>
            </a:lvl9pPr>
          </a:lstStyle>
          <a:p>
            <a:pPr lvl="0"/>
            <a:r>
              <a:rPr lang="en-US" smtClean="0"/>
              <a:t>Click to edit Master text styles</a:t>
            </a:r>
          </a:p>
        </p:txBody>
      </p:sp>
    </p:spTree>
    <p:extLst>
      <p:ext uri="{BB962C8B-B14F-4D97-AF65-F5344CB8AC3E}">
        <p14:creationId xmlns:p14="http://schemas.microsoft.com/office/powerpoint/2010/main" val="19679185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66494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5173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404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2611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6"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18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6795962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6"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180"/>
            </a:lvl1pPr>
            <a:lvl2pPr marL="321324" indent="0">
              <a:buNone/>
              <a:defRPr sz="1969"/>
            </a:lvl2pPr>
            <a:lvl3pPr marL="642651" indent="0">
              <a:buNone/>
              <a:defRPr sz="1687"/>
            </a:lvl3pPr>
            <a:lvl4pPr marL="963975" indent="0">
              <a:buNone/>
              <a:defRPr sz="1406"/>
            </a:lvl4pPr>
            <a:lvl5pPr marL="1285302" indent="0">
              <a:buNone/>
              <a:defRPr sz="1406"/>
            </a:lvl5pPr>
            <a:lvl6pPr marL="1606628" indent="0">
              <a:buNone/>
              <a:defRPr sz="1406"/>
            </a:lvl6pPr>
            <a:lvl7pPr marL="1927954" indent="0">
              <a:buNone/>
              <a:defRPr sz="1406"/>
            </a:lvl7pPr>
            <a:lvl8pPr marL="2249281" indent="0">
              <a:buNone/>
              <a:defRPr sz="1406"/>
            </a:lvl8pPr>
            <a:lvl9pPr marL="2570607" indent="0">
              <a:buNone/>
              <a:defRPr sz="1406"/>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34377647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07955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8897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227940055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439D46B3-4686-4835-97D3-129100525A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142826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750659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432528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631745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71549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57769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556908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87196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659457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66964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92336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355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482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521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58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7744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884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315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9768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4096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6954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603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A6CDB34B-94A8-46F8-81E8-1E5B1D13F86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95194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6297BA53-3748-4BA6-81F7-0221BEAD82B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223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0F9DA3B8-9DCC-4BF1-A965-5019AF31A59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9573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29536294-250A-48BD-AD70-8C3FCFE845F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3265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C589EAC6-334F-4AAB-BB7C-7596E4B8055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62164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355904DF-73E5-4B4A-9416-17EE89D4678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7524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C3FFA017-CE86-443D-A9FA-D699ED704B0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230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DA8946EA-A502-4819-83CC-2330B111647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61025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E48E76F1-2E26-42EB-A249-01ECA37A46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6583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958EC5AE-B623-4B90-9714-C43E2FE07BD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66063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334000"/>
          </a:xfr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334000"/>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EEE67A32-FC1B-4357-B6EF-53DD1C45F15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7720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3"/>
            <a:ext cx="6400354" cy="1752451"/>
          </a:xfrm>
        </p:spPr>
        <p:txBody>
          <a:bodyPr/>
          <a:lstStyle>
            <a:lvl1pPr marL="0" indent="0" algn="ctr">
              <a:buNone/>
              <a:defRPr/>
            </a:lvl1pPr>
            <a:lvl2pPr marL="320860" indent="0" algn="ctr">
              <a:buNone/>
              <a:defRPr/>
            </a:lvl2pPr>
            <a:lvl3pPr marL="641727" indent="0" algn="ctr">
              <a:buNone/>
              <a:defRPr/>
            </a:lvl3pPr>
            <a:lvl4pPr marL="962594" indent="0" algn="ctr">
              <a:buNone/>
              <a:defRPr/>
            </a:lvl4pPr>
            <a:lvl5pPr marL="1283461" indent="0" algn="ctr">
              <a:buNone/>
              <a:defRPr/>
            </a:lvl5pPr>
            <a:lvl6pPr marL="1604330" indent="0" algn="ctr">
              <a:buNone/>
              <a:defRPr/>
            </a:lvl6pPr>
            <a:lvl7pPr marL="1925191" indent="0" algn="ctr">
              <a:buNone/>
              <a:defRPr/>
            </a:lvl7pPr>
            <a:lvl8pPr marL="2246061" indent="0" algn="ctr">
              <a:buNone/>
              <a:defRPr/>
            </a:lvl8pPr>
            <a:lvl9pPr marL="256692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7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32975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60" indent="0">
              <a:buNone/>
              <a:defRPr sz="1300"/>
            </a:lvl2pPr>
            <a:lvl3pPr marL="641727" indent="0">
              <a:buNone/>
              <a:defRPr sz="1100"/>
            </a:lvl3pPr>
            <a:lvl4pPr marL="962594" indent="0">
              <a:buNone/>
              <a:defRPr sz="1000"/>
            </a:lvl4pPr>
            <a:lvl5pPr marL="1283461" indent="0">
              <a:buNone/>
              <a:defRPr sz="1000"/>
            </a:lvl5pPr>
            <a:lvl6pPr marL="1604330" indent="0">
              <a:buNone/>
              <a:defRPr sz="1000"/>
            </a:lvl6pPr>
            <a:lvl7pPr marL="1925191" indent="0">
              <a:buNone/>
              <a:defRPr sz="1000"/>
            </a:lvl7pPr>
            <a:lvl8pPr marL="2246061" indent="0">
              <a:buNone/>
              <a:defRPr sz="1000"/>
            </a:lvl8pPr>
            <a:lvl9pPr marL="2566924" indent="0">
              <a:buNone/>
              <a:defRPr sz="1000"/>
            </a:lvl9pPr>
          </a:lstStyle>
          <a:p>
            <a:pPr lvl="0"/>
            <a:r>
              <a:rPr lang="en-US" smtClean="0"/>
              <a:t>Click to edit Master text styles</a:t>
            </a:r>
          </a:p>
        </p:txBody>
      </p:sp>
    </p:spTree>
    <p:extLst>
      <p:ext uri="{BB962C8B-B14F-4D97-AF65-F5344CB8AC3E}">
        <p14:creationId xmlns:p14="http://schemas.microsoft.com/office/powerpoint/2010/main" val="15087077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7123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60" indent="0">
              <a:buNone/>
              <a:defRPr sz="1400" b="1"/>
            </a:lvl2pPr>
            <a:lvl3pPr marL="641727" indent="0">
              <a:buNone/>
              <a:defRPr sz="1300" b="1"/>
            </a:lvl3pPr>
            <a:lvl4pPr marL="962594" indent="0">
              <a:buNone/>
              <a:defRPr sz="1100" b="1"/>
            </a:lvl4pPr>
            <a:lvl5pPr marL="1283461" indent="0">
              <a:buNone/>
              <a:defRPr sz="1100" b="1"/>
            </a:lvl5pPr>
            <a:lvl6pPr marL="1604330" indent="0">
              <a:buNone/>
              <a:defRPr sz="1100" b="1"/>
            </a:lvl6pPr>
            <a:lvl7pPr marL="1925191" indent="0">
              <a:buNone/>
              <a:defRPr sz="1100" b="1"/>
            </a:lvl7pPr>
            <a:lvl8pPr marL="2246061" indent="0">
              <a:buNone/>
              <a:defRPr sz="1100" b="1"/>
            </a:lvl8pPr>
            <a:lvl9pPr marL="256692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60" indent="0">
              <a:buNone/>
              <a:defRPr sz="1400" b="1"/>
            </a:lvl2pPr>
            <a:lvl3pPr marL="641727" indent="0">
              <a:buNone/>
              <a:defRPr sz="1300" b="1"/>
            </a:lvl3pPr>
            <a:lvl4pPr marL="962594" indent="0">
              <a:buNone/>
              <a:defRPr sz="1100" b="1"/>
            </a:lvl4pPr>
            <a:lvl5pPr marL="1283461" indent="0">
              <a:buNone/>
              <a:defRPr sz="1100" b="1"/>
            </a:lvl5pPr>
            <a:lvl6pPr marL="1604330" indent="0">
              <a:buNone/>
              <a:defRPr sz="1100" b="1"/>
            </a:lvl6pPr>
            <a:lvl7pPr marL="1925191" indent="0">
              <a:buNone/>
              <a:defRPr sz="1100" b="1"/>
            </a:lvl7pPr>
            <a:lvl8pPr marL="2246061" indent="0">
              <a:buNone/>
              <a:defRPr sz="1100" b="1"/>
            </a:lvl8pPr>
            <a:lvl9pPr marL="256692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1634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3247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140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3" y="27350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3" y="1435448"/>
            <a:ext cx="3008189" cy="4690318"/>
          </a:xfrm>
        </p:spPr>
        <p:txBody>
          <a:bodyPr/>
          <a:lstStyle>
            <a:lvl1pPr marL="0" indent="0">
              <a:buNone/>
              <a:defRPr sz="1000"/>
            </a:lvl1pPr>
            <a:lvl2pPr marL="320860" indent="0">
              <a:buNone/>
              <a:defRPr sz="800"/>
            </a:lvl2pPr>
            <a:lvl3pPr marL="641727" indent="0">
              <a:buNone/>
              <a:defRPr sz="700"/>
            </a:lvl3pPr>
            <a:lvl4pPr marL="962594" indent="0">
              <a:buNone/>
              <a:defRPr sz="600"/>
            </a:lvl4pPr>
            <a:lvl5pPr marL="1283461" indent="0">
              <a:buNone/>
              <a:defRPr sz="600"/>
            </a:lvl5pPr>
            <a:lvl6pPr marL="1604330" indent="0">
              <a:buNone/>
              <a:defRPr sz="600"/>
            </a:lvl6pPr>
            <a:lvl7pPr marL="1925191" indent="0">
              <a:buNone/>
              <a:defRPr sz="600"/>
            </a:lvl7pPr>
            <a:lvl8pPr marL="2246061" indent="0">
              <a:buNone/>
              <a:defRPr sz="600"/>
            </a:lvl8pPr>
            <a:lvl9pPr marL="2566924" indent="0">
              <a:buNone/>
              <a:defRPr sz="600"/>
            </a:lvl9pPr>
          </a:lstStyle>
          <a:p>
            <a:pPr lvl="0"/>
            <a:r>
              <a:rPr lang="en-US" smtClean="0"/>
              <a:t>Click to edit Master text styles</a:t>
            </a:r>
          </a:p>
        </p:txBody>
      </p:sp>
    </p:spTree>
    <p:extLst>
      <p:ext uri="{BB962C8B-B14F-4D97-AF65-F5344CB8AC3E}">
        <p14:creationId xmlns:p14="http://schemas.microsoft.com/office/powerpoint/2010/main" val="8792622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1" y="612800"/>
            <a:ext cx="5486177" cy="4114354"/>
          </a:xfrm>
        </p:spPr>
        <p:txBody>
          <a:bodyPr/>
          <a:lstStyle>
            <a:lvl1pPr marL="0" indent="0">
              <a:buNone/>
              <a:defRPr sz="2200"/>
            </a:lvl1pPr>
            <a:lvl2pPr marL="320860" indent="0">
              <a:buNone/>
              <a:defRPr sz="2000"/>
            </a:lvl2pPr>
            <a:lvl3pPr marL="641727" indent="0">
              <a:buNone/>
              <a:defRPr sz="1700"/>
            </a:lvl3pPr>
            <a:lvl4pPr marL="962594" indent="0">
              <a:buNone/>
              <a:defRPr sz="1400"/>
            </a:lvl4pPr>
            <a:lvl5pPr marL="1283461" indent="0">
              <a:buNone/>
              <a:defRPr sz="1400"/>
            </a:lvl5pPr>
            <a:lvl6pPr marL="1604330" indent="0">
              <a:buNone/>
              <a:defRPr sz="1400"/>
            </a:lvl6pPr>
            <a:lvl7pPr marL="1925191" indent="0">
              <a:buNone/>
              <a:defRPr sz="1400"/>
            </a:lvl7pPr>
            <a:lvl8pPr marL="2246061" indent="0">
              <a:buNone/>
              <a:defRPr sz="1400"/>
            </a:lvl8pPr>
            <a:lvl9pPr marL="256692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1" y="5367860"/>
            <a:ext cx="5486177" cy="804788"/>
          </a:xfrm>
        </p:spPr>
        <p:txBody>
          <a:bodyPr/>
          <a:lstStyle>
            <a:lvl1pPr marL="0" indent="0">
              <a:buNone/>
              <a:defRPr sz="1000"/>
            </a:lvl1pPr>
            <a:lvl2pPr marL="320860" indent="0">
              <a:buNone/>
              <a:defRPr sz="800"/>
            </a:lvl2pPr>
            <a:lvl3pPr marL="641727" indent="0">
              <a:buNone/>
              <a:defRPr sz="700"/>
            </a:lvl3pPr>
            <a:lvl4pPr marL="962594" indent="0">
              <a:buNone/>
              <a:defRPr sz="600"/>
            </a:lvl4pPr>
            <a:lvl5pPr marL="1283461" indent="0">
              <a:buNone/>
              <a:defRPr sz="600"/>
            </a:lvl5pPr>
            <a:lvl6pPr marL="1604330" indent="0">
              <a:buNone/>
              <a:defRPr sz="600"/>
            </a:lvl6pPr>
            <a:lvl7pPr marL="1925191" indent="0">
              <a:buNone/>
              <a:defRPr sz="600"/>
            </a:lvl7pPr>
            <a:lvl8pPr marL="2246061" indent="0">
              <a:buNone/>
              <a:defRPr sz="600"/>
            </a:lvl8pPr>
            <a:lvl9pPr marL="2566924" indent="0">
              <a:buNone/>
              <a:defRPr sz="600"/>
            </a:lvl9pPr>
          </a:lstStyle>
          <a:p>
            <a:pPr lvl="0"/>
            <a:r>
              <a:rPr lang="en-US" smtClean="0"/>
              <a:t>Click to edit Master text styles</a:t>
            </a:r>
          </a:p>
        </p:txBody>
      </p:sp>
    </p:spTree>
    <p:extLst>
      <p:ext uri="{BB962C8B-B14F-4D97-AF65-F5344CB8AC3E}">
        <p14:creationId xmlns:p14="http://schemas.microsoft.com/office/powerpoint/2010/main" val="2013895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0804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51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tif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tif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227070707"/>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11" algn="ctr" rtl="0" eaLnBrk="1" fontAlgn="base" hangingPunct="1">
        <a:spcBef>
          <a:spcPct val="0"/>
        </a:spcBef>
        <a:spcAft>
          <a:spcPct val="0"/>
        </a:spcAft>
        <a:defRPr sz="4400">
          <a:solidFill>
            <a:schemeClr val="tx2"/>
          </a:solidFill>
          <a:latin typeface="Arial" charset="0"/>
        </a:defRPr>
      </a:lvl6pPr>
      <a:lvl7pPr marL="914024" algn="ctr" rtl="0" eaLnBrk="1" fontAlgn="base" hangingPunct="1">
        <a:spcBef>
          <a:spcPct val="0"/>
        </a:spcBef>
        <a:spcAft>
          <a:spcPct val="0"/>
        </a:spcAft>
        <a:defRPr sz="4400">
          <a:solidFill>
            <a:schemeClr val="tx2"/>
          </a:solidFill>
          <a:latin typeface="Arial" charset="0"/>
        </a:defRPr>
      </a:lvl7pPr>
      <a:lvl8pPr marL="1371040" algn="ctr" rtl="0" eaLnBrk="1" fontAlgn="base" hangingPunct="1">
        <a:spcBef>
          <a:spcPct val="0"/>
        </a:spcBef>
        <a:spcAft>
          <a:spcPct val="0"/>
        </a:spcAft>
        <a:defRPr sz="4400">
          <a:solidFill>
            <a:schemeClr val="tx2"/>
          </a:solidFill>
          <a:latin typeface="Arial" charset="0"/>
        </a:defRPr>
      </a:lvl8pPr>
      <a:lvl9pPr marL="1828052" algn="ctr" rtl="0" eaLnBrk="1" fontAlgn="base" hangingPunct="1">
        <a:spcBef>
          <a:spcPct val="0"/>
        </a:spcBef>
        <a:spcAft>
          <a:spcPct val="0"/>
        </a:spcAft>
        <a:defRPr sz="4400">
          <a:solidFill>
            <a:schemeClr val="tx2"/>
          </a:solidFill>
          <a:latin typeface="Arial" charset="0"/>
        </a:defRPr>
      </a:lvl9pPr>
    </p:titleStyle>
    <p:bodyStyle>
      <a:lvl1pPr marL="342761" indent="-342761" algn="l" rtl="0" eaLnBrk="1" fontAlgn="base" hangingPunct="1">
        <a:spcBef>
          <a:spcPct val="20000"/>
        </a:spcBef>
        <a:spcAft>
          <a:spcPct val="0"/>
        </a:spcAft>
        <a:buChar char="•"/>
        <a:defRPr sz="3200">
          <a:solidFill>
            <a:schemeClr val="tx1"/>
          </a:solidFill>
          <a:latin typeface="+mn-lt"/>
          <a:ea typeface="+mn-ea"/>
          <a:cs typeface="+mn-cs"/>
        </a:defRPr>
      </a:lvl1pPr>
      <a:lvl2pPr marL="742646" indent="-285632" algn="l" rtl="0" eaLnBrk="1" fontAlgn="base" hangingPunct="1">
        <a:spcBef>
          <a:spcPct val="20000"/>
        </a:spcBef>
        <a:spcAft>
          <a:spcPct val="0"/>
        </a:spcAft>
        <a:buChar char="–"/>
        <a:defRPr sz="2800">
          <a:solidFill>
            <a:schemeClr val="tx1"/>
          </a:solidFill>
          <a:latin typeface="+mn-lt"/>
        </a:defRPr>
      </a:lvl2pPr>
      <a:lvl3pPr marL="1142530" indent="-228505" algn="l" rtl="0" eaLnBrk="1" fontAlgn="base" hangingPunct="1">
        <a:spcBef>
          <a:spcPct val="20000"/>
        </a:spcBef>
        <a:spcAft>
          <a:spcPct val="0"/>
        </a:spcAft>
        <a:buChar char="•"/>
        <a:defRPr sz="2400">
          <a:solidFill>
            <a:schemeClr val="tx1"/>
          </a:solidFill>
          <a:latin typeface="+mn-lt"/>
        </a:defRPr>
      </a:lvl3pPr>
      <a:lvl4pPr marL="1599544" indent="-228505" algn="l" rtl="0" eaLnBrk="1" fontAlgn="base" hangingPunct="1">
        <a:spcBef>
          <a:spcPct val="20000"/>
        </a:spcBef>
        <a:spcAft>
          <a:spcPct val="0"/>
        </a:spcAft>
        <a:buChar char="–"/>
        <a:defRPr sz="2000">
          <a:solidFill>
            <a:schemeClr val="tx1"/>
          </a:solidFill>
          <a:latin typeface="+mn-lt"/>
        </a:defRPr>
      </a:lvl4pPr>
      <a:lvl5pPr marL="2056560" indent="-228505" algn="l" rtl="0" eaLnBrk="1" fontAlgn="base" hangingPunct="1">
        <a:spcBef>
          <a:spcPct val="20000"/>
        </a:spcBef>
        <a:spcAft>
          <a:spcPct val="0"/>
        </a:spcAft>
        <a:buChar char="»"/>
        <a:defRPr sz="2000">
          <a:solidFill>
            <a:schemeClr val="tx1"/>
          </a:solidFill>
          <a:latin typeface="+mn-lt"/>
        </a:defRPr>
      </a:lvl5pPr>
      <a:lvl6pPr marL="2513573" indent="-228505" algn="l" rtl="0" eaLnBrk="1" fontAlgn="base" hangingPunct="1">
        <a:spcBef>
          <a:spcPct val="20000"/>
        </a:spcBef>
        <a:spcAft>
          <a:spcPct val="0"/>
        </a:spcAft>
        <a:buChar char="»"/>
        <a:defRPr sz="2000">
          <a:solidFill>
            <a:schemeClr val="tx1"/>
          </a:solidFill>
          <a:latin typeface="+mn-lt"/>
        </a:defRPr>
      </a:lvl6pPr>
      <a:lvl7pPr marL="2970584" indent="-228505" algn="l" rtl="0" eaLnBrk="1" fontAlgn="base" hangingPunct="1">
        <a:spcBef>
          <a:spcPct val="20000"/>
        </a:spcBef>
        <a:spcAft>
          <a:spcPct val="0"/>
        </a:spcAft>
        <a:buChar char="»"/>
        <a:defRPr sz="2000">
          <a:solidFill>
            <a:schemeClr val="tx1"/>
          </a:solidFill>
          <a:latin typeface="+mn-lt"/>
        </a:defRPr>
      </a:lvl7pPr>
      <a:lvl8pPr marL="3427598" indent="-228505" algn="l" rtl="0" eaLnBrk="1" fontAlgn="base" hangingPunct="1">
        <a:spcBef>
          <a:spcPct val="20000"/>
        </a:spcBef>
        <a:spcAft>
          <a:spcPct val="0"/>
        </a:spcAft>
        <a:buChar char="»"/>
        <a:defRPr sz="2000">
          <a:solidFill>
            <a:schemeClr val="tx1"/>
          </a:solidFill>
          <a:latin typeface="+mn-lt"/>
        </a:defRPr>
      </a:lvl8pPr>
      <a:lvl9pPr marL="3884609" indent="-22850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1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13" y="1946716"/>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2814524878"/>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xStyles>
    <p:titleStyle>
      <a:lvl1pPr algn="ctr" defTabSz="409827"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728"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463"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200"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2935"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272"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54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183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116"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384"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123"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7859"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8592"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19325"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463" rtl="0" eaLnBrk="1" latinLnBrk="0" hangingPunct="1">
        <a:defRPr sz="1300" kern="1200">
          <a:solidFill>
            <a:schemeClr val="tx1"/>
          </a:solidFill>
          <a:latin typeface="+mn-lt"/>
          <a:ea typeface="+mn-ea"/>
          <a:cs typeface="+mn-cs"/>
        </a:defRPr>
      </a:lvl1pPr>
      <a:lvl2pPr marL="320728" algn="l" defTabSz="641463" rtl="0" eaLnBrk="1" latinLnBrk="0" hangingPunct="1">
        <a:defRPr sz="1300" kern="1200">
          <a:solidFill>
            <a:schemeClr val="tx1"/>
          </a:solidFill>
          <a:latin typeface="+mn-lt"/>
          <a:ea typeface="+mn-ea"/>
          <a:cs typeface="+mn-cs"/>
        </a:defRPr>
      </a:lvl2pPr>
      <a:lvl3pPr marL="641463" algn="l" defTabSz="641463" rtl="0" eaLnBrk="1" latinLnBrk="0" hangingPunct="1">
        <a:defRPr sz="1300" kern="1200">
          <a:solidFill>
            <a:schemeClr val="tx1"/>
          </a:solidFill>
          <a:latin typeface="+mn-lt"/>
          <a:ea typeface="+mn-ea"/>
          <a:cs typeface="+mn-cs"/>
        </a:defRPr>
      </a:lvl3pPr>
      <a:lvl4pPr marL="962200" algn="l" defTabSz="641463" rtl="0" eaLnBrk="1" latinLnBrk="0" hangingPunct="1">
        <a:defRPr sz="1300" kern="1200">
          <a:solidFill>
            <a:schemeClr val="tx1"/>
          </a:solidFill>
          <a:latin typeface="+mn-lt"/>
          <a:ea typeface="+mn-ea"/>
          <a:cs typeface="+mn-cs"/>
        </a:defRPr>
      </a:lvl4pPr>
      <a:lvl5pPr marL="1282935" algn="l" defTabSz="641463" rtl="0" eaLnBrk="1" latinLnBrk="0" hangingPunct="1">
        <a:defRPr sz="1300" kern="1200">
          <a:solidFill>
            <a:schemeClr val="tx1"/>
          </a:solidFill>
          <a:latin typeface="+mn-lt"/>
          <a:ea typeface="+mn-ea"/>
          <a:cs typeface="+mn-cs"/>
        </a:defRPr>
      </a:lvl5pPr>
      <a:lvl6pPr marL="1603674" algn="l" defTabSz="641463" rtl="0" eaLnBrk="1" latinLnBrk="0" hangingPunct="1">
        <a:defRPr sz="1300" kern="1200">
          <a:solidFill>
            <a:schemeClr val="tx1"/>
          </a:solidFill>
          <a:latin typeface="+mn-lt"/>
          <a:ea typeface="+mn-ea"/>
          <a:cs typeface="+mn-cs"/>
        </a:defRPr>
      </a:lvl6pPr>
      <a:lvl7pPr marL="1924402" algn="l" defTabSz="641463" rtl="0" eaLnBrk="1" latinLnBrk="0" hangingPunct="1">
        <a:defRPr sz="1300" kern="1200">
          <a:solidFill>
            <a:schemeClr val="tx1"/>
          </a:solidFill>
          <a:latin typeface="+mn-lt"/>
          <a:ea typeface="+mn-ea"/>
          <a:cs typeface="+mn-cs"/>
        </a:defRPr>
      </a:lvl7pPr>
      <a:lvl8pPr marL="2245141" algn="l" defTabSz="641463" rtl="0" eaLnBrk="1" latinLnBrk="0" hangingPunct="1">
        <a:defRPr sz="1300" kern="1200">
          <a:solidFill>
            <a:schemeClr val="tx1"/>
          </a:solidFill>
          <a:latin typeface="+mn-lt"/>
          <a:ea typeface="+mn-ea"/>
          <a:cs typeface="+mn-cs"/>
        </a:defRPr>
      </a:lvl8pPr>
      <a:lvl9pPr marL="2565873" algn="l" defTabSz="641463"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pPr defTabSz="914400"/>
            <a:endParaRPr lang="en-US" dirty="0">
              <a:solidFill>
                <a:prstClr val="black"/>
              </a:solidFill>
            </a:endParaRPr>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pPr defTabSz="914400"/>
            <a:fld id="{D12AA694-00EB-4F4B-AABB-6F50FB178914}"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192025314"/>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 id="214748492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3285216548"/>
      </p:ext>
    </p:extLst>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xStyles>
    <p:titleStyle>
      <a:lvl1pPr algn="ctr" defTabSz="405171" rtl="0" eaLnBrk="0" fontAlgn="base" hangingPunct="0">
        <a:spcBef>
          <a:spcPct val="0"/>
        </a:spcBef>
        <a:spcAft>
          <a:spcPct val="0"/>
        </a:spcAft>
        <a:defRPr sz="5625">
          <a:solidFill>
            <a:srgbClr val="000000"/>
          </a:solidFill>
          <a:latin typeface="+mj-lt"/>
          <a:ea typeface="+mj-ea"/>
          <a:cs typeface="+mj-cs"/>
          <a:sym typeface="Helvetica Light" charset="0"/>
        </a:defRPr>
      </a:lvl1pPr>
      <a:lvl2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2pPr>
      <a:lvl3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3pPr>
      <a:lvl4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4pPr>
      <a:lvl5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9pPr>
    </p:titleStyle>
    <p:bodyStyle>
      <a:lvl1pPr marL="262301"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1pPr>
      <a:lvl2pPr marL="530182"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2pPr>
      <a:lvl3pPr marL="798063"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3pPr>
      <a:lvl4pPr marL="1065944"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4pPr>
      <a:lvl5pPr marL="1333825"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266" kern="1200">
          <a:solidFill>
            <a:schemeClr val="tx1"/>
          </a:solidFill>
          <a:latin typeface="+mn-lt"/>
          <a:ea typeface="+mn-ea"/>
          <a:cs typeface="+mn-cs"/>
        </a:defRPr>
      </a:lvl1pPr>
      <a:lvl2pPr marL="321324" algn="l" defTabSz="642651" rtl="0" eaLnBrk="1" latinLnBrk="0" hangingPunct="1">
        <a:defRPr sz="1266" kern="1200">
          <a:solidFill>
            <a:schemeClr val="tx1"/>
          </a:solidFill>
          <a:latin typeface="+mn-lt"/>
          <a:ea typeface="+mn-ea"/>
          <a:cs typeface="+mn-cs"/>
        </a:defRPr>
      </a:lvl2pPr>
      <a:lvl3pPr marL="642651" algn="l" defTabSz="642651" rtl="0" eaLnBrk="1" latinLnBrk="0" hangingPunct="1">
        <a:defRPr sz="1266" kern="1200">
          <a:solidFill>
            <a:schemeClr val="tx1"/>
          </a:solidFill>
          <a:latin typeface="+mn-lt"/>
          <a:ea typeface="+mn-ea"/>
          <a:cs typeface="+mn-cs"/>
        </a:defRPr>
      </a:lvl3pPr>
      <a:lvl4pPr marL="963975" algn="l" defTabSz="642651" rtl="0" eaLnBrk="1" latinLnBrk="0" hangingPunct="1">
        <a:defRPr sz="1266" kern="1200">
          <a:solidFill>
            <a:schemeClr val="tx1"/>
          </a:solidFill>
          <a:latin typeface="+mn-lt"/>
          <a:ea typeface="+mn-ea"/>
          <a:cs typeface="+mn-cs"/>
        </a:defRPr>
      </a:lvl4pPr>
      <a:lvl5pPr marL="1285302" algn="l" defTabSz="642651" rtl="0" eaLnBrk="1" latinLnBrk="0" hangingPunct="1">
        <a:defRPr sz="1266" kern="1200">
          <a:solidFill>
            <a:schemeClr val="tx1"/>
          </a:solidFill>
          <a:latin typeface="+mn-lt"/>
          <a:ea typeface="+mn-ea"/>
          <a:cs typeface="+mn-cs"/>
        </a:defRPr>
      </a:lvl5pPr>
      <a:lvl6pPr marL="1606628" algn="l" defTabSz="642651" rtl="0" eaLnBrk="1" latinLnBrk="0" hangingPunct="1">
        <a:defRPr sz="1266" kern="1200">
          <a:solidFill>
            <a:schemeClr val="tx1"/>
          </a:solidFill>
          <a:latin typeface="+mn-lt"/>
          <a:ea typeface="+mn-ea"/>
          <a:cs typeface="+mn-cs"/>
        </a:defRPr>
      </a:lvl6pPr>
      <a:lvl7pPr marL="1927954" algn="l" defTabSz="642651" rtl="0" eaLnBrk="1" latinLnBrk="0" hangingPunct="1">
        <a:defRPr sz="1266" kern="1200">
          <a:solidFill>
            <a:schemeClr val="tx1"/>
          </a:solidFill>
          <a:latin typeface="+mn-lt"/>
          <a:ea typeface="+mn-ea"/>
          <a:cs typeface="+mn-cs"/>
        </a:defRPr>
      </a:lvl7pPr>
      <a:lvl8pPr marL="2249281" algn="l" defTabSz="642651" rtl="0" eaLnBrk="1" latinLnBrk="0" hangingPunct="1">
        <a:defRPr sz="1266" kern="1200">
          <a:solidFill>
            <a:schemeClr val="tx1"/>
          </a:solidFill>
          <a:latin typeface="+mn-lt"/>
          <a:ea typeface="+mn-ea"/>
          <a:cs typeface="+mn-cs"/>
        </a:defRPr>
      </a:lvl8pPr>
      <a:lvl9pPr marL="2570607" algn="l" defTabSz="642651" rtl="0" eaLnBrk="1" latinLnBrk="0" hangingPunct="1">
        <a:defRPr sz="1266"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pPr defTabSz="914400"/>
            <a:endParaRPr lang="en-US" dirty="0">
              <a:solidFill>
                <a:prstClr val="black"/>
              </a:solidFill>
            </a:endParaRPr>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pPr defTabSz="914400"/>
            <a:fld id="{D12AA694-00EB-4F4B-AABB-6F50FB178914}"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80621187"/>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 id="2147484945"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12/1/2017</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382541569"/>
      </p:ext>
    </p:extLst>
  </p:cSld>
  <p:clrMap bg1="lt1" tx1="dk1" bg2="lt2" tx2="dk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CLINK TO EDIT MASTER TITLE STYLE</a:t>
            </a:r>
          </a:p>
        </p:txBody>
      </p:sp>
      <p:sp>
        <p:nvSpPr>
          <p:cNvPr id="1027"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 y="6553200"/>
            <a:ext cx="2774731"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atin typeface="Arial" panose="020B0604020202020204" pitchFamily="34" charset="0"/>
                <a:cs typeface="Arial" panose="020B0604020202020204" pitchFamily="34" charset="0"/>
              </a:defRPr>
            </a:lvl1pPr>
          </a:lstStyle>
          <a:p>
            <a:pPr defTabSz="914400" eaLnBrk="0" fontAlgn="base" hangingPunct="0">
              <a:spcBef>
                <a:spcPct val="0"/>
              </a:spcBef>
              <a:spcAft>
                <a:spcPct val="0"/>
              </a:spcAft>
            </a:pPr>
            <a:r>
              <a:rPr lang="en-US" dirty="0" smtClean="0">
                <a:solidFill>
                  <a:srgbClr val="000000"/>
                </a:solidFill>
              </a:rPr>
              <a:t>Engineering Design And Development</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latin typeface="Times" charset="0"/>
              </a:defRPr>
            </a:lvl1pPr>
          </a:lstStyle>
          <a:p>
            <a:pPr defTabSz="914400"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a:latin typeface="Times" charset="0"/>
              </a:defRPr>
            </a:lvl1pPr>
          </a:lstStyle>
          <a:p>
            <a:pPr defTabSz="914400" eaLnBrk="0" fontAlgn="base" hangingPunct="0">
              <a:spcBef>
                <a:spcPct val="0"/>
              </a:spcBef>
              <a:spcAft>
                <a:spcPct val="0"/>
              </a:spcAft>
            </a:pPr>
            <a:fld id="{F9AD4160-40F7-4C67-9BB5-5D52FB100129}" type="slidenum">
              <a:rPr lang="en-US">
                <a:solidFill>
                  <a:srgbClr val="000000"/>
                </a:solidFill>
              </a:rPr>
              <a:pPr defTabSz="914400" eaLnBrk="0" fontAlgn="base" hangingPunct="0">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522703021"/>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rtl="0" eaLnBrk="0" fontAlgn="base" hangingPunct="0">
        <a:spcBef>
          <a:spcPct val="0"/>
        </a:spcBef>
        <a:spcAft>
          <a:spcPct val="0"/>
        </a:spcAft>
        <a:defRPr sz="2300">
          <a:solidFill>
            <a:srgbClr val="1D2F86"/>
          </a:solidFill>
          <a:latin typeface="+mj-lt"/>
          <a:ea typeface="+mj-ea"/>
          <a:cs typeface="+mj-cs"/>
        </a:defRPr>
      </a:lvl1pPr>
      <a:lvl2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2pPr>
      <a:lvl3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3pPr>
      <a:lvl4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4pPr>
      <a:lvl5pPr algn="l" rtl="0" eaLnBrk="0" fontAlgn="base" hangingPunct="0">
        <a:spcBef>
          <a:spcPct val="0"/>
        </a:spcBef>
        <a:spcAft>
          <a:spcPct val="0"/>
        </a:spcAft>
        <a:defRPr sz="2300">
          <a:solidFill>
            <a:srgbClr val="1D2F86"/>
          </a:solidFill>
          <a:latin typeface="Interstate-Regular" charset="0"/>
          <a:ea typeface="ＭＳ Ｐゴシック" charset="-128"/>
          <a:cs typeface="ＭＳ Ｐゴシック" charset="-128"/>
        </a:defRPr>
      </a:lvl5pPr>
      <a:lvl6pPr marL="4572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6pPr>
      <a:lvl7pPr marL="9144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7pPr>
      <a:lvl8pPr marL="13716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8pPr>
      <a:lvl9pPr marL="1828800" algn="l" rtl="0" fontAlgn="base">
        <a:spcBef>
          <a:spcPct val="0"/>
        </a:spcBef>
        <a:spcAft>
          <a:spcPct val="0"/>
        </a:spcAft>
        <a:defRPr sz="2300">
          <a:solidFill>
            <a:srgbClr val="1D2F86"/>
          </a:solidFill>
          <a:latin typeface="Interstate-Regular"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B60E2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60E20"/>
        </a:buClr>
        <a:buChar char="–"/>
        <a:defRPr sz="2500">
          <a:solidFill>
            <a:schemeClr val="tx1"/>
          </a:solidFill>
          <a:latin typeface="+mn-lt"/>
          <a:ea typeface="+mn-ea"/>
        </a:defRPr>
      </a:lvl2pPr>
      <a:lvl3pPr marL="1143000" indent="-228600" algn="l" rtl="0" eaLnBrk="0" fontAlgn="base" hangingPunct="0">
        <a:spcBef>
          <a:spcPct val="20000"/>
        </a:spcBef>
        <a:spcAft>
          <a:spcPct val="0"/>
        </a:spcAft>
        <a:buClr>
          <a:srgbClr val="B60E20"/>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B60E2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B60E20"/>
        </a:buClr>
        <a:buChar char="»"/>
        <a:defRPr sz="1700">
          <a:solidFill>
            <a:schemeClr val="tx1"/>
          </a:solidFill>
          <a:latin typeface="+mn-lt"/>
          <a:ea typeface="+mn-ea"/>
        </a:defRPr>
      </a:lvl5pPr>
      <a:lvl6pPr marL="2514600" indent="-228600" algn="l" rtl="0" fontAlgn="base">
        <a:spcBef>
          <a:spcPct val="20000"/>
        </a:spcBef>
        <a:spcAft>
          <a:spcPct val="0"/>
        </a:spcAft>
        <a:buClr>
          <a:srgbClr val="B60E20"/>
        </a:buClr>
        <a:buChar char="»"/>
        <a:defRPr sz="1700">
          <a:solidFill>
            <a:schemeClr val="tx1"/>
          </a:solidFill>
          <a:latin typeface="+mn-lt"/>
          <a:ea typeface="+mn-ea"/>
        </a:defRPr>
      </a:lvl6pPr>
      <a:lvl7pPr marL="2971800" indent="-228600" algn="l" rtl="0" fontAlgn="base">
        <a:spcBef>
          <a:spcPct val="20000"/>
        </a:spcBef>
        <a:spcAft>
          <a:spcPct val="0"/>
        </a:spcAft>
        <a:buClr>
          <a:srgbClr val="B60E20"/>
        </a:buClr>
        <a:buChar char="»"/>
        <a:defRPr sz="1700">
          <a:solidFill>
            <a:schemeClr val="tx1"/>
          </a:solidFill>
          <a:latin typeface="+mn-lt"/>
          <a:ea typeface="+mn-ea"/>
        </a:defRPr>
      </a:lvl7pPr>
      <a:lvl8pPr marL="3429000" indent="-228600" algn="l" rtl="0" fontAlgn="base">
        <a:spcBef>
          <a:spcPct val="20000"/>
        </a:spcBef>
        <a:spcAft>
          <a:spcPct val="0"/>
        </a:spcAft>
        <a:buClr>
          <a:srgbClr val="B60E20"/>
        </a:buClr>
        <a:buChar char="»"/>
        <a:defRPr sz="1700">
          <a:solidFill>
            <a:schemeClr val="tx1"/>
          </a:solidFill>
          <a:latin typeface="+mn-lt"/>
          <a:ea typeface="+mn-ea"/>
        </a:defRPr>
      </a:lvl8pPr>
      <a:lvl9pPr marL="3886200" indent="-228600" algn="l" rtl="0" fontAlgn="base">
        <a:spcBef>
          <a:spcPct val="20000"/>
        </a:spcBef>
        <a:spcAft>
          <a:spcPct val="0"/>
        </a:spcAft>
        <a:buClr>
          <a:srgbClr val="B60E20"/>
        </a:buClr>
        <a:buChar char="»"/>
        <a:defRPr sz="17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5"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6" tIns="35646" rIns="35646" bIns="35646"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5" y="1946708"/>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6" tIns="35646" rIns="35646" bIns="35646"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61329994"/>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409995"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9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60"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727"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594"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461" algn="ctr" defTabSz="40999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8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771"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167"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55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933" indent="-267383" algn="l" defTabSz="409995"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803"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668"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534"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397" indent="-267383" algn="l" defTabSz="40999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727" rtl="0" eaLnBrk="1" latinLnBrk="0" hangingPunct="1">
        <a:defRPr sz="1300" kern="1200">
          <a:solidFill>
            <a:schemeClr val="tx1"/>
          </a:solidFill>
          <a:latin typeface="+mn-lt"/>
          <a:ea typeface="+mn-ea"/>
          <a:cs typeface="+mn-cs"/>
        </a:defRPr>
      </a:lvl1pPr>
      <a:lvl2pPr marL="320860" algn="l" defTabSz="641727" rtl="0" eaLnBrk="1" latinLnBrk="0" hangingPunct="1">
        <a:defRPr sz="1300" kern="1200">
          <a:solidFill>
            <a:schemeClr val="tx1"/>
          </a:solidFill>
          <a:latin typeface="+mn-lt"/>
          <a:ea typeface="+mn-ea"/>
          <a:cs typeface="+mn-cs"/>
        </a:defRPr>
      </a:lvl2pPr>
      <a:lvl3pPr marL="641727" algn="l" defTabSz="641727" rtl="0" eaLnBrk="1" latinLnBrk="0" hangingPunct="1">
        <a:defRPr sz="1300" kern="1200">
          <a:solidFill>
            <a:schemeClr val="tx1"/>
          </a:solidFill>
          <a:latin typeface="+mn-lt"/>
          <a:ea typeface="+mn-ea"/>
          <a:cs typeface="+mn-cs"/>
        </a:defRPr>
      </a:lvl3pPr>
      <a:lvl4pPr marL="962594" algn="l" defTabSz="641727" rtl="0" eaLnBrk="1" latinLnBrk="0" hangingPunct="1">
        <a:defRPr sz="1300" kern="1200">
          <a:solidFill>
            <a:schemeClr val="tx1"/>
          </a:solidFill>
          <a:latin typeface="+mn-lt"/>
          <a:ea typeface="+mn-ea"/>
          <a:cs typeface="+mn-cs"/>
        </a:defRPr>
      </a:lvl4pPr>
      <a:lvl5pPr marL="1283461" algn="l" defTabSz="641727" rtl="0" eaLnBrk="1" latinLnBrk="0" hangingPunct="1">
        <a:defRPr sz="1300" kern="1200">
          <a:solidFill>
            <a:schemeClr val="tx1"/>
          </a:solidFill>
          <a:latin typeface="+mn-lt"/>
          <a:ea typeface="+mn-ea"/>
          <a:cs typeface="+mn-cs"/>
        </a:defRPr>
      </a:lvl5pPr>
      <a:lvl6pPr marL="1604330" algn="l" defTabSz="641727" rtl="0" eaLnBrk="1" latinLnBrk="0" hangingPunct="1">
        <a:defRPr sz="1300" kern="1200">
          <a:solidFill>
            <a:schemeClr val="tx1"/>
          </a:solidFill>
          <a:latin typeface="+mn-lt"/>
          <a:ea typeface="+mn-ea"/>
          <a:cs typeface="+mn-cs"/>
        </a:defRPr>
      </a:lvl6pPr>
      <a:lvl7pPr marL="1925191" algn="l" defTabSz="641727" rtl="0" eaLnBrk="1" latinLnBrk="0" hangingPunct="1">
        <a:defRPr sz="1300" kern="1200">
          <a:solidFill>
            <a:schemeClr val="tx1"/>
          </a:solidFill>
          <a:latin typeface="+mn-lt"/>
          <a:ea typeface="+mn-ea"/>
          <a:cs typeface="+mn-cs"/>
        </a:defRPr>
      </a:lvl7pPr>
      <a:lvl8pPr marL="2246061" algn="l" defTabSz="641727" rtl="0" eaLnBrk="1" latinLnBrk="0" hangingPunct="1">
        <a:defRPr sz="1300" kern="1200">
          <a:solidFill>
            <a:schemeClr val="tx1"/>
          </a:solidFill>
          <a:latin typeface="+mn-lt"/>
          <a:ea typeface="+mn-ea"/>
          <a:cs typeface="+mn-cs"/>
        </a:defRPr>
      </a:lvl8pPr>
      <a:lvl9pPr marL="2566924" algn="l" defTabSz="64172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2" Type="http://schemas.openxmlformats.org/officeDocument/2006/relationships/hyperlink" Target="https://erau.instructure.com/courses/50529/pages/academic-resources" TargetMode="External"/><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2" Type="http://schemas.openxmlformats.org/officeDocument/2006/relationships/hyperlink" Target="https://www.ecfr.gov/cgi-bin/text-idx?tpl=/ecfrbrowse/Title14/14tab_02.tpl" TargetMode="External"/><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964632" y="4601438"/>
            <a:ext cx="7234988" cy="2050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rgbClr val="B60E2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60E20"/>
              </a:buClr>
              <a:buChar char="–"/>
              <a:defRPr sz="2500">
                <a:solidFill>
                  <a:schemeClr val="tx1"/>
                </a:solidFill>
                <a:latin typeface="+mn-lt"/>
                <a:ea typeface="+mn-ea"/>
              </a:defRPr>
            </a:lvl2pPr>
            <a:lvl3pPr marL="1143000" indent="-228600" algn="l" rtl="0" eaLnBrk="0" fontAlgn="base" hangingPunct="0">
              <a:spcBef>
                <a:spcPct val="20000"/>
              </a:spcBef>
              <a:spcAft>
                <a:spcPct val="0"/>
              </a:spcAft>
              <a:buClr>
                <a:srgbClr val="B60E20"/>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B60E2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B60E20"/>
              </a:buClr>
              <a:buChar char="»"/>
              <a:defRPr sz="1700">
                <a:solidFill>
                  <a:schemeClr val="tx1"/>
                </a:solidFill>
                <a:latin typeface="+mn-lt"/>
                <a:ea typeface="+mn-ea"/>
              </a:defRPr>
            </a:lvl5pPr>
            <a:lvl6pPr marL="2514600" indent="-228600" algn="l" rtl="0" fontAlgn="base">
              <a:spcBef>
                <a:spcPct val="20000"/>
              </a:spcBef>
              <a:spcAft>
                <a:spcPct val="0"/>
              </a:spcAft>
              <a:buClr>
                <a:srgbClr val="B60E20"/>
              </a:buClr>
              <a:buChar char="»"/>
              <a:defRPr sz="1700">
                <a:solidFill>
                  <a:schemeClr val="tx1"/>
                </a:solidFill>
                <a:latin typeface="+mn-lt"/>
                <a:ea typeface="+mn-ea"/>
              </a:defRPr>
            </a:lvl6pPr>
            <a:lvl7pPr marL="2971800" indent="-228600" algn="l" rtl="0" fontAlgn="base">
              <a:spcBef>
                <a:spcPct val="20000"/>
              </a:spcBef>
              <a:spcAft>
                <a:spcPct val="0"/>
              </a:spcAft>
              <a:buClr>
                <a:srgbClr val="B60E20"/>
              </a:buClr>
              <a:buChar char="»"/>
              <a:defRPr sz="1700">
                <a:solidFill>
                  <a:schemeClr val="tx1"/>
                </a:solidFill>
                <a:latin typeface="+mn-lt"/>
                <a:ea typeface="+mn-ea"/>
              </a:defRPr>
            </a:lvl7pPr>
            <a:lvl8pPr marL="3429000" indent="-228600" algn="l" rtl="0" fontAlgn="base">
              <a:spcBef>
                <a:spcPct val="20000"/>
              </a:spcBef>
              <a:spcAft>
                <a:spcPct val="0"/>
              </a:spcAft>
              <a:buClr>
                <a:srgbClr val="B60E20"/>
              </a:buClr>
              <a:buChar char="»"/>
              <a:defRPr sz="1700">
                <a:solidFill>
                  <a:schemeClr val="tx1"/>
                </a:solidFill>
                <a:latin typeface="+mn-lt"/>
                <a:ea typeface="+mn-ea"/>
              </a:defRPr>
            </a:lvl8pPr>
            <a:lvl9pPr marL="3886200" indent="-228600" algn="l" rtl="0" fontAlgn="base">
              <a:spcBef>
                <a:spcPct val="20000"/>
              </a:spcBef>
              <a:spcAft>
                <a:spcPct val="0"/>
              </a:spcAft>
              <a:buClr>
                <a:srgbClr val="B60E20"/>
              </a:buClr>
              <a:buChar char="»"/>
              <a:defRPr sz="1700">
                <a:solidFill>
                  <a:schemeClr val="tx1"/>
                </a:solidFill>
                <a:latin typeface="+mn-lt"/>
                <a:ea typeface="+mn-ea"/>
              </a:defRPr>
            </a:lvl9pPr>
          </a:lstStyle>
          <a:p>
            <a:pPr marL="0" indent="0" algn="ctr" defTabSz="914400">
              <a:buFontTx/>
              <a:buNone/>
            </a:pPr>
            <a:r>
              <a:rPr lang="en-US" sz="3200" b="1" kern="0" dirty="0" smtClean="0">
                <a:solidFill>
                  <a:srgbClr val="002060"/>
                </a:solidFill>
                <a:latin typeface="Arial" panose="020B0604020202020204" pitchFamily="34" charset="0"/>
                <a:cs typeface="Arial" panose="020B0604020202020204" pitchFamily="34" charset="0"/>
              </a:rPr>
              <a:t>Management of Aeronautical Science</a:t>
            </a:r>
          </a:p>
          <a:p>
            <a:pPr marL="0" indent="0" algn="ctr" defTabSz="914400">
              <a:buFontTx/>
              <a:buNone/>
            </a:pPr>
            <a:r>
              <a:rPr lang="en-US" sz="3200" b="1" kern="0" dirty="0" smtClean="0">
                <a:solidFill>
                  <a:srgbClr val="002060"/>
                </a:solidFill>
                <a:latin typeface="Arial" panose="020B0604020202020204" pitchFamily="34" charset="0"/>
                <a:cs typeface="Arial" panose="020B0604020202020204" pitchFamily="34" charset="0"/>
              </a:rPr>
              <a:t>Module 8</a:t>
            </a:r>
          </a:p>
          <a:p>
            <a:pPr marL="0" indent="0" algn="ctr" defTabSz="914400">
              <a:buFontTx/>
              <a:buNone/>
            </a:pPr>
            <a:r>
              <a:rPr lang="en-US" sz="3200" b="1" dirty="0" smtClean="0">
                <a:solidFill>
                  <a:srgbClr val="000000"/>
                </a:solidFill>
              </a:rPr>
              <a:t>Aviation Laws and Regulations and Environmental Issues</a:t>
            </a:r>
            <a:endParaRPr lang="en-US" sz="3200" b="1" kern="0" dirty="0" smtClean="0">
              <a:solidFill>
                <a:srgbClr val="002060"/>
              </a:solidFill>
              <a:latin typeface="Arial" panose="020B0604020202020204" pitchFamily="34" charset="0"/>
              <a:cs typeface="Arial" panose="020B0604020202020204" pitchFamily="34" charset="0"/>
            </a:endParaRPr>
          </a:p>
        </p:txBody>
      </p:sp>
      <p:sp>
        <p:nvSpPr>
          <p:cNvPr id="10"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rgbClr val="FFFFFF">
                    <a:lumMod val="50000"/>
                  </a:srgbClr>
                </a:solidFill>
                <a:latin typeface="Arial" panose="020B0604020202020204" pitchFamily="34" charset="0"/>
                <a:cs typeface="Arial" panose="020B0604020202020204" pitchFamily="34" charset="0"/>
              </a:rPr>
              <a:t>© 2013 Project Lead The Way, Inc.</a:t>
            </a:r>
            <a:endParaRPr lang="en-US" sz="800" dirty="0">
              <a:solidFill>
                <a:srgbClr val="FFFFFF">
                  <a:lumMod val="50000"/>
                </a:srgbClr>
              </a:solidFill>
              <a:latin typeface="Arial" panose="020B0604020202020204" pitchFamily="34" charset="0"/>
              <a:cs typeface="Arial" panose="020B0604020202020204" pitchFamily="34" charset="0"/>
            </a:endParaRPr>
          </a:p>
        </p:txBody>
      </p:sp>
      <p:sp>
        <p:nvSpPr>
          <p:cNvPr id="11" name="Footer Placeholder 3"/>
          <p:cNvSpPr>
            <a:spLocks noGrp="1"/>
          </p:cNvSpPr>
          <p:nvPr>
            <p:ph type="ftr" sz="quarter" idx="4294967295"/>
          </p:nvPr>
        </p:nvSpPr>
        <p:spPr>
          <a:xfrm>
            <a:off x="0" y="6629400"/>
            <a:ext cx="2209800" cy="228600"/>
          </a:xfrm>
          <a:prstGeom prst="rect">
            <a:avLst/>
          </a:prstGeom>
        </p:spPr>
        <p:txBody>
          <a:bodyPr/>
          <a:lstStyle/>
          <a:p>
            <a:pPr algn="l"/>
            <a:r>
              <a:rPr lang="en-US" sz="800" dirty="0" smtClean="0">
                <a:solidFill>
                  <a:srgbClr val="FFFFFF">
                    <a:lumMod val="50000"/>
                  </a:srgbClr>
                </a:solidFill>
                <a:latin typeface="Arial" panose="020B0604020202020204" pitchFamily="34" charset="0"/>
                <a:cs typeface="Arial" panose="020B0604020202020204" pitchFamily="34" charset="0"/>
              </a:rPr>
              <a:t>Engineering Design and Development</a:t>
            </a:r>
            <a:endParaRPr lang="en-US" sz="800" dirty="0">
              <a:solidFill>
                <a:srgbClr val="FFFFFF">
                  <a:lumMod val="50000"/>
                </a:srgb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962150" y="1493888"/>
            <a:ext cx="5219700" cy="876300"/>
          </a:xfrm>
          <a:prstGeom prst="rect">
            <a:avLst/>
          </a:prstGeom>
        </p:spPr>
      </p:pic>
      <p:pic>
        <p:nvPicPr>
          <p:cNvPr id="3" name="Picture 2"/>
          <p:cNvPicPr>
            <a:picLocks noChangeAspect="1"/>
          </p:cNvPicPr>
          <p:nvPr/>
        </p:nvPicPr>
        <p:blipFill>
          <a:blip r:embed="rId4"/>
          <a:stretch>
            <a:fillRect/>
          </a:stretch>
        </p:blipFill>
        <p:spPr>
          <a:xfrm>
            <a:off x="3764526" y="2569906"/>
            <a:ext cx="1752600" cy="1752600"/>
          </a:xfrm>
          <a:prstGeom prst="rect">
            <a:avLst/>
          </a:prstGeom>
        </p:spPr>
      </p:pic>
    </p:spTree>
    <p:extLst>
      <p:ext uri="{BB962C8B-B14F-4D97-AF65-F5344CB8AC3E}">
        <p14:creationId xmlns:p14="http://schemas.microsoft.com/office/powerpoint/2010/main" val="3320681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2284"/>
            <a:ext cx="6540534" cy="807605"/>
          </a:xfrm>
        </p:spPr>
        <p:txBody>
          <a:bodyPr/>
          <a:lstStyle/>
          <a:p>
            <a:pPr algn="l"/>
            <a:r>
              <a:rPr lang="en-US" sz="2400" b="1" dirty="0"/>
              <a:t>8</a:t>
            </a:r>
            <a:r>
              <a:rPr lang="en-US" sz="2400" b="1" dirty="0" smtClean="0"/>
              <a:t>.2 – Discussion: FAA Laws and Regulations</a:t>
            </a:r>
            <a:br>
              <a:rPr lang="en-US" sz="2400" b="1" dirty="0" smtClean="0"/>
            </a:br>
            <a:r>
              <a:rPr lang="en-US" sz="2000" b="1" dirty="0" smtClean="0">
                <a:solidFill>
                  <a:srgbClr val="FF0000"/>
                </a:solidFill>
              </a:rPr>
              <a:t>Wed Dec 6</a:t>
            </a:r>
            <a:endParaRPr lang="en-US" sz="2000" dirty="0">
              <a:solidFill>
                <a:srgbClr val="FF0000"/>
              </a:solidFill>
            </a:endParaRPr>
          </a:p>
        </p:txBody>
      </p:sp>
      <p:pic>
        <p:nvPicPr>
          <p:cNvPr id="4" name="Picture 3"/>
          <p:cNvPicPr>
            <a:picLocks noChangeAspect="1"/>
          </p:cNvPicPr>
          <p:nvPr/>
        </p:nvPicPr>
        <p:blipFill>
          <a:blip r:embed="rId2"/>
          <a:stretch>
            <a:fillRect/>
          </a:stretch>
        </p:blipFill>
        <p:spPr>
          <a:xfrm>
            <a:off x="710911" y="1458191"/>
            <a:ext cx="7334250" cy="4495800"/>
          </a:xfrm>
          <a:prstGeom prst="rect">
            <a:avLst/>
          </a:prstGeom>
        </p:spPr>
      </p:pic>
    </p:spTree>
    <p:extLst>
      <p:ext uri="{BB962C8B-B14F-4D97-AF65-F5344CB8AC3E}">
        <p14:creationId xmlns:p14="http://schemas.microsoft.com/office/powerpoint/2010/main" val="2574801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150338"/>
            <a:ext cx="6610202" cy="609600"/>
          </a:xfrm>
        </p:spPr>
        <p:txBody>
          <a:bodyPr/>
          <a:lstStyle/>
          <a:p>
            <a:pPr algn="l"/>
            <a:r>
              <a:rPr lang="en-US" sz="2800" b="1" dirty="0" smtClean="0"/>
              <a:t>8.5 – </a:t>
            </a:r>
            <a:r>
              <a:rPr lang="en-US" sz="2800" b="1" dirty="0"/>
              <a:t>Research Project: Report Submission </a:t>
            </a:r>
            <a:r>
              <a:rPr lang="en-US" sz="2800" b="1" dirty="0" smtClean="0"/>
              <a:t/>
            </a:r>
            <a:br>
              <a:rPr lang="en-US" sz="2800" b="1" dirty="0" smtClean="0"/>
            </a:br>
            <a:r>
              <a:rPr lang="en-US" sz="2800" b="1" dirty="0" smtClean="0">
                <a:solidFill>
                  <a:srgbClr val="FF0000"/>
                </a:solidFill>
              </a:rPr>
              <a:t>Fri</a:t>
            </a:r>
            <a:r>
              <a:rPr lang="en-US" sz="2400" b="1" dirty="0" smtClean="0">
                <a:solidFill>
                  <a:srgbClr val="FF0000"/>
                </a:solidFill>
              </a:rPr>
              <a:t> Dec 8</a:t>
            </a:r>
            <a:endParaRPr lang="en-US" sz="2400" dirty="0">
              <a:solidFill>
                <a:srgbClr val="FF0000"/>
              </a:solidFill>
            </a:endParaRPr>
          </a:p>
        </p:txBody>
      </p:sp>
      <p:sp>
        <p:nvSpPr>
          <p:cNvPr id="3" name="TextBox 2"/>
          <p:cNvSpPr txBox="1"/>
          <p:nvPr/>
        </p:nvSpPr>
        <p:spPr>
          <a:xfrm>
            <a:off x="166255" y="1163777"/>
            <a:ext cx="8825345" cy="5478423"/>
          </a:xfrm>
          <a:prstGeom prst="rect">
            <a:avLst/>
          </a:prstGeom>
          <a:noFill/>
        </p:spPr>
        <p:txBody>
          <a:bodyPr wrap="square" rtlCol="0">
            <a:spAutoFit/>
          </a:bodyPr>
          <a:lstStyle/>
          <a:p>
            <a:pPr defTabSz="914400"/>
            <a:r>
              <a:rPr lang="en-US" sz="1400" dirty="0">
                <a:solidFill>
                  <a:prstClr val="black"/>
                </a:solidFill>
              </a:rPr>
              <a:t>The term paper will consist of a topic related to management of an aerospace company or agency. Your textbook for the course provides excellent information on the operation of Business and Corporate Aviation. There are many subtitles in the textbook to assist you. Also, the activities, module readings, and discussions will provide concepts to consider</a:t>
            </a:r>
            <a:r>
              <a:rPr lang="en-US" sz="1400" dirty="0" smtClean="0">
                <a:solidFill>
                  <a:prstClr val="black"/>
                </a:solidFill>
              </a:rPr>
              <a:t>.</a:t>
            </a:r>
          </a:p>
          <a:p>
            <a:pPr defTabSz="914400"/>
            <a:r>
              <a:rPr lang="en-US" sz="1400" dirty="0">
                <a:solidFill>
                  <a:prstClr val="black"/>
                </a:solidFill>
              </a:rPr>
              <a:t>Submit your paper on your approved topic in </a:t>
            </a:r>
            <a:r>
              <a:rPr lang="en-US" sz="1400" dirty="0">
                <a:solidFill>
                  <a:prstClr val="black"/>
                </a:solidFill>
                <a:hlinkClick r:id="rId2" tooltip="Academic Resources"/>
              </a:rPr>
              <a:t>current APA format</a:t>
            </a:r>
            <a:r>
              <a:rPr lang="en-US" sz="1400" dirty="0">
                <a:solidFill>
                  <a:prstClr val="black"/>
                </a:solidFill>
              </a:rPr>
              <a:t>. Your Final Term Paper must be at least 12 pages and consist of the following:</a:t>
            </a:r>
          </a:p>
          <a:p>
            <a:pPr defTabSz="914400"/>
            <a:r>
              <a:rPr lang="en-US" sz="1400" dirty="0">
                <a:solidFill>
                  <a:prstClr val="black"/>
                </a:solidFill>
              </a:rPr>
              <a:t>A title page</a:t>
            </a:r>
          </a:p>
          <a:p>
            <a:pPr defTabSz="914400"/>
            <a:r>
              <a:rPr lang="en-US" sz="1400" dirty="0">
                <a:solidFill>
                  <a:prstClr val="black"/>
                </a:solidFill>
              </a:rPr>
              <a:t>Main text (10 pages)</a:t>
            </a:r>
          </a:p>
          <a:p>
            <a:pPr defTabSz="914400"/>
            <a:r>
              <a:rPr lang="en-US" sz="1400" dirty="0">
                <a:solidFill>
                  <a:prstClr val="black"/>
                </a:solidFill>
              </a:rPr>
              <a:t>Reference page (current APA format)</a:t>
            </a:r>
          </a:p>
          <a:p>
            <a:pPr defTabSz="914400"/>
            <a:r>
              <a:rPr lang="en-US" sz="1400" dirty="0">
                <a:solidFill>
                  <a:prstClr val="black"/>
                </a:solidFill>
              </a:rPr>
              <a:t>The man text titles should include</a:t>
            </a:r>
          </a:p>
          <a:p>
            <a:pPr defTabSz="914400"/>
            <a:r>
              <a:rPr lang="en-US" sz="1400" dirty="0">
                <a:solidFill>
                  <a:prstClr val="black"/>
                </a:solidFill>
              </a:rPr>
              <a:t>Introduction</a:t>
            </a:r>
          </a:p>
          <a:p>
            <a:pPr defTabSz="914400"/>
            <a:r>
              <a:rPr lang="en-US" sz="1400" dirty="0">
                <a:solidFill>
                  <a:prstClr val="black"/>
                </a:solidFill>
              </a:rPr>
              <a:t>Description of the Company or Agency (Basically what business are you in)</a:t>
            </a:r>
          </a:p>
          <a:p>
            <a:pPr defTabSz="914400"/>
            <a:r>
              <a:rPr lang="en-US" sz="1400" dirty="0">
                <a:solidFill>
                  <a:prstClr val="black"/>
                </a:solidFill>
              </a:rPr>
              <a:t>Operation Description</a:t>
            </a:r>
          </a:p>
          <a:p>
            <a:pPr defTabSz="914400"/>
            <a:r>
              <a:rPr lang="en-US" sz="1400" dirty="0">
                <a:solidFill>
                  <a:prstClr val="black"/>
                </a:solidFill>
              </a:rPr>
              <a:t>Equipment or Aircraft</a:t>
            </a:r>
          </a:p>
          <a:p>
            <a:pPr defTabSz="914400"/>
            <a:r>
              <a:rPr lang="en-US" sz="1400" dirty="0">
                <a:solidFill>
                  <a:prstClr val="black"/>
                </a:solidFill>
              </a:rPr>
              <a:t>Maintenance Requirements</a:t>
            </a:r>
          </a:p>
          <a:p>
            <a:pPr defTabSz="914400"/>
            <a:r>
              <a:rPr lang="en-US" sz="1400" dirty="0">
                <a:solidFill>
                  <a:prstClr val="black"/>
                </a:solidFill>
              </a:rPr>
              <a:t>Manager’s Roles and Responsibilities</a:t>
            </a:r>
          </a:p>
          <a:p>
            <a:pPr defTabSz="914400"/>
            <a:r>
              <a:rPr lang="en-US" sz="1400" dirty="0">
                <a:solidFill>
                  <a:prstClr val="black"/>
                </a:solidFill>
              </a:rPr>
              <a:t>Staff Qualifications, Certifications, and Responsibilities</a:t>
            </a:r>
          </a:p>
          <a:p>
            <a:pPr defTabSz="914400"/>
            <a:r>
              <a:rPr lang="en-US" sz="1400" dirty="0">
                <a:solidFill>
                  <a:prstClr val="black"/>
                </a:solidFill>
              </a:rPr>
              <a:t>Human Factors</a:t>
            </a:r>
          </a:p>
          <a:p>
            <a:pPr defTabSz="914400"/>
            <a:r>
              <a:rPr lang="en-US" sz="1400" dirty="0">
                <a:solidFill>
                  <a:prstClr val="black"/>
                </a:solidFill>
              </a:rPr>
              <a:t>Quality Requirements</a:t>
            </a:r>
          </a:p>
          <a:p>
            <a:pPr defTabSz="914400"/>
            <a:r>
              <a:rPr lang="en-US" sz="1400" dirty="0">
                <a:solidFill>
                  <a:prstClr val="black"/>
                </a:solidFill>
              </a:rPr>
              <a:t>Regulations and Laws</a:t>
            </a:r>
          </a:p>
          <a:p>
            <a:pPr defTabSz="914400"/>
            <a:r>
              <a:rPr lang="en-US" sz="1400" dirty="0">
                <a:solidFill>
                  <a:prstClr val="black"/>
                </a:solidFill>
              </a:rPr>
              <a:t>Safety</a:t>
            </a:r>
          </a:p>
          <a:p>
            <a:pPr defTabSz="914400"/>
            <a:r>
              <a:rPr lang="en-US" sz="1400" dirty="0">
                <a:solidFill>
                  <a:prstClr val="black"/>
                </a:solidFill>
              </a:rPr>
              <a:t>Security</a:t>
            </a:r>
          </a:p>
          <a:p>
            <a:pPr defTabSz="914400"/>
            <a:r>
              <a:rPr lang="en-US" sz="1400" dirty="0">
                <a:solidFill>
                  <a:prstClr val="black"/>
                </a:solidFill>
              </a:rPr>
              <a:t>Environmental Responsibilities</a:t>
            </a:r>
          </a:p>
          <a:p>
            <a:pPr defTabSz="914400"/>
            <a:r>
              <a:rPr lang="en-US" sz="1400" dirty="0">
                <a:solidFill>
                  <a:prstClr val="black"/>
                </a:solidFill>
              </a:rPr>
              <a:t>Other Management Factors Considered</a:t>
            </a:r>
          </a:p>
          <a:p>
            <a:pPr defTabSz="914400"/>
            <a:r>
              <a:rPr lang="en-US" sz="1400" dirty="0">
                <a:solidFill>
                  <a:prstClr val="black"/>
                </a:solidFill>
              </a:rPr>
              <a:t>References (current APA format</a:t>
            </a:r>
            <a:r>
              <a:rPr lang="en-US" sz="1400" dirty="0" smtClean="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1238131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7"/>
            <a:ext cx="6629400" cy="1031051"/>
          </a:xfrm>
        </p:spPr>
        <p:txBody>
          <a:bodyPr/>
          <a:lstStyle/>
          <a:p>
            <a:pPr eaLnBrk="1" fontAlgn="auto" hangingPunct="1">
              <a:spcAft>
                <a:spcPts val="0"/>
              </a:spcAft>
              <a:defRPr/>
            </a:pPr>
            <a:r>
              <a:rPr lang="en-US" b="1" dirty="0" smtClean="0"/>
              <a:t>Module 8 Review Questions </a:t>
            </a:r>
            <a:br>
              <a:rPr lang="en-US" b="1" dirty="0" smtClean="0"/>
            </a:br>
            <a:r>
              <a:rPr lang="en-US" sz="2800" b="1" dirty="0" smtClean="0">
                <a:solidFill>
                  <a:srgbClr val="FF0000"/>
                </a:solidFill>
              </a:rPr>
              <a:t>(Due Fri Dec 8)</a:t>
            </a:r>
            <a:endParaRPr sz="3600" b="1" dirty="0">
              <a:solidFill>
                <a:srgbClr val="FF0000"/>
              </a:solidFill>
            </a:endParaRPr>
          </a:p>
        </p:txBody>
      </p:sp>
      <p:sp>
        <p:nvSpPr>
          <p:cNvPr id="75779" name="Content Placeholder 2"/>
          <p:cNvSpPr>
            <a:spLocks noGrp="1"/>
          </p:cNvSpPr>
          <p:nvPr>
            <p:ph idx="1"/>
          </p:nvPr>
        </p:nvSpPr>
        <p:spPr>
          <a:xfrm>
            <a:off x="457200" y="1017091"/>
            <a:ext cx="8229600" cy="5523046"/>
          </a:xfrm>
        </p:spPr>
        <p:txBody>
          <a:bodyPr>
            <a:normAutofit fontScale="62500" lnSpcReduction="20000"/>
          </a:bodyPr>
          <a:lstStyle/>
          <a:p>
            <a:r>
              <a:rPr lang="en-US" altLang="en-US" b="1" dirty="0"/>
              <a:t>Spend quality time responding to the following questions in your own words.</a:t>
            </a:r>
          </a:p>
          <a:p>
            <a:pPr marL="0" indent="0">
              <a:buNone/>
            </a:pPr>
            <a:endParaRPr lang="en-US" altLang="en-US" dirty="0"/>
          </a:p>
          <a:p>
            <a:pPr marL="514350" indent="-514350">
              <a:buFont typeface="+mj-lt"/>
              <a:buAutoNum type="arabicPeriod"/>
            </a:pPr>
            <a:r>
              <a:rPr lang="en-US" altLang="en-US" dirty="0" smtClean="0"/>
              <a:t>Describe </a:t>
            </a:r>
            <a:r>
              <a:rPr lang="en-US" altLang="en-US" dirty="0"/>
              <a:t>Title 14 CFR Part 13, Investigative and Enforcement Procedures and how it relates to management of your aviation company.</a:t>
            </a:r>
          </a:p>
          <a:p>
            <a:pPr marL="514350" indent="-514350">
              <a:buFont typeface="+mj-lt"/>
              <a:buAutoNum type="arabicPeriod"/>
            </a:pPr>
            <a:r>
              <a:rPr lang="en-US" altLang="en-US" dirty="0" smtClean="0"/>
              <a:t>Explain </a:t>
            </a:r>
            <a:r>
              <a:rPr lang="en-US" altLang="en-US" dirty="0"/>
              <a:t>the framework of FAA Laws and Regulations that regulate the aviation industry. Consider 14 CFR from a management perspective. Where can a manager look for proposed rules, request for comments, and final rules to federal laws and regulations?</a:t>
            </a:r>
          </a:p>
          <a:p>
            <a:pPr marL="514350" indent="-514350">
              <a:buFont typeface="+mj-lt"/>
              <a:buAutoNum type="arabicPeriod"/>
            </a:pPr>
            <a:r>
              <a:rPr lang="en-US" altLang="en-US" dirty="0" smtClean="0"/>
              <a:t>Analyze </a:t>
            </a:r>
            <a:r>
              <a:rPr lang="en-US" altLang="en-US" dirty="0"/>
              <a:t>the responsibilities required based on Federal Aviation Act of 1958.</a:t>
            </a:r>
          </a:p>
          <a:p>
            <a:pPr marL="514350" indent="-514350">
              <a:buFont typeface="+mj-lt"/>
              <a:buAutoNum type="arabicPeriod"/>
            </a:pPr>
            <a:r>
              <a:rPr lang="en-US" altLang="en-US" dirty="0" smtClean="0"/>
              <a:t>Describe </a:t>
            </a:r>
            <a:r>
              <a:rPr lang="en-US" altLang="en-US" dirty="0"/>
              <a:t>two aviation emission requirements that pertain to the Clean Air Act of 1970 and its amendments. What Title 14 CFR part covers emissions? Managers must be able to research the 14 CFR for specific guidance. </a:t>
            </a:r>
          </a:p>
          <a:p>
            <a:pPr marL="514350" indent="-514350">
              <a:buFont typeface="+mj-lt"/>
              <a:buAutoNum type="arabicPeriod"/>
            </a:pPr>
            <a:r>
              <a:rPr lang="en-US" altLang="en-US" dirty="0" smtClean="0"/>
              <a:t>Describe </a:t>
            </a:r>
            <a:r>
              <a:rPr lang="en-US" altLang="en-US" dirty="0"/>
              <a:t>the Material Safety Data Sheet (MSDS) or Safety Data Sheet (SDS) from a manager's perspective.</a:t>
            </a:r>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solidFill>
                  <a:prstClr val="black"/>
                </a:solidFill>
              </a:rPr>
              <a:pPr fontAlgn="base">
                <a:spcBef>
                  <a:spcPct val="0"/>
                </a:spcBef>
                <a:spcAft>
                  <a:spcPct val="0"/>
                </a:spcAft>
                <a:buFontTx/>
                <a:buNone/>
              </a:pPr>
              <a:t>12</a:t>
            </a:fld>
            <a:endParaRPr lang="en-US" altLang="en-US" sz="1800" dirty="0" smtClean="0">
              <a:solidFill>
                <a:prstClr val="black"/>
              </a:solidFill>
            </a:endParaRPr>
          </a:p>
        </p:txBody>
      </p:sp>
    </p:spTree>
    <p:extLst>
      <p:ext uri="{BB962C8B-B14F-4D97-AF65-F5344CB8AC3E}">
        <p14:creationId xmlns:p14="http://schemas.microsoft.com/office/powerpoint/2010/main" val="1712002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946484"/>
            <a:ext cx="7772400" cy="609600"/>
          </a:xfrm>
          <a:prstGeom prst="rect">
            <a:avLst/>
          </a:prstGeom>
        </p:spPr>
        <p:txBody>
          <a:bodyPr/>
          <a:lstStyle/>
          <a:p>
            <a:pPr algn="ctr" eaLnBrk="1" hangingPunct="1"/>
            <a:r>
              <a:rPr lang="en-US" sz="3200" b="1" u="sng" dirty="0" smtClean="0"/>
              <a:t>Assignments Due – Module 8 </a:t>
            </a:r>
            <a:br>
              <a:rPr lang="en-US" sz="3200" b="1" u="sng" dirty="0" smtClean="0"/>
            </a:br>
            <a:r>
              <a:rPr lang="en-US" sz="3200" b="1" dirty="0" smtClean="0"/>
              <a:t>(11/27/17 – 12/8/17)</a:t>
            </a:r>
            <a:r>
              <a:rPr lang="en-US" sz="3200" b="1" u="sng" dirty="0" smtClean="0"/>
              <a:t/>
            </a:r>
            <a:br>
              <a:rPr lang="en-US" sz="3200" b="1" u="sng" dirty="0" smtClean="0"/>
            </a:br>
            <a:endParaRPr lang="en-US" sz="2400" b="1" i="1" u="sng" dirty="0" smtClean="0">
              <a:solidFill>
                <a:srgbClr val="00386B"/>
              </a:solidFill>
            </a:endParaRPr>
          </a:p>
        </p:txBody>
      </p:sp>
      <p:sp>
        <p:nvSpPr>
          <p:cNvPr id="16387" name="Rectangle 3"/>
          <p:cNvSpPr>
            <a:spLocks noGrp="1" noChangeArrowheads="1"/>
          </p:cNvSpPr>
          <p:nvPr>
            <p:ph type="body" idx="1"/>
          </p:nvPr>
        </p:nvSpPr>
        <p:spPr>
          <a:xfrm>
            <a:off x="609600" y="2570824"/>
            <a:ext cx="8382000" cy="3399593"/>
          </a:xfrm>
        </p:spPr>
        <p:txBody>
          <a:bodyPr>
            <a:normAutofit lnSpcReduction="10000"/>
          </a:bodyPr>
          <a:lstStyle/>
          <a:p>
            <a:r>
              <a:rPr lang="en-US" sz="2000" b="1" u="sng" dirty="0" smtClean="0"/>
              <a:t>Review Module 8 Instructions for the following assignments:</a:t>
            </a:r>
          </a:p>
          <a:p>
            <a:pPr marL="0" indent="0">
              <a:buNone/>
            </a:pPr>
            <a:endParaRPr lang="en-US" sz="2400" b="1" dirty="0" smtClean="0"/>
          </a:p>
          <a:p>
            <a:r>
              <a:rPr lang="en-US" sz="2400" b="1" dirty="0" smtClean="0"/>
              <a:t>Discussion </a:t>
            </a:r>
            <a:r>
              <a:rPr lang="en-US" sz="2400" b="1" dirty="0"/>
              <a:t>Board Due </a:t>
            </a:r>
            <a:r>
              <a:rPr lang="en-US" sz="2400" b="1" dirty="0" smtClean="0"/>
              <a:t>(FAA Laws and </a:t>
            </a:r>
            <a:r>
              <a:rPr lang="en-US" sz="2400" b="1" dirty="0" err="1" smtClean="0"/>
              <a:t>Regs</a:t>
            </a:r>
            <a:r>
              <a:rPr lang="en-US" sz="2400" b="1" dirty="0" smtClean="0"/>
              <a:t>) </a:t>
            </a:r>
            <a:endParaRPr lang="en-US" sz="2400" b="1" dirty="0">
              <a:hlinkClick r:id="" action="ppaction://hlinkfile"/>
            </a:endParaRPr>
          </a:p>
          <a:p>
            <a:pPr lvl="1"/>
            <a:r>
              <a:rPr lang="en-US" sz="2400" b="1" dirty="0">
                <a:solidFill>
                  <a:srgbClr val="FF0000"/>
                </a:solidFill>
              </a:rPr>
              <a:t>(Due </a:t>
            </a:r>
            <a:r>
              <a:rPr lang="en-US" sz="2400" b="1" dirty="0" smtClean="0">
                <a:solidFill>
                  <a:srgbClr val="FF0000"/>
                </a:solidFill>
              </a:rPr>
              <a:t>– Wed Dec 6) </a:t>
            </a:r>
            <a:r>
              <a:rPr lang="en-US" sz="2400" b="1" dirty="0"/>
              <a:t>– 2 part (</a:t>
            </a:r>
            <a:r>
              <a:rPr lang="en-US" sz="2400" b="1" dirty="0">
                <a:solidFill>
                  <a:srgbClr val="FF0000"/>
                </a:solidFill>
              </a:rPr>
              <a:t>Post and Respond</a:t>
            </a:r>
            <a:r>
              <a:rPr lang="en-US" sz="2400" b="1" dirty="0" smtClean="0"/>
              <a:t>)</a:t>
            </a:r>
          </a:p>
          <a:p>
            <a:r>
              <a:rPr lang="en-US" sz="2400" b="1" dirty="0" smtClean="0"/>
              <a:t>Final Paper Due (Student Topic of Choice) </a:t>
            </a:r>
            <a:endParaRPr lang="en-US" sz="2400" b="1" dirty="0">
              <a:hlinkClick r:id="" action="ppaction://hlinkfile"/>
            </a:endParaRPr>
          </a:p>
          <a:p>
            <a:pPr lvl="1"/>
            <a:r>
              <a:rPr lang="en-US" sz="2400" b="1" dirty="0">
                <a:solidFill>
                  <a:srgbClr val="FF0000"/>
                </a:solidFill>
              </a:rPr>
              <a:t>(Due – </a:t>
            </a:r>
            <a:r>
              <a:rPr lang="en-US" sz="2400" b="1" dirty="0" smtClean="0">
                <a:solidFill>
                  <a:srgbClr val="FF0000"/>
                </a:solidFill>
              </a:rPr>
              <a:t>Fri Dec 8) </a:t>
            </a:r>
            <a:r>
              <a:rPr lang="en-US" sz="2400" b="1" dirty="0"/>
              <a:t>– </a:t>
            </a:r>
            <a:r>
              <a:rPr lang="en-US" sz="2400" b="1" dirty="0" smtClean="0"/>
              <a:t>(</a:t>
            </a:r>
            <a:r>
              <a:rPr lang="en-US" sz="2400" b="1" dirty="0" smtClean="0">
                <a:solidFill>
                  <a:srgbClr val="FF0000"/>
                </a:solidFill>
              </a:rPr>
              <a:t>Min 12 </a:t>
            </a:r>
            <a:r>
              <a:rPr lang="en-US" sz="2400" b="1" dirty="0" err="1" smtClean="0">
                <a:solidFill>
                  <a:srgbClr val="FF0000"/>
                </a:solidFill>
              </a:rPr>
              <a:t>pgs</a:t>
            </a:r>
            <a:r>
              <a:rPr lang="en-US" sz="2400" b="1" dirty="0" smtClean="0">
                <a:solidFill>
                  <a:srgbClr val="FF0000"/>
                </a:solidFill>
              </a:rPr>
              <a:t> – 10 </a:t>
            </a:r>
            <a:r>
              <a:rPr lang="en-US" sz="2400" b="1" dirty="0" err="1" smtClean="0">
                <a:solidFill>
                  <a:srgbClr val="FF0000"/>
                </a:solidFill>
              </a:rPr>
              <a:t>pgs</a:t>
            </a:r>
            <a:r>
              <a:rPr lang="en-US" sz="2400" b="1" dirty="0" smtClean="0">
                <a:solidFill>
                  <a:srgbClr val="FF0000"/>
                </a:solidFill>
              </a:rPr>
              <a:t> Body</a:t>
            </a:r>
            <a:r>
              <a:rPr lang="en-US" sz="2400" b="1" dirty="0" smtClean="0"/>
              <a:t>)</a:t>
            </a:r>
            <a:endParaRPr lang="en-US" sz="2400" b="1" dirty="0"/>
          </a:p>
          <a:p>
            <a:pPr lvl="0"/>
            <a:r>
              <a:rPr lang="en-US" sz="2400" b="1" dirty="0" smtClean="0">
                <a:solidFill>
                  <a:srgbClr val="000000"/>
                </a:solidFill>
              </a:rPr>
              <a:t>Review Questions </a:t>
            </a:r>
            <a:r>
              <a:rPr lang="en-US" sz="2400" b="1" dirty="0">
                <a:solidFill>
                  <a:srgbClr val="000000"/>
                </a:solidFill>
              </a:rPr>
              <a:t>– </a:t>
            </a:r>
            <a:r>
              <a:rPr lang="en-US" sz="2400" b="1" dirty="0" smtClean="0">
                <a:solidFill>
                  <a:srgbClr val="000000"/>
                </a:solidFill>
              </a:rPr>
              <a:t>FAA Laws and Regulations</a:t>
            </a:r>
          </a:p>
          <a:p>
            <a:pPr lvl="1"/>
            <a:r>
              <a:rPr lang="en-US" sz="2400" b="1" dirty="0" smtClean="0">
                <a:solidFill>
                  <a:srgbClr val="FF0000"/>
                </a:solidFill>
              </a:rPr>
              <a:t>(Due – Fri Dec 8) </a:t>
            </a:r>
            <a:r>
              <a:rPr lang="en-US" sz="2400" b="1" dirty="0">
                <a:solidFill>
                  <a:srgbClr val="000000"/>
                </a:solidFill>
              </a:rPr>
              <a:t>– 5</a:t>
            </a:r>
            <a:r>
              <a:rPr lang="en-US" sz="2400" b="1" dirty="0" smtClean="0">
                <a:solidFill>
                  <a:srgbClr val="000000"/>
                </a:solidFill>
              </a:rPr>
              <a:t> Questions</a:t>
            </a:r>
            <a:endParaRPr lang="en-US" sz="2400" b="1" dirty="0">
              <a:solidFill>
                <a:srgbClr val="000000"/>
              </a:solidFill>
            </a:endParaRPr>
          </a:p>
        </p:txBody>
      </p:sp>
      <p:sp>
        <p:nvSpPr>
          <p:cNvPr id="16388" name="Rectangle 11"/>
          <p:cNvSpPr>
            <a:spLocks noChangeArrowheads="1"/>
          </p:cNvSpPr>
          <p:nvPr/>
        </p:nvSpPr>
        <p:spPr bwMode="auto">
          <a:xfrm>
            <a:off x="482488" y="252066"/>
            <a:ext cx="5361039" cy="459658"/>
          </a:xfrm>
          <a:prstGeom prst="rect">
            <a:avLst/>
          </a:prstGeom>
          <a:noFill/>
          <a:ln w="9525">
            <a:noFill/>
            <a:miter lim="800000"/>
            <a:headEnd/>
            <a:tailEnd/>
          </a:ln>
        </p:spPr>
        <p:txBody>
          <a:bodyPr anchor="ctr"/>
          <a:lstStyle/>
          <a:p>
            <a:pPr algn="ctr" defTabSz="914400"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spTree>
    <p:extLst>
      <p:ext uri="{BB962C8B-B14F-4D97-AF65-F5344CB8AC3E}">
        <p14:creationId xmlns:p14="http://schemas.microsoft.com/office/powerpoint/2010/main" val="29486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49267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Grp="1" noChangeArrowheads="1"/>
          </p:cNvSpPr>
          <p:nvPr>
            <p:ph type="body" idx="1"/>
          </p:nvPr>
        </p:nvSpPr>
        <p:spPr>
          <a:xfrm>
            <a:off x="125016" y="914400"/>
            <a:ext cx="4339828" cy="6172199"/>
          </a:xfrm>
        </p:spPr>
        <p:txBody>
          <a:bodyPr lIns="86367" tIns="49533" rIns="86367" bIns="49533" anchor="t">
            <a:normAutofit fontScale="85000" lnSpcReduction="20000"/>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a:t>
            </a:r>
            <a:r>
              <a:rPr lang="en-US" sz="2800" b="1" dirty="0" smtClean="0">
                <a:latin typeface="Helvetica" charset="0"/>
                <a:ea typeface="Helvetica" charset="0"/>
                <a:cs typeface="Helvetica" charset="0"/>
                <a:sym typeface="Helvetica" charset="0"/>
              </a:rPr>
              <a:t>8</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1938 </a:t>
            </a:r>
            <a:r>
              <a:rPr lang="en-US" sz="2800" dirty="0" smtClean="0"/>
              <a:t>— </a:t>
            </a:r>
            <a:r>
              <a:rPr lang="en-US" sz="2800" dirty="0"/>
              <a:t>Germany officially launches its first aircraft carrier, the Graf Zeppelin. </a:t>
            </a:r>
            <a:endParaRPr lang="en-US" sz="2800" dirty="0" smtClean="0"/>
          </a:p>
          <a:p>
            <a:pPr marL="215068" indent="-165037" defTabSz="889561">
              <a:lnSpc>
                <a:spcPct val="80000"/>
              </a:lnSpc>
              <a:spcBef>
                <a:spcPts val="281"/>
              </a:spcBef>
              <a:buClr>
                <a:srgbClr val="2DA2BF"/>
              </a:buClr>
              <a:buSzPct val="68000"/>
              <a:buFont typeface="Wingdings 3" pitchFamily="18" charset="2"/>
              <a:buChar char="•"/>
            </a:pPr>
            <a:r>
              <a:rPr lang="en-US" sz="2800" dirty="0" smtClean="0"/>
              <a:t>It </a:t>
            </a:r>
            <a:r>
              <a:rPr lang="en-US" sz="2800" dirty="0"/>
              <a:t>was the only aircraft carrier launched by Germany during World War II and represented part of the </a:t>
            </a:r>
            <a:r>
              <a:rPr lang="en-US" sz="2800" dirty="0" err="1"/>
              <a:t>Kriegsmarine's</a:t>
            </a:r>
            <a:r>
              <a:rPr lang="en-US" sz="2800" dirty="0"/>
              <a:t> attempt to create a well-balanced ocean going fleet, capable of projecting German naval power far beyond the narrow confines of the Baltic and North Seas. </a:t>
            </a:r>
            <a:endParaRPr lang="en-US" sz="2800" dirty="0" smtClean="0"/>
          </a:p>
          <a:p>
            <a:pPr marL="215068" indent="-165037" defTabSz="889561">
              <a:lnSpc>
                <a:spcPct val="80000"/>
              </a:lnSpc>
              <a:spcBef>
                <a:spcPts val="281"/>
              </a:spcBef>
              <a:buClr>
                <a:srgbClr val="2DA2BF"/>
              </a:buClr>
              <a:buSzPct val="68000"/>
              <a:buFont typeface="Wingdings 3" pitchFamily="18" charset="2"/>
              <a:buChar char="•"/>
            </a:pPr>
            <a:r>
              <a:rPr lang="en-US" sz="2800" dirty="0" smtClean="0"/>
              <a:t>Construction </a:t>
            </a:r>
            <a:r>
              <a:rPr lang="en-US" sz="2800" dirty="0"/>
              <a:t>was ordered on 16 November 1935 and her keel was laid down on 28 December 1936 by Deutsche </a:t>
            </a:r>
            <a:r>
              <a:rPr lang="en-US" sz="2800" dirty="0" err="1"/>
              <a:t>Werke</a:t>
            </a:r>
            <a:r>
              <a:rPr lang="en-US" sz="2800" dirty="0"/>
              <a:t> at Kiel. </a:t>
            </a:r>
            <a:endParaRPr lang="en-US" sz="2800" dirty="0" smtClean="0"/>
          </a:p>
          <a:p>
            <a:pPr marL="215068" indent="-165037" defTabSz="889561">
              <a:lnSpc>
                <a:spcPct val="80000"/>
              </a:lnSpc>
              <a:spcBef>
                <a:spcPts val="281"/>
              </a:spcBef>
              <a:buClr>
                <a:srgbClr val="2DA2BF"/>
              </a:buClr>
              <a:buSzPct val="68000"/>
              <a:buFont typeface="Wingdings 3" pitchFamily="18" charset="2"/>
              <a:buChar char="•"/>
            </a:pPr>
            <a:r>
              <a:rPr lang="en-US" sz="2800" dirty="0" smtClean="0"/>
              <a:t>Named </a:t>
            </a:r>
            <a:r>
              <a:rPr lang="en-US" sz="2800" dirty="0"/>
              <a:t>in honor of Graf (Count) Ferdinand von Zeppelin, the ship was launched on 8 December 1938 but was not completed and was never </a:t>
            </a:r>
            <a:r>
              <a:rPr lang="en-US" sz="2800" dirty="0" smtClean="0"/>
              <a:t>operational</a:t>
            </a:r>
            <a:r>
              <a:rPr lang="en-US" sz="2800" dirty="0"/>
              <a:t>.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0"/>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315" y="4466271"/>
            <a:ext cx="3064644"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52123"/>
            <a:ext cx="4419600" cy="271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0463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Grp="1" noChangeArrowheads="1"/>
          </p:cNvSpPr>
          <p:nvPr>
            <p:ph type="body" idx="1"/>
          </p:nvPr>
        </p:nvSpPr>
        <p:spPr>
          <a:xfrm>
            <a:off x="125016" y="914400"/>
            <a:ext cx="4339828" cy="617219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a:t>
            </a:r>
            <a:r>
              <a:rPr lang="en-US" sz="2800" b="1" dirty="0" smtClean="0">
                <a:latin typeface="Helvetica" charset="0"/>
                <a:ea typeface="Helvetica" charset="0"/>
                <a:cs typeface="Helvetica" charset="0"/>
                <a:sym typeface="Helvetica" charset="0"/>
              </a:rPr>
              <a:t>8</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1940 </a:t>
            </a:r>
            <a:r>
              <a:rPr lang="en-US" sz="2800" dirty="0" smtClean="0"/>
              <a:t>— New </a:t>
            </a:r>
            <a:r>
              <a:rPr lang="en-US" sz="2800" dirty="0"/>
              <a:t>York City experiences its first blackout and anti-aircraft exercise, around the Brooklyn Navy Yard.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0"/>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90800"/>
            <a:ext cx="4718581" cy="38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02145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Grp="1" noChangeArrowheads="1"/>
          </p:cNvSpPr>
          <p:nvPr>
            <p:ph type="body" idx="1"/>
          </p:nvPr>
        </p:nvSpPr>
        <p:spPr>
          <a:xfrm>
            <a:off x="125016" y="914401"/>
            <a:ext cx="4339828" cy="5486400"/>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a:t>
            </a:r>
            <a:r>
              <a:rPr lang="en-US" sz="2800" b="1" dirty="0" smtClean="0">
                <a:latin typeface="Helvetica" charset="0"/>
                <a:ea typeface="Helvetica" charset="0"/>
                <a:cs typeface="Helvetica" charset="0"/>
                <a:sym typeface="Helvetica" charset="0"/>
              </a:rPr>
              <a:t>8</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1964 </a:t>
            </a:r>
            <a:r>
              <a:rPr lang="en-US" sz="2800" dirty="0" smtClean="0"/>
              <a:t>— </a:t>
            </a:r>
            <a:r>
              <a:rPr lang="en-US" sz="2800" dirty="0"/>
              <a:t>A United Air Lines “</a:t>
            </a:r>
            <a:r>
              <a:rPr lang="en-US" sz="2800" dirty="0" err="1"/>
              <a:t>Caravelle</a:t>
            </a:r>
            <a:r>
              <a:rPr lang="en-US" sz="2800" dirty="0"/>
              <a:t>” makes the first landing in the United States completely controlled by a computer (automatic touchdown).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0"/>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215" y="2819400"/>
            <a:ext cx="4824385" cy="306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28389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5" y="1752637"/>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86090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1298767"/>
              </p:ext>
            </p:extLst>
          </p:nvPr>
        </p:nvGraphicFramePr>
        <p:xfrm>
          <a:off x="226591" y="560338"/>
          <a:ext cx="8689702" cy="6670654"/>
        </p:xfrm>
        <a:graphic>
          <a:graphicData uri="http://schemas.openxmlformats.org/drawingml/2006/table">
            <a:tbl>
              <a:tblPr/>
              <a:tblGrid>
                <a:gridCol w="1236762"/>
                <a:gridCol w="1240110"/>
                <a:gridCol w="1243459"/>
                <a:gridCol w="1242343"/>
                <a:gridCol w="1242342"/>
                <a:gridCol w="1243459"/>
                <a:gridCol w="1241227"/>
              </a:tblGrid>
              <a:tr h="127334">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dirty="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SUNDAY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MONDAY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TUESDAY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WEDNESDAY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THURSDAY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SATURDAY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r>
              <a:tr h="1826928">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26</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endPar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Friday</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743286">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3</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8</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endPar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800" cap="none" spc="0" normalizeH="0" baseline="0" noProof="0" dirty="0" smtClean="0">
                          <a:ln>
                            <a:noFill/>
                          </a:ln>
                          <a:solidFill>
                            <a:srgbClr val="0070C0"/>
                          </a:solidFill>
                          <a:effectLst/>
                          <a:uLnTx/>
                          <a:uFillTx/>
                          <a:latin typeface="Candara"/>
                          <a:ea typeface="Candara"/>
                          <a:cs typeface="Times New Roman"/>
                        </a:rPr>
                        <a:t>Research Paper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9</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866789">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10</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Intro</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15</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FINAL EXAM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16</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639803">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53312" name="TextBox 2"/>
          <p:cNvSpPr txBox="1">
            <a:spLocks noChangeArrowheads="1"/>
          </p:cNvSpPr>
          <p:nvPr/>
        </p:nvSpPr>
        <p:spPr bwMode="auto">
          <a:xfrm>
            <a:off x="1302786" y="-32647"/>
            <a:ext cx="6609433" cy="70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3" rIns="91406" bIns="45703">
            <a:spAutoFit/>
          </a:bodyPr>
          <a:lstStyle>
            <a:lvl1pPr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7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8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19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0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74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46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18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290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fontAlgn="base">
              <a:spcBef>
                <a:spcPct val="0"/>
              </a:spcBef>
              <a:spcAft>
                <a:spcPct val="0"/>
              </a:spcAft>
              <a:buSzTx/>
              <a:buFontTx/>
              <a:buNone/>
            </a:pPr>
            <a:r>
              <a:rPr lang="en-US" altLang="en-US" sz="4008" b="1" dirty="0" smtClean="0"/>
              <a:t>November/December 2017</a:t>
            </a:r>
            <a:endParaRPr lang="en-US" altLang="en-US" sz="4008" b="1" dirty="0"/>
          </a:p>
        </p:txBody>
      </p:sp>
      <p:sp>
        <p:nvSpPr>
          <p:cNvPr id="53313" name="Oval 3"/>
          <p:cNvSpPr>
            <a:spLocks noChangeArrowheads="1"/>
          </p:cNvSpPr>
          <p:nvPr/>
        </p:nvSpPr>
        <p:spPr bwMode="auto">
          <a:xfrm>
            <a:off x="6272727" y="2035969"/>
            <a:ext cx="1446609" cy="2757055"/>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6" name="Explosion 1 5"/>
          <p:cNvSpPr>
            <a:spLocks noChangeArrowheads="1"/>
          </p:cNvSpPr>
          <p:nvPr/>
        </p:nvSpPr>
        <p:spPr bwMode="auto">
          <a:xfrm>
            <a:off x="6066595" y="174663"/>
            <a:ext cx="1806882" cy="2919028"/>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8" name="Explosion 1 7"/>
          <p:cNvSpPr>
            <a:spLocks noChangeArrowheads="1"/>
          </p:cNvSpPr>
          <p:nvPr/>
        </p:nvSpPr>
        <p:spPr bwMode="auto">
          <a:xfrm>
            <a:off x="6078885" y="2035969"/>
            <a:ext cx="1752451" cy="2166566"/>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9" name="Explosion 1 8"/>
          <p:cNvSpPr>
            <a:spLocks noChangeArrowheads="1"/>
          </p:cNvSpPr>
          <p:nvPr/>
        </p:nvSpPr>
        <p:spPr bwMode="auto">
          <a:xfrm>
            <a:off x="5860477" y="3877716"/>
            <a:ext cx="2089054" cy="2980283"/>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Tree>
    <p:extLst>
      <p:ext uri="{BB962C8B-B14F-4D97-AF65-F5344CB8AC3E}">
        <p14:creationId xmlns:p14="http://schemas.microsoft.com/office/powerpoint/2010/main" val="71631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716133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Refer to Readings on ERAU Website Mod 8</a:t>
            </a:r>
          </a:p>
          <a:p>
            <a:pPr marL="0" indent="0">
              <a:buNone/>
            </a:pPr>
            <a:endParaRPr lang="en-US" dirty="0" smtClean="0"/>
          </a:p>
          <a:p>
            <a:r>
              <a:rPr lang="en-US" dirty="0" smtClean="0">
                <a:hlinkClick r:id="rId2"/>
              </a:rPr>
              <a:t>Title 14 Code of Federal Regulations (CFR) </a:t>
            </a:r>
            <a:r>
              <a:rPr lang="en-US" dirty="0" smtClean="0"/>
              <a:t>- Please </a:t>
            </a:r>
            <a:r>
              <a:rPr lang="en-US" dirty="0"/>
              <a:t>review </a:t>
            </a:r>
            <a:r>
              <a:rPr lang="en-US" dirty="0">
                <a:solidFill>
                  <a:srgbClr val="FF0000"/>
                </a:solidFill>
              </a:rPr>
              <a:t>14 CFR Parts: </a:t>
            </a:r>
            <a:endParaRPr lang="en-US" dirty="0" smtClean="0">
              <a:solidFill>
                <a:srgbClr val="FF0000"/>
              </a:solidFill>
            </a:endParaRPr>
          </a:p>
          <a:p>
            <a:pPr lvl="1"/>
            <a:r>
              <a:rPr lang="en-US" dirty="0" smtClean="0">
                <a:solidFill>
                  <a:srgbClr val="FF0000"/>
                </a:solidFill>
              </a:rPr>
              <a:t>36 and 150</a:t>
            </a:r>
            <a:r>
              <a:rPr lang="en-US" dirty="0" smtClean="0"/>
              <a:t>.</a:t>
            </a:r>
          </a:p>
          <a:p>
            <a:r>
              <a:rPr lang="en-US" dirty="0" smtClean="0"/>
              <a:t>Textbook – </a:t>
            </a:r>
            <a:r>
              <a:rPr lang="en-US" dirty="0" smtClean="0">
                <a:solidFill>
                  <a:srgbClr val="0070C0"/>
                </a:solidFill>
              </a:rPr>
              <a:t>Business and Corporate Aviation Management</a:t>
            </a:r>
          </a:p>
          <a:p>
            <a:pPr lvl="1"/>
            <a:r>
              <a:rPr lang="en-US" dirty="0">
                <a:solidFill>
                  <a:srgbClr val="FF0000"/>
                </a:solidFill>
              </a:rPr>
              <a:t>Chapter 9: Putting It All Together</a:t>
            </a:r>
          </a:p>
        </p:txBody>
      </p:sp>
      <p:sp>
        <p:nvSpPr>
          <p:cNvPr id="3" name="Title 2"/>
          <p:cNvSpPr>
            <a:spLocks noGrp="1"/>
          </p:cNvSpPr>
          <p:nvPr>
            <p:ph type="title" idx="4294967295"/>
          </p:nvPr>
        </p:nvSpPr>
        <p:spPr>
          <a:xfrm>
            <a:off x="333374" y="109397"/>
            <a:ext cx="6353175" cy="712235"/>
          </a:xfrm>
          <a:prstGeom prst="rect">
            <a:avLst/>
          </a:prstGeom>
        </p:spPr>
        <p:txBody>
          <a:bodyPr/>
          <a:lstStyle/>
          <a:p>
            <a:r>
              <a:rPr lang="en-US" dirty="0" smtClean="0"/>
              <a:t>Readings</a:t>
            </a:r>
            <a:endParaRPr lang="en-US" dirty="0"/>
          </a:p>
        </p:txBody>
      </p:sp>
    </p:spTree>
    <p:extLst>
      <p:ext uri="{BB962C8B-B14F-4D97-AF65-F5344CB8AC3E}">
        <p14:creationId xmlns:p14="http://schemas.microsoft.com/office/powerpoint/2010/main" val="1005989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0936" y="1027617"/>
            <a:ext cx="8970664" cy="609600"/>
          </a:xfrm>
          <a:prstGeom prst="rect">
            <a:avLst/>
          </a:prstGeom>
        </p:spPr>
        <p:txBody>
          <a:bodyPr/>
          <a:lstStyle/>
          <a:p>
            <a:r>
              <a:rPr lang="en-US" sz="2800" b="1" u="sng" dirty="0"/>
              <a:t>Learning Objectives – Module 8</a:t>
            </a:r>
            <a:r>
              <a:rPr lang="en-US" sz="2800" b="1" u="sng" dirty="0" smtClean="0"/>
              <a:t> (11/27/17 </a:t>
            </a:r>
            <a:r>
              <a:rPr lang="en-US" sz="2800" b="1" u="sng" dirty="0"/>
              <a:t>– </a:t>
            </a:r>
            <a:r>
              <a:rPr lang="en-US" sz="2800" b="1" u="sng" dirty="0" smtClean="0"/>
              <a:t>12/8/17)</a:t>
            </a:r>
            <a:r>
              <a:rPr lang="en-US" sz="2800" b="1" u="sng" dirty="0"/>
              <a:t/>
            </a:r>
            <a:br>
              <a:rPr lang="en-US" sz="2800" b="1" u="sng" dirty="0"/>
            </a:br>
            <a:r>
              <a:rPr lang="en-US" sz="2800" b="1" u="sng" dirty="0"/>
              <a:t>Aviation National and International Laws and Regulations, and Environmental Issues</a:t>
            </a:r>
            <a:endParaRPr lang="en-US" sz="2400" b="1" i="1" u="sng" dirty="0" smtClean="0">
              <a:solidFill>
                <a:srgbClr val="00386B"/>
              </a:solidFill>
            </a:endParaRPr>
          </a:p>
        </p:txBody>
      </p:sp>
      <p:sp>
        <p:nvSpPr>
          <p:cNvPr id="16387" name="Rectangle 3"/>
          <p:cNvSpPr>
            <a:spLocks noGrp="1" noChangeArrowheads="1"/>
          </p:cNvSpPr>
          <p:nvPr>
            <p:ph type="body" idx="1"/>
          </p:nvPr>
        </p:nvSpPr>
        <p:spPr>
          <a:xfrm>
            <a:off x="1228435" y="2508069"/>
            <a:ext cx="7763165" cy="4349931"/>
          </a:xfrm>
        </p:spPr>
        <p:txBody>
          <a:bodyPr>
            <a:noAutofit/>
          </a:bodyPr>
          <a:lstStyle/>
          <a:p>
            <a:pPr marL="0" indent="0">
              <a:buNone/>
            </a:pPr>
            <a:r>
              <a:rPr lang="en-US" sz="1200" b="1" u="sng" dirty="0"/>
              <a:t>Upon successful completion of this module, you will be able to:</a:t>
            </a:r>
          </a:p>
          <a:p>
            <a:pPr marL="0" indent="0">
              <a:buNone/>
            </a:pPr>
            <a:endParaRPr lang="en-US" sz="2000" dirty="0"/>
          </a:p>
          <a:p>
            <a:pPr marL="514350" indent="-514350">
              <a:buFont typeface="+mj-lt"/>
              <a:buAutoNum type="arabicPeriod"/>
            </a:pPr>
            <a:r>
              <a:rPr lang="en-US" sz="1600" dirty="0" smtClean="0"/>
              <a:t>Describe </a:t>
            </a:r>
            <a:r>
              <a:rPr lang="en-US" sz="1600" dirty="0"/>
              <a:t>14 CFR Part 13 from a management perspective. </a:t>
            </a:r>
          </a:p>
          <a:p>
            <a:pPr marL="514350" indent="-514350">
              <a:buFont typeface="+mj-lt"/>
              <a:buAutoNum type="arabicPeriod"/>
            </a:pPr>
            <a:r>
              <a:rPr lang="en-US" sz="1600" dirty="0"/>
              <a:t> </a:t>
            </a:r>
            <a:r>
              <a:rPr lang="en-US" sz="1600" dirty="0" smtClean="0"/>
              <a:t>Explain </a:t>
            </a:r>
            <a:r>
              <a:rPr lang="en-US" sz="1600" dirty="0"/>
              <a:t>the framework of FAA Laws and Regulations that </a:t>
            </a:r>
            <a:r>
              <a:rPr lang="en-US" sz="1600" dirty="0" smtClean="0"/>
              <a:t>regulate the aviation </a:t>
            </a:r>
            <a:r>
              <a:rPr lang="en-US" sz="1600" dirty="0"/>
              <a:t>industry. </a:t>
            </a:r>
          </a:p>
          <a:p>
            <a:pPr marL="514350" indent="-514350">
              <a:buFont typeface="+mj-lt"/>
              <a:buAutoNum type="arabicPeriod"/>
            </a:pPr>
            <a:r>
              <a:rPr lang="en-US" sz="1600" dirty="0"/>
              <a:t> </a:t>
            </a:r>
            <a:r>
              <a:rPr lang="en-US" sz="1600" dirty="0" smtClean="0"/>
              <a:t>Describe </a:t>
            </a:r>
            <a:r>
              <a:rPr lang="en-US" sz="1600" dirty="0"/>
              <a:t>why the Federal Register is important to research. </a:t>
            </a:r>
            <a:endParaRPr lang="en-US" sz="1600" dirty="0" smtClean="0"/>
          </a:p>
          <a:p>
            <a:pPr marL="514350" indent="-514350">
              <a:buFont typeface="+mj-lt"/>
              <a:buAutoNum type="arabicPeriod"/>
            </a:pPr>
            <a:r>
              <a:rPr lang="en-US" sz="1600" dirty="0" smtClean="0"/>
              <a:t>  Explain the impact of environmental issues and laws in the aviation industry. </a:t>
            </a:r>
          </a:p>
          <a:p>
            <a:pPr marL="514350" indent="-514350">
              <a:buFont typeface="+mj-lt"/>
              <a:buAutoNum type="arabicPeriod"/>
            </a:pPr>
            <a:r>
              <a:rPr lang="en-US" sz="1600" dirty="0" smtClean="0"/>
              <a:t>  Explain </a:t>
            </a:r>
            <a:r>
              <a:rPr lang="en-US" sz="1600" dirty="0"/>
              <a:t>the framework of National Laws and Regulations </a:t>
            </a:r>
            <a:r>
              <a:rPr lang="en-US" sz="1600" dirty="0" smtClean="0"/>
              <a:t>that regulate </a:t>
            </a:r>
            <a:r>
              <a:rPr lang="en-US" sz="1600" dirty="0"/>
              <a:t>air commerce. </a:t>
            </a:r>
          </a:p>
          <a:p>
            <a:pPr marL="514350" indent="-514350">
              <a:buFont typeface="+mj-lt"/>
              <a:buAutoNum type="arabicPeriod"/>
            </a:pPr>
            <a:r>
              <a:rPr lang="en-US" sz="1600" dirty="0"/>
              <a:t>  </a:t>
            </a:r>
            <a:r>
              <a:rPr lang="en-US" sz="1600" dirty="0" smtClean="0"/>
              <a:t>Explain </a:t>
            </a:r>
            <a:r>
              <a:rPr lang="en-US" sz="1600" dirty="0"/>
              <a:t>the framework of International Laws and Regulations </a:t>
            </a:r>
            <a:r>
              <a:rPr lang="en-US" sz="1600" dirty="0" smtClean="0"/>
              <a:t>that regulate </a:t>
            </a:r>
            <a:r>
              <a:rPr lang="en-US" sz="1600" dirty="0"/>
              <a:t>air commerce. </a:t>
            </a:r>
          </a:p>
          <a:p>
            <a:pPr marL="514350" indent="-514350">
              <a:buFont typeface="+mj-lt"/>
              <a:buAutoNum type="arabicPeriod"/>
            </a:pPr>
            <a:r>
              <a:rPr lang="en-US" sz="1600" dirty="0"/>
              <a:t>  </a:t>
            </a:r>
            <a:r>
              <a:rPr lang="en-US" sz="1600" dirty="0" smtClean="0"/>
              <a:t>Discuss </a:t>
            </a:r>
            <a:r>
              <a:rPr lang="en-US" sz="1600" dirty="0"/>
              <a:t>the Material Safety Data Sheet (MSDS) or Safety </a:t>
            </a:r>
            <a:r>
              <a:rPr lang="en-US" sz="1600" dirty="0" smtClean="0"/>
              <a:t>Data Sheet</a:t>
            </a:r>
            <a:r>
              <a:rPr lang="en-US" sz="1600" dirty="0"/>
              <a:t>. </a:t>
            </a:r>
          </a:p>
        </p:txBody>
      </p:sp>
      <p:sp>
        <p:nvSpPr>
          <p:cNvPr id="16388" name="Rectangle 11"/>
          <p:cNvSpPr>
            <a:spLocks noChangeArrowheads="1"/>
          </p:cNvSpPr>
          <p:nvPr/>
        </p:nvSpPr>
        <p:spPr bwMode="auto">
          <a:xfrm>
            <a:off x="-221649" y="37403"/>
            <a:ext cx="5361039" cy="459658"/>
          </a:xfrm>
          <a:prstGeom prst="rect">
            <a:avLst/>
          </a:prstGeom>
          <a:noFill/>
          <a:ln w="9525">
            <a:noFill/>
            <a:miter lim="800000"/>
            <a:headEnd/>
            <a:tailEnd/>
          </a:ln>
        </p:spPr>
        <p:txBody>
          <a:bodyPr anchor="ctr"/>
          <a:lstStyle/>
          <a:p>
            <a:pPr algn="ctr" defTabSz="914400"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grpSp>
        <p:nvGrpSpPr>
          <p:cNvPr id="4" name="Group 3"/>
          <p:cNvGrpSpPr/>
          <p:nvPr/>
        </p:nvGrpSpPr>
        <p:grpSpPr>
          <a:xfrm>
            <a:off x="20936" y="2613883"/>
            <a:ext cx="976591" cy="3814626"/>
            <a:chOff x="20936" y="2518611"/>
            <a:chExt cx="1099338" cy="1876926"/>
          </a:xfrm>
        </p:grpSpPr>
        <p:sp>
          <p:nvSpPr>
            <p:cNvPr id="2" name="Left Brace 1"/>
            <p:cNvSpPr/>
            <p:nvPr/>
          </p:nvSpPr>
          <p:spPr bwMode="auto">
            <a:xfrm>
              <a:off x="494632" y="2518611"/>
              <a:ext cx="625642" cy="1876926"/>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ndParaRPr>
            </a:p>
          </p:txBody>
        </p:sp>
        <p:sp>
          <p:nvSpPr>
            <p:cNvPr id="3" name="TextBox 2"/>
            <p:cNvSpPr txBox="1"/>
            <p:nvPr/>
          </p:nvSpPr>
          <p:spPr>
            <a:xfrm rot="16200000">
              <a:off x="-501540" y="3226241"/>
              <a:ext cx="1506618" cy="461665"/>
            </a:xfrm>
            <a:prstGeom prst="rect">
              <a:avLst/>
            </a:prstGeom>
            <a:noFill/>
          </p:spPr>
          <p:txBody>
            <a:bodyPr wrap="none" rtlCol="0">
              <a:spAutoFit/>
            </a:bodyPr>
            <a:lstStyle/>
            <a:p>
              <a:pPr defTabSz="914400" eaLnBrk="0" fontAlgn="base" hangingPunct="0">
                <a:spcBef>
                  <a:spcPct val="0"/>
                </a:spcBef>
                <a:spcAft>
                  <a:spcPct val="0"/>
                </a:spcAft>
              </a:pPr>
              <a:r>
                <a:rPr lang="en-US" sz="2400" dirty="0" smtClean="0">
                  <a:solidFill>
                    <a:srgbClr val="000000"/>
                  </a:solidFill>
                  <a:latin typeface="Arial" charset="0"/>
                </a:rPr>
                <a:t>Mon/Tues/Wed</a:t>
              </a:r>
              <a:endParaRPr lang="en-US" sz="2400" dirty="0">
                <a:solidFill>
                  <a:srgbClr val="000000"/>
                </a:solidFill>
                <a:latin typeface="Arial" charset="0"/>
              </a:endParaRPr>
            </a:p>
          </p:txBody>
        </p:sp>
      </p:grpSp>
    </p:spTree>
    <p:extLst>
      <p:ext uri="{BB962C8B-B14F-4D97-AF65-F5344CB8AC3E}">
        <p14:creationId xmlns:p14="http://schemas.microsoft.com/office/powerpoint/2010/main" val="4030675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Regular"/>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11495</TotalTime>
  <Words>974</Words>
  <Application>Microsoft Office PowerPoint</Application>
  <PresentationFormat>On-screen Show (4:3)</PresentationFormat>
  <Paragraphs>170</Paragraphs>
  <Slides>14</Slides>
  <Notes>4</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14</vt:i4>
      </vt:variant>
    </vt:vector>
  </HeadingPairs>
  <TitlesOfParts>
    <vt:vector size="40" baseType="lpstr">
      <vt:lpstr>MS PGothic</vt:lpstr>
      <vt:lpstr>Arial</vt:lpstr>
      <vt:lpstr>Calibri</vt:lpstr>
      <vt:lpstr>Cambria</vt:lpstr>
      <vt:lpstr>Candara</vt:lpstr>
      <vt:lpstr>Helvetica</vt:lpstr>
      <vt:lpstr>Helvetica Light</vt:lpstr>
      <vt:lpstr>Interstate-Regular</vt:lpstr>
      <vt:lpstr>Times</vt:lpstr>
      <vt:lpstr>Times New Roman</vt:lpstr>
      <vt:lpstr>Wingdings 3</vt:lpstr>
      <vt:lpstr>CurriculumTemplate</vt:lpstr>
      <vt:lpstr>1_Custom Design</vt:lpstr>
      <vt:lpstr>2_Custom Design</vt:lpstr>
      <vt:lpstr>PowerPointTemplateAE_2009_1217_NEW NEW Template</vt:lpstr>
      <vt:lpstr>3_Custom Design</vt:lpstr>
      <vt:lpstr>4_Custom Design</vt:lpstr>
      <vt:lpstr>5_Custom Design</vt:lpstr>
      <vt:lpstr>Blank Presentation</vt:lpstr>
      <vt:lpstr>3_Office Theme</vt:lpstr>
      <vt:lpstr>1_PowerPointTemplateAE_2009_1217_NEW NEW Template</vt:lpstr>
      <vt:lpstr>10_Office Theme</vt:lpstr>
      <vt:lpstr>Office Theme</vt:lpstr>
      <vt:lpstr>6_Office Theme</vt:lpstr>
      <vt:lpstr>1_Office Theme</vt:lpstr>
      <vt:lpstr>4_Office Theme</vt:lpstr>
      <vt:lpstr>PowerPoint Presentation</vt:lpstr>
      <vt:lpstr>THIS DAY IN AVIATION</vt:lpstr>
      <vt:lpstr>THIS DAY IN AVIATION</vt:lpstr>
      <vt:lpstr>THIS DAY IN AVIATION</vt:lpstr>
      <vt:lpstr>Questions / Comments</vt:lpstr>
      <vt:lpstr>PowerPoint Presentation</vt:lpstr>
      <vt:lpstr>Questions / Comments</vt:lpstr>
      <vt:lpstr>Readings</vt:lpstr>
      <vt:lpstr>Learning Objectives – Module 8 (11/27/17 – 12/8/17) Aviation National and International Laws and Regulations, and Environmental Issues</vt:lpstr>
      <vt:lpstr>8.2 – Discussion: FAA Laws and Regulations Wed Dec 6</vt:lpstr>
      <vt:lpstr>8.5 – Research Project: Report Submission  Fri Dec 8</vt:lpstr>
      <vt:lpstr>Module 8 Review Questions  (Due Fri Dec 8)</vt:lpstr>
      <vt:lpstr>Assignments Due – Module 8  (11/27/17 – 12/8/17) </vt:lpstr>
      <vt:lpstr>Questions / Comments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726</cp:revision>
  <cp:lastPrinted>2016-03-21T13:00:26Z</cp:lastPrinted>
  <dcterms:created xsi:type="dcterms:W3CDTF">2011-08-16T23:18:18Z</dcterms:created>
  <dcterms:modified xsi:type="dcterms:W3CDTF">2017-12-01T16:50:22Z</dcterms:modified>
</cp:coreProperties>
</file>