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 id="2147483936" r:id="rId2"/>
    <p:sldMasterId id="2147484008" r:id="rId3"/>
    <p:sldMasterId id="2147484020" r:id="rId4"/>
    <p:sldMasterId id="2147484032" r:id="rId5"/>
    <p:sldMasterId id="2147484068" r:id="rId6"/>
    <p:sldMasterId id="2147484128" r:id="rId7"/>
    <p:sldMasterId id="2147484452" r:id="rId8"/>
    <p:sldMasterId id="2147484500" r:id="rId9"/>
    <p:sldMasterId id="2147484572" r:id="rId10"/>
    <p:sldMasterId id="2147484620" r:id="rId11"/>
    <p:sldMasterId id="2147484908" r:id="rId12"/>
    <p:sldMasterId id="2147484921" r:id="rId13"/>
    <p:sldMasterId id="2147484933" r:id="rId14"/>
    <p:sldMasterId id="2147485056" r:id="rId15"/>
  </p:sldMasterIdLst>
  <p:notesMasterIdLst>
    <p:notesMasterId r:id="rId31"/>
  </p:notesMasterIdLst>
  <p:handoutMasterIdLst>
    <p:handoutMasterId r:id="rId32"/>
  </p:handoutMasterIdLst>
  <p:sldIdLst>
    <p:sldId id="1731" r:id="rId16"/>
    <p:sldId id="2294" r:id="rId17"/>
    <p:sldId id="2295" r:id="rId18"/>
    <p:sldId id="2296" r:id="rId19"/>
    <p:sldId id="2297" r:id="rId20"/>
    <p:sldId id="1821" r:id="rId21"/>
    <p:sldId id="2200" r:id="rId22"/>
    <p:sldId id="1823" r:id="rId23"/>
    <p:sldId id="2191" r:id="rId24"/>
    <p:sldId id="2199" r:id="rId25"/>
    <p:sldId id="2201" r:id="rId26"/>
    <p:sldId id="2202" r:id="rId27"/>
    <p:sldId id="2203" r:id="rId28"/>
    <p:sldId id="2204" r:id="rId29"/>
    <p:sldId id="2179" r:id="rId30"/>
  </p:sldIdLst>
  <p:sldSz cx="9144000" cy="6858000" type="screen4x3"/>
  <p:notesSz cx="6858000" cy="9144000"/>
  <p:defaultTextStyle>
    <a:defPPr>
      <a:defRPr lang="en-US"/>
    </a:defPPr>
    <a:lvl1pPr marL="0" algn="l" defTabSz="912807" rtl="0" eaLnBrk="1" latinLnBrk="0" hangingPunct="1">
      <a:defRPr sz="1800" kern="1200">
        <a:solidFill>
          <a:schemeClr val="tx1"/>
        </a:solidFill>
        <a:latin typeface="+mn-lt"/>
        <a:ea typeface="+mn-ea"/>
        <a:cs typeface="+mn-cs"/>
      </a:defRPr>
    </a:lvl1pPr>
    <a:lvl2pPr marL="456396" algn="l" defTabSz="912807" rtl="0" eaLnBrk="1" latinLnBrk="0" hangingPunct="1">
      <a:defRPr sz="1800" kern="1200">
        <a:solidFill>
          <a:schemeClr val="tx1"/>
        </a:solidFill>
        <a:latin typeface="+mn-lt"/>
        <a:ea typeface="+mn-ea"/>
        <a:cs typeface="+mn-cs"/>
      </a:defRPr>
    </a:lvl2pPr>
    <a:lvl3pPr marL="912807" algn="l" defTabSz="912807" rtl="0" eaLnBrk="1" latinLnBrk="0" hangingPunct="1">
      <a:defRPr sz="1800" kern="1200">
        <a:solidFill>
          <a:schemeClr val="tx1"/>
        </a:solidFill>
        <a:latin typeface="+mn-lt"/>
        <a:ea typeface="+mn-ea"/>
        <a:cs typeface="+mn-cs"/>
      </a:defRPr>
    </a:lvl3pPr>
    <a:lvl4pPr marL="1369220" algn="l" defTabSz="912807" rtl="0" eaLnBrk="1" latinLnBrk="0" hangingPunct="1">
      <a:defRPr sz="1800" kern="1200">
        <a:solidFill>
          <a:schemeClr val="tx1"/>
        </a:solidFill>
        <a:latin typeface="+mn-lt"/>
        <a:ea typeface="+mn-ea"/>
        <a:cs typeface="+mn-cs"/>
      </a:defRPr>
    </a:lvl4pPr>
    <a:lvl5pPr marL="1825622" algn="l" defTabSz="912807" rtl="0" eaLnBrk="1" latinLnBrk="0" hangingPunct="1">
      <a:defRPr sz="1800" kern="1200">
        <a:solidFill>
          <a:schemeClr val="tx1"/>
        </a:solidFill>
        <a:latin typeface="+mn-lt"/>
        <a:ea typeface="+mn-ea"/>
        <a:cs typeface="+mn-cs"/>
      </a:defRPr>
    </a:lvl5pPr>
    <a:lvl6pPr marL="2282022" algn="l" defTabSz="912807" rtl="0" eaLnBrk="1" latinLnBrk="0" hangingPunct="1">
      <a:defRPr sz="1800" kern="1200">
        <a:solidFill>
          <a:schemeClr val="tx1"/>
        </a:solidFill>
        <a:latin typeface="+mn-lt"/>
        <a:ea typeface="+mn-ea"/>
        <a:cs typeface="+mn-cs"/>
      </a:defRPr>
    </a:lvl6pPr>
    <a:lvl7pPr marL="2738435" algn="l" defTabSz="912807" rtl="0" eaLnBrk="1" latinLnBrk="0" hangingPunct="1">
      <a:defRPr sz="1800" kern="1200">
        <a:solidFill>
          <a:schemeClr val="tx1"/>
        </a:solidFill>
        <a:latin typeface="+mn-lt"/>
        <a:ea typeface="+mn-ea"/>
        <a:cs typeface="+mn-cs"/>
      </a:defRPr>
    </a:lvl7pPr>
    <a:lvl8pPr marL="3194836" algn="l" defTabSz="912807" rtl="0" eaLnBrk="1" latinLnBrk="0" hangingPunct="1">
      <a:defRPr sz="1800" kern="1200">
        <a:solidFill>
          <a:schemeClr val="tx1"/>
        </a:solidFill>
        <a:latin typeface="+mn-lt"/>
        <a:ea typeface="+mn-ea"/>
        <a:cs typeface="+mn-cs"/>
      </a:defRPr>
    </a:lvl8pPr>
    <a:lvl9pPr marL="3651242" algn="l" defTabSz="91280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87767" autoAdjust="0"/>
  </p:normalViewPr>
  <p:slideViewPr>
    <p:cSldViewPr showGuides="1">
      <p:cViewPr varScale="1">
        <p:scale>
          <a:sx n="98" d="100"/>
          <a:sy n="98" d="100"/>
        </p:scale>
        <p:origin x="1944"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F30881-0AC7-433B-AFD4-39F3ADAC4EE5}" type="datetimeFigureOut">
              <a:rPr lang="en-US" smtClean="0"/>
              <a:t>12/1/2017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966E71-27F6-492E-A795-8CF2C8A96E6A}" type="slidenum">
              <a:rPr lang="en-US" smtClean="0"/>
              <a:t>‹#›</a:t>
            </a:fld>
            <a:endParaRPr lang="en-US"/>
          </a:p>
        </p:txBody>
      </p:sp>
    </p:spTree>
    <p:extLst>
      <p:ext uri="{BB962C8B-B14F-4D97-AF65-F5344CB8AC3E}">
        <p14:creationId xmlns:p14="http://schemas.microsoft.com/office/powerpoint/2010/main" val="1610016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05163-2E3C-4F5D-8A9A-93F33607258D}" type="datetimeFigureOut">
              <a:rPr lang="en-US" smtClean="0"/>
              <a:t>12/1/2017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2BF124-1FF4-46A8-8F2B-7A56E948DB5F}" type="slidenum">
              <a:rPr lang="en-US" smtClean="0"/>
              <a:t>‹#›</a:t>
            </a:fld>
            <a:endParaRPr lang="en-US"/>
          </a:p>
        </p:txBody>
      </p:sp>
    </p:spTree>
    <p:extLst>
      <p:ext uri="{BB962C8B-B14F-4D97-AF65-F5344CB8AC3E}">
        <p14:creationId xmlns:p14="http://schemas.microsoft.com/office/powerpoint/2010/main" val="1293603628"/>
      </p:ext>
    </p:extLst>
  </p:cSld>
  <p:clrMap bg1="lt1" tx1="dk1" bg2="lt2" tx2="dk2" accent1="accent1" accent2="accent2" accent3="accent3" accent4="accent4" accent5="accent5" accent6="accent6" hlink="hlink" folHlink="folHlink"/>
  <p:notesStyle>
    <a:lvl1pPr marL="0" algn="l" defTabSz="912807" rtl="0" eaLnBrk="1" latinLnBrk="0" hangingPunct="1">
      <a:defRPr sz="1200" kern="1200">
        <a:solidFill>
          <a:schemeClr val="tx1"/>
        </a:solidFill>
        <a:latin typeface="+mn-lt"/>
        <a:ea typeface="+mn-ea"/>
        <a:cs typeface="+mn-cs"/>
      </a:defRPr>
    </a:lvl1pPr>
    <a:lvl2pPr marL="456396" algn="l" defTabSz="912807" rtl="0" eaLnBrk="1" latinLnBrk="0" hangingPunct="1">
      <a:defRPr sz="1200" kern="1200">
        <a:solidFill>
          <a:schemeClr val="tx1"/>
        </a:solidFill>
        <a:latin typeface="+mn-lt"/>
        <a:ea typeface="+mn-ea"/>
        <a:cs typeface="+mn-cs"/>
      </a:defRPr>
    </a:lvl2pPr>
    <a:lvl3pPr marL="912807" algn="l" defTabSz="912807" rtl="0" eaLnBrk="1" latinLnBrk="0" hangingPunct="1">
      <a:defRPr sz="1200" kern="1200">
        <a:solidFill>
          <a:schemeClr val="tx1"/>
        </a:solidFill>
        <a:latin typeface="+mn-lt"/>
        <a:ea typeface="+mn-ea"/>
        <a:cs typeface="+mn-cs"/>
      </a:defRPr>
    </a:lvl3pPr>
    <a:lvl4pPr marL="1369220" algn="l" defTabSz="912807" rtl="0" eaLnBrk="1" latinLnBrk="0" hangingPunct="1">
      <a:defRPr sz="1200" kern="1200">
        <a:solidFill>
          <a:schemeClr val="tx1"/>
        </a:solidFill>
        <a:latin typeface="+mn-lt"/>
        <a:ea typeface="+mn-ea"/>
        <a:cs typeface="+mn-cs"/>
      </a:defRPr>
    </a:lvl4pPr>
    <a:lvl5pPr marL="1825622" algn="l" defTabSz="912807" rtl="0" eaLnBrk="1" latinLnBrk="0" hangingPunct="1">
      <a:defRPr sz="1200" kern="1200">
        <a:solidFill>
          <a:schemeClr val="tx1"/>
        </a:solidFill>
        <a:latin typeface="+mn-lt"/>
        <a:ea typeface="+mn-ea"/>
        <a:cs typeface="+mn-cs"/>
      </a:defRPr>
    </a:lvl5pPr>
    <a:lvl6pPr marL="2282022" algn="l" defTabSz="912807" rtl="0" eaLnBrk="1" latinLnBrk="0" hangingPunct="1">
      <a:defRPr sz="1200" kern="1200">
        <a:solidFill>
          <a:schemeClr val="tx1"/>
        </a:solidFill>
        <a:latin typeface="+mn-lt"/>
        <a:ea typeface="+mn-ea"/>
        <a:cs typeface="+mn-cs"/>
      </a:defRPr>
    </a:lvl6pPr>
    <a:lvl7pPr marL="2738435" algn="l" defTabSz="912807" rtl="0" eaLnBrk="1" latinLnBrk="0" hangingPunct="1">
      <a:defRPr sz="1200" kern="1200">
        <a:solidFill>
          <a:schemeClr val="tx1"/>
        </a:solidFill>
        <a:latin typeface="+mn-lt"/>
        <a:ea typeface="+mn-ea"/>
        <a:cs typeface="+mn-cs"/>
      </a:defRPr>
    </a:lvl7pPr>
    <a:lvl8pPr marL="3194836" algn="l" defTabSz="912807" rtl="0" eaLnBrk="1" latinLnBrk="0" hangingPunct="1">
      <a:defRPr sz="1200" kern="1200">
        <a:solidFill>
          <a:schemeClr val="tx1"/>
        </a:solidFill>
        <a:latin typeface="+mn-lt"/>
        <a:ea typeface="+mn-ea"/>
        <a:cs typeface="+mn-cs"/>
      </a:defRPr>
    </a:lvl8pPr>
    <a:lvl9pPr marL="3651242" algn="l" defTabSz="9128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7CC90013-301F-4061-8DDB-AC52F1B25C6F}" type="slidenum">
              <a:rPr lang="en-US">
                <a:solidFill>
                  <a:srgbClr val="000000"/>
                </a:solidFill>
              </a:rPr>
              <a:pPr/>
              <a:t>1</a:t>
            </a:fld>
            <a:endParaRPr lang="en-US" dirty="0">
              <a:solidFill>
                <a:srgbClr val="000000"/>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703942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88D2AA3-3B86-4422-99CF-7BAF625FF9B3}" type="slidenum">
              <a:rPr lang="en-US">
                <a:solidFill>
                  <a:srgbClr val="000000"/>
                </a:solidFill>
              </a:rPr>
              <a:pPr/>
              <a:t>10</a:t>
            </a:fld>
            <a:endParaRPr lang="en-US" dirty="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38308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fontAlgn="base">
              <a:spcBef>
                <a:spcPct val="0"/>
              </a:spcBef>
              <a:spcAft>
                <a:spcPct val="0"/>
              </a:spcAft>
            </a:pPr>
            <a:fld id="{20483C2C-4350-42D9-AA99-0962AE647DCB}" type="slidenum">
              <a:rPr lang="en-US" altLang="en-US" sz="1200" smtClean="0">
                <a:solidFill>
                  <a:prstClr val="black"/>
                </a:solidFill>
              </a:rPr>
              <a:pPr fontAlgn="base">
                <a:spcBef>
                  <a:spcPct val="0"/>
                </a:spcBef>
                <a:spcAft>
                  <a:spcPct val="0"/>
                </a:spcAft>
              </a:pPr>
              <a:t>13</a:t>
            </a:fld>
            <a:endParaRPr lang="en-US" altLang="en-US" sz="1200" dirty="0" smtClean="0">
              <a:solidFill>
                <a:prstClr val="black"/>
              </a:solidFill>
            </a:endParaRPr>
          </a:p>
        </p:txBody>
      </p:sp>
    </p:spTree>
    <p:extLst>
      <p:ext uri="{BB962C8B-B14F-4D97-AF65-F5344CB8AC3E}">
        <p14:creationId xmlns:p14="http://schemas.microsoft.com/office/powerpoint/2010/main" val="658752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88D2AA3-3B86-4422-99CF-7BAF625FF9B3}" type="slidenum">
              <a:rPr lang="en-US">
                <a:solidFill>
                  <a:srgbClr val="000000"/>
                </a:solidFill>
              </a:rPr>
              <a:pPr/>
              <a:t>14</a:t>
            </a:fld>
            <a:endParaRPr lang="en-US" dirty="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754331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5"/>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lIns="91416" tIns="45709" rIns="91416" bIns="45709"/>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7805" y="381000"/>
            <a:ext cx="6246479" cy="2377440"/>
          </a:xfrm>
          <a:prstGeom prst="rect">
            <a:avLst/>
          </a:prstGeom>
        </p:spPr>
      </p:pic>
    </p:spTree>
    <p:extLst>
      <p:ext uri="{BB962C8B-B14F-4D97-AF65-F5344CB8AC3E}">
        <p14:creationId xmlns:p14="http://schemas.microsoft.com/office/powerpoint/2010/main" val="13674079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5"/>
            <a:ext cx="8229600" cy="4525963"/>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4786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8"/>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lIns="91402" tIns="45702" rIns="91402" bIns="45702"/>
          <a:lstStyle>
            <a:lvl1pPr marL="0" indent="0" algn="ctr">
              <a:buNone/>
              <a:defRPr>
                <a:solidFill>
                  <a:srgbClr val="00386B"/>
                </a:solidFill>
              </a:defRPr>
            </a:lvl1pPr>
            <a:lvl2pPr marL="457011" indent="0" algn="ctr">
              <a:buNone/>
              <a:defRPr/>
            </a:lvl2pPr>
            <a:lvl3pPr marL="914024" indent="0" algn="ctr">
              <a:buNone/>
              <a:defRPr/>
            </a:lvl3pPr>
            <a:lvl4pPr marL="1371040" indent="0" algn="ctr">
              <a:buNone/>
              <a:defRPr/>
            </a:lvl4pPr>
            <a:lvl5pPr marL="1828052" indent="0" algn="ctr">
              <a:buNone/>
              <a:defRPr/>
            </a:lvl5pPr>
            <a:lvl6pPr marL="2285064" indent="0" algn="ctr">
              <a:buNone/>
              <a:defRPr/>
            </a:lvl6pPr>
            <a:lvl7pPr marL="2742079" indent="0" algn="ctr">
              <a:buNone/>
              <a:defRPr/>
            </a:lvl7pPr>
            <a:lvl8pPr marL="3199088" indent="0" algn="ctr">
              <a:buNone/>
              <a:defRPr/>
            </a:lvl8pPr>
            <a:lvl9pPr marL="3656104"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8" y="381000"/>
            <a:ext cx="6246479" cy="2377440"/>
          </a:xfrm>
          <a:prstGeom prst="rect">
            <a:avLst/>
          </a:prstGeom>
        </p:spPr>
      </p:pic>
    </p:spTree>
    <p:extLst>
      <p:ext uri="{BB962C8B-B14F-4D97-AF65-F5344CB8AC3E}">
        <p14:creationId xmlns:p14="http://schemas.microsoft.com/office/powerpoint/2010/main" val="1344752849"/>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8"/>
            <a:ext cx="8229600" cy="4525963"/>
          </a:xfrm>
          <a:prstGeom prst="rect">
            <a:avLst/>
          </a:prstGeom>
        </p:spPr>
        <p:txBody>
          <a:bodyPr lIns="91402" tIns="45702" rIns="91402"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270168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a:prstGeom prst="rect">
            <a:avLst/>
          </a:prstGeom>
        </p:spPr>
        <p:txBody>
          <a:bodyPr lIns="91402" tIns="45702" rIns="91402" bIns="45702"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Tree>
    <p:extLst>
      <p:ext uri="{BB962C8B-B14F-4D97-AF65-F5344CB8AC3E}">
        <p14:creationId xmlns:p14="http://schemas.microsoft.com/office/powerpoint/2010/main" val="989236650"/>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8"/>
            <a:ext cx="4038600" cy="4525963"/>
          </a:xfrm>
          <a:prstGeom prst="rect">
            <a:avLst/>
          </a:prstGeom>
        </p:spPr>
        <p:txBody>
          <a:bodyPr lIns="91402" tIns="45702" rIns="91402"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8"/>
            <a:ext cx="4038600" cy="4525963"/>
          </a:xfrm>
          <a:prstGeom prst="rect">
            <a:avLst/>
          </a:prstGeom>
        </p:spPr>
        <p:txBody>
          <a:bodyPr lIns="91402" tIns="45702" rIns="91402"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5988993"/>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02" tIns="45702" rIns="91402" bIns="45702"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02" tIns="45702" rIns="91402"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lIns="91402" tIns="45702" rIns="91402" bIns="45702"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402" tIns="45702" rIns="91402"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4089683"/>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5488735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0013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a:prstGeom prst="rect">
            <a:avLst/>
          </a:prstGeom>
        </p:spPr>
        <p:txBody>
          <a:bodyPr lIns="91402" tIns="45702" rIns="91402" bIns="45702"/>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lIns="91402" tIns="45702" rIns="91402" bIns="45702"/>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Tree>
    <p:extLst>
      <p:ext uri="{BB962C8B-B14F-4D97-AF65-F5344CB8AC3E}">
        <p14:creationId xmlns:p14="http://schemas.microsoft.com/office/powerpoint/2010/main" val="40629366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02" tIns="45702" rIns="91402" bIns="45702"/>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lIns="91402" tIns="45702" rIns="91402" bIns="45702"/>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Tree>
    <p:extLst>
      <p:ext uri="{BB962C8B-B14F-4D97-AF65-F5344CB8AC3E}">
        <p14:creationId xmlns:p14="http://schemas.microsoft.com/office/powerpoint/2010/main" val="29113685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8"/>
            <a:ext cx="8229600" cy="4525963"/>
          </a:xfrm>
          <a:prstGeom prst="rect">
            <a:avLst/>
          </a:prstGeom>
        </p:spPr>
        <p:txBody>
          <a:bodyPr vert="eaVert" lIns="91402" tIns="45702" rIns="91402"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0952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625423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a:prstGeom prst="rect">
            <a:avLst/>
          </a:prstGeom>
        </p:spPr>
        <p:txBody>
          <a:bodyPr vert="eaVert" lIns="91402" tIns="45702" rIns="91402"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59020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91"/>
            <a:ext cx="6400354" cy="1752451"/>
          </a:xfrm>
        </p:spPr>
        <p:txBody>
          <a:bodyPr/>
          <a:lstStyle>
            <a:lvl1pPr marL="0" indent="0" algn="ctr">
              <a:buNone/>
              <a:defRPr/>
            </a:lvl1pPr>
            <a:lvl2pPr marL="320728" indent="0" algn="ctr">
              <a:buNone/>
              <a:defRPr/>
            </a:lvl2pPr>
            <a:lvl3pPr marL="641463" indent="0" algn="ctr">
              <a:buNone/>
              <a:defRPr/>
            </a:lvl3pPr>
            <a:lvl4pPr marL="962200" indent="0" algn="ctr">
              <a:buNone/>
              <a:defRPr/>
            </a:lvl4pPr>
            <a:lvl5pPr marL="1282935" indent="0" algn="ctr">
              <a:buNone/>
              <a:defRPr/>
            </a:lvl5pPr>
            <a:lvl6pPr marL="1603674" indent="0" algn="ctr">
              <a:buNone/>
              <a:defRPr/>
            </a:lvl6pPr>
            <a:lvl7pPr marL="1924402" indent="0" algn="ctr">
              <a:buNone/>
              <a:defRPr/>
            </a:lvl7pPr>
            <a:lvl8pPr marL="2245141" indent="0" algn="ctr">
              <a:buNone/>
              <a:defRPr/>
            </a:lvl8pPr>
            <a:lvl9pPr marL="256587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4429299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32860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0728" indent="0">
              <a:buNone/>
              <a:defRPr sz="1300"/>
            </a:lvl2pPr>
            <a:lvl3pPr marL="641463" indent="0">
              <a:buNone/>
              <a:defRPr sz="1100"/>
            </a:lvl3pPr>
            <a:lvl4pPr marL="962200" indent="0">
              <a:buNone/>
              <a:defRPr sz="1000"/>
            </a:lvl4pPr>
            <a:lvl5pPr marL="1282935" indent="0">
              <a:buNone/>
              <a:defRPr sz="1000"/>
            </a:lvl5pPr>
            <a:lvl6pPr marL="1603674" indent="0">
              <a:buNone/>
              <a:defRPr sz="1000"/>
            </a:lvl6pPr>
            <a:lvl7pPr marL="1924402" indent="0">
              <a:buNone/>
              <a:defRPr sz="1000"/>
            </a:lvl7pPr>
            <a:lvl8pPr marL="2245141" indent="0">
              <a:buNone/>
              <a:defRPr sz="1000"/>
            </a:lvl8pPr>
            <a:lvl9pPr marL="2565873" indent="0">
              <a:buNone/>
              <a:defRPr sz="1000"/>
            </a:lvl9pPr>
          </a:lstStyle>
          <a:p>
            <a:pPr lvl="0"/>
            <a:r>
              <a:rPr lang="en-US" smtClean="0"/>
              <a:t>Click to edit Master text styles</a:t>
            </a:r>
          </a:p>
        </p:txBody>
      </p:sp>
    </p:spTree>
    <p:extLst>
      <p:ext uri="{BB962C8B-B14F-4D97-AF65-F5344CB8AC3E}">
        <p14:creationId xmlns:p14="http://schemas.microsoft.com/office/powerpoint/2010/main" val="243218425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716"/>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716"/>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41151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728" indent="0">
              <a:buNone/>
              <a:defRPr sz="1400" b="1"/>
            </a:lvl2pPr>
            <a:lvl3pPr marL="641463" indent="0">
              <a:buNone/>
              <a:defRPr sz="1300" b="1"/>
            </a:lvl3pPr>
            <a:lvl4pPr marL="962200" indent="0">
              <a:buNone/>
              <a:defRPr sz="1100" b="1"/>
            </a:lvl4pPr>
            <a:lvl5pPr marL="1282935" indent="0">
              <a:buNone/>
              <a:defRPr sz="1100" b="1"/>
            </a:lvl5pPr>
            <a:lvl6pPr marL="1603674" indent="0">
              <a:buNone/>
              <a:defRPr sz="1100" b="1"/>
            </a:lvl6pPr>
            <a:lvl7pPr marL="1924402" indent="0">
              <a:buNone/>
              <a:defRPr sz="1100" b="1"/>
            </a:lvl7pPr>
            <a:lvl8pPr marL="2245141" indent="0">
              <a:buNone/>
              <a:defRPr sz="1100" b="1"/>
            </a:lvl8pPr>
            <a:lvl9pPr marL="2565873"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728" indent="0">
              <a:buNone/>
              <a:defRPr sz="1400" b="1"/>
            </a:lvl2pPr>
            <a:lvl3pPr marL="641463" indent="0">
              <a:buNone/>
              <a:defRPr sz="1300" b="1"/>
            </a:lvl3pPr>
            <a:lvl4pPr marL="962200" indent="0">
              <a:buNone/>
              <a:defRPr sz="1100" b="1"/>
            </a:lvl4pPr>
            <a:lvl5pPr marL="1282935" indent="0">
              <a:buNone/>
              <a:defRPr sz="1100" b="1"/>
            </a:lvl5pPr>
            <a:lvl6pPr marL="1603674" indent="0">
              <a:buNone/>
              <a:defRPr sz="1100" b="1"/>
            </a:lvl6pPr>
            <a:lvl7pPr marL="1924402" indent="0">
              <a:buNone/>
              <a:defRPr sz="1100" b="1"/>
            </a:lvl7pPr>
            <a:lvl8pPr marL="2245141" indent="0">
              <a:buNone/>
              <a:defRPr sz="1100" b="1"/>
            </a:lvl8pPr>
            <a:lvl9pPr marL="2565873"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49215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644328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904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91" y="273517"/>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91" y="1435448"/>
            <a:ext cx="3008189" cy="4690318"/>
          </a:xfrm>
        </p:spPr>
        <p:txBody>
          <a:bodyPr/>
          <a:lstStyle>
            <a:lvl1pPr marL="0" indent="0">
              <a:buNone/>
              <a:defRPr sz="1000"/>
            </a:lvl1pPr>
            <a:lvl2pPr marL="320728" indent="0">
              <a:buNone/>
              <a:defRPr sz="800"/>
            </a:lvl2pPr>
            <a:lvl3pPr marL="641463" indent="0">
              <a:buNone/>
              <a:defRPr sz="700"/>
            </a:lvl3pPr>
            <a:lvl4pPr marL="962200" indent="0">
              <a:buNone/>
              <a:defRPr sz="600"/>
            </a:lvl4pPr>
            <a:lvl5pPr marL="1282935" indent="0">
              <a:buNone/>
              <a:defRPr sz="600"/>
            </a:lvl5pPr>
            <a:lvl6pPr marL="1603674" indent="0">
              <a:buNone/>
              <a:defRPr sz="600"/>
            </a:lvl6pPr>
            <a:lvl7pPr marL="1924402" indent="0">
              <a:buNone/>
              <a:defRPr sz="600"/>
            </a:lvl7pPr>
            <a:lvl8pPr marL="2245141" indent="0">
              <a:buNone/>
              <a:defRPr sz="600"/>
            </a:lvl8pPr>
            <a:lvl9pPr marL="2565873" indent="0">
              <a:buNone/>
              <a:defRPr sz="600"/>
            </a:lvl9pPr>
          </a:lstStyle>
          <a:p>
            <a:pPr lvl="0"/>
            <a:r>
              <a:rPr lang="en-US" smtClean="0"/>
              <a:t>Click to edit Master text styles</a:t>
            </a:r>
          </a:p>
        </p:txBody>
      </p:sp>
    </p:spTree>
    <p:extLst>
      <p:ext uri="{BB962C8B-B14F-4D97-AF65-F5344CB8AC3E}">
        <p14:creationId xmlns:p14="http://schemas.microsoft.com/office/powerpoint/2010/main" val="37701282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79"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79" y="612800"/>
            <a:ext cx="5486177" cy="4114354"/>
          </a:xfrm>
        </p:spPr>
        <p:txBody>
          <a:bodyPr/>
          <a:lstStyle>
            <a:lvl1pPr marL="0" indent="0">
              <a:buNone/>
              <a:defRPr sz="2200"/>
            </a:lvl1pPr>
            <a:lvl2pPr marL="320728" indent="0">
              <a:buNone/>
              <a:defRPr sz="2000"/>
            </a:lvl2pPr>
            <a:lvl3pPr marL="641463" indent="0">
              <a:buNone/>
              <a:defRPr sz="1700"/>
            </a:lvl3pPr>
            <a:lvl4pPr marL="962200" indent="0">
              <a:buNone/>
              <a:defRPr sz="1400"/>
            </a:lvl4pPr>
            <a:lvl5pPr marL="1282935" indent="0">
              <a:buNone/>
              <a:defRPr sz="1400"/>
            </a:lvl5pPr>
            <a:lvl6pPr marL="1603674" indent="0">
              <a:buNone/>
              <a:defRPr sz="1400"/>
            </a:lvl6pPr>
            <a:lvl7pPr marL="1924402" indent="0">
              <a:buNone/>
              <a:defRPr sz="1400"/>
            </a:lvl7pPr>
            <a:lvl8pPr marL="2245141" indent="0">
              <a:buNone/>
              <a:defRPr sz="1400"/>
            </a:lvl8pPr>
            <a:lvl9pPr marL="2565873"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79" y="5367860"/>
            <a:ext cx="5486177" cy="804788"/>
          </a:xfrm>
        </p:spPr>
        <p:txBody>
          <a:bodyPr/>
          <a:lstStyle>
            <a:lvl1pPr marL="0" indent="0">
              <a:buNone/>
              <a:defRPr sz="1000"/>
            </a:lvl1pPr>
            <a:lvl2pPr marL="320728" indent="0">
              <a:buNone/>
              <a:defRPr sz="800"/>
            </a:lvl2pPr>
            <a:lvl3pPr marL="641463" indent="0">
              <a:buNone/>
              <a:defRPr sz="700"/>
            </a:lvl3pPr>
            <a:lvl4pPr marL="962200" indent="0">
              <a:buNone/>
              <a:defRPr sz="600"/>
            </a:lvl4pPr>
            <a:lvl5pPr marL="1282935" indent="0">
              <a:buNone/>
              <a:defRPr sz="600"/>
            </a:lvl5pPr>
            <a:lvl6pPr marL="1603674" indent="0">
              <a:buNone/>
              <a:defRPr sz="600"/>
            </a:lvl6pPr>
            <a:lvl7pPr marL="1924402" indent="0">
              <a:buNone/>
              <a:defRPr sz="600"/>
            </a:lvl7pPr>
            <a:lvl8pPr marL="2245141" indent="0">
              <a:buNone/>
              <a:defRPr sz="600"/>
            </a:lvl8pPr>
            <a:lvl9pPr marL="2565873" indent="0">
              <a:buNone/>
              <a:defRPr sz="600"/>
            </a:lvl9pPr>
          </a:lstStyle>
          <a:p>
            <a:pPr lvl="0"/>
            <a:r>
              <a:rPr lang="en-US" smtClean="0"/>
              <a:t>Click to edit Master text styles</a:t>
            </a:r>
          </a:p>
        </p:txBody>
      </p:sp>
    </p:spTree>
    <p:extLst>
      <p:ext uri="{BB962C8B-B14F-4D97-AF65-F5344CB8AC3E}">
        <p14:creationId xmlns:p14="http://schemas.microsoft.com/office/powerpoint/2010/main" val="827270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131679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77027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013"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023515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651" y="1314450"/>
            <a:ext cx="8658224" cy="5314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idx="4294967295"/>
          </p:nvPr>
        </p:nvSpPr>
        <p:spPr>
          <a:xfrm>
            <a:off x="333374" y="-115887"/>
            <a:ext cx="6353175" cy="1173162"/>
          </a:xfrm>
          <a:prstGeom prst="rect">
            <a:avLst/>
          </a:prstGeom>
        </p:spPr>
        <p:txBody>
          <a:bodyPr/>
          <a:lstStyle/>
          <a:p>
            <a:pPr algn="l"/>
            <a:endParaRPr lang="en-US" sz="3600" b="1" dirty="0"/>
          </a:p>
        </p:txBody>
      </p:sp>
    </p:spTree>
    <p:extLst>
      <p:ext uri="{BB962C8B-B14F-4D97-AF65-F5344CB8AC3E}">
        <p14:creationId xmlns:p14="http://schemas.microsoft.com/office/powerpoint/2010/main" val="1214623729"/>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Alpes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19" y="-16276"/>
            <a:ext cx="6629400" cy="1107996"/>
          </a:xfrm>
          <a:prstGeom prst="rect">
            <a:avLst/>
          </a:prstGeom>
        </p:spPr>
        <p:txBody>
          <a:bodyPr wrap="square" anchor="ctr" anchorCtr="1">
            <a:spAutoFit/>
          </a:bodyPr>
          <a:lstStyle>
            <a:lvl1pPr>
              <a:defRPr lang="en-US" sz="3300" b="0">
                <a:latin typeface="+mn-lt"/>
                <a:ea typeface="+mn-ea"/>
                <a:cs typeface="+mn-cs"/>
              </a:defRPr>
            </a:lvl1pPr>
          </a:lstStyle>
          <a:p>
            <a:pPr marL="0" lvl="0"/>
            <a:r>
              <a:rPr lang="en-US" dirty="0" smtClean="0"/>
              <a:t/>
            </a:r>
            <a:br>
              <a:rPr lang="en-US" dirty="0" smtClean="0"/>
            </a:br>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p:txBody>
          <a:bodyPr/>
          <a:lstStyle/>
          <a:p>
            <a:fld id="{439D46B3-4686-4835-97D3-129100525A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72180797"/>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51250290"/>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56192042"/>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6619875" cy="1143000"/>
          </a:xfrm>
          <a:prstGeom prst="rect">
            <a:avLst/>
          </a:prstGeom>
        </p:spPr>
        <p:txBody>
          <a:bodyPr/>
          <a:lstStyle>
            <a:lvl1pPr>
              <a:defRPr sz="3200">
                <a:latin typeface="+mn-lt"/>
              </a:defRPr>
            </a:lvl1pPr>
          </a:lstStyle>
          <a:p>
            <a:r>
              <a:rPr lang="en-US" dirty="0" smtClean="0"/>
              <a:t/>
            </a:r>
            <a:br>
              <a:rPr lang="en-US" dirty="0" smtClean="0"/>
            </a:br>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78940553"/>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324468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146235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6848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4356772"/>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0095989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5564525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670412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295450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5"/>
            <a:ext cx="6400354" cy="1752451"/>
          </a:xfrm>
        </p:spPr>
        <p:txBody>
          <a:bodyPr/>
          <a:lstStyle>
            <a:lvl1pPr marL="0" indent="0" algn="ctr">
              <a:buNone/>
              <a:defRPr/>
            </a:lvl1pPr>
            <a:lvl2pPr marL="321324" indent="0" algn="ctr">
              <a:buNone/>
              <a:defRPr/>
            </a:lvl2pPr>
            <a:lvl3pPr marL="642651" indent="0" algn="ctr">
              <a:buNone/>
              <a:defRPr/>
            </a:lvl3pPr>
            <a:lvl4pPr marL="963975" indent="0" algn="ctr">
              <a:buNone/>
              <a:defRPr/>
            </a:lvl4pPr>
            <a:lvl5pPr marL="1285302" indent="0" algn="ctr">
              <a:buNone/>
              <a:defRPr/>
            </a:lvl5pPr>
            <a:lvl6pPr marL="1606628" indent="0" algn="ctr">
              <a:buNone/>
              <a:defRPr/>
            </a:lvl6pPr>
            <a:lvl7pPr marL="1927954" indent="0" algn="ctr">
              <a:buNone/>
              <a:defRPr/>
            </a:lvl7pPr>
            <a:lvl8pPr marL="2249281" indent="0" algn="ctr">
              <a:buNone/>
              <a:defRPr/>
            </a:lvl8pPr>
            <a:lvl9pPr marL="257060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4086476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98403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12"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6"/>
            </a:lvl1pPr>
            <a:lvl2pPr marL="321324" indent="0">
              <a:buNone/>
              <a:defRPr sz="1266"/>
            </a:lvl2pPr>
            <a:lvl3pPr marL="642651" indent="0">
              <a:buNone/>
              <a:defRPr sz="1125"/>
            </a:lvl3pPr>
            <a:lvl4pPr marL="963975" indent="0">
              <a:buNone/>
              <a:defRPr sz="984"/>
            </a:lvl4pPr>
            <a:lvl5pPr marL="1285302" indent="0">
              <a:buNone/>
              <a:defRPr sz="984"/>
            </a:lvl5pPr>
            <a:lvl6pPr marL="1606628" indent="0">
              <a:buNone/>
              <a:defRPr sz="984"/>
            </a:lvl6pPr>
            <a:lvl7pPr marL="1927954" indent="0">
              <a:buNone/>
              <a:defRPr sz="984"/>
            </a:lvl7pPr>
            <a:lvl8pPr marL="2249281" indent="0">
              <a:buNone/>
              <a:defRPr sz="984"/>
            </a:lvl8pPr>
            <a:lvl9pPr marL="2570607" indent="0">
              <a:buNone/>
              <a:defRPr sz="984"/>
            </a:lvl9pPr>
          </a:lstStyle>
          <a:p>
            <a:pPr lvl="0"/>
            <a:r>
              <a:rPr lang="en-US" smtClean="0"/>
              <a:t>Click to edit Master text styles</a:t>
            </a:r>
          </a:p>
        </p:txBody>
      </p:sp>
    </p:spTree>
    <p:extLst>
      <p:ext uri="{BB962C8B-B14F-4D97-AF65-F5344CB8AC3E}">
        <p14:creationId xmlns:p14="http://schemas.microsoft.com/office/powerpoint/2010/main" val="19679185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80"/>
            <a:ext cx="3625453" cy="4018359"/>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80"/>
            <a:ext cx="3625453" cy="4018359"/>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664944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687" b="1"/>
            </a:lvl1pPr>
            <a:lvl2pPr marL="321324" indent="0">
              <a:buNone/>
              <a:defRPr sz="1406" b="1"/>
            </a:lvl2pPr>
            <a:lvl3pPr marL="642651" indent="0">
              <a:buNone/>
              <a:defRPr sz="1266" b="1"/>
            </a:lvl3pPr>
            <a:lvl4pPr marL="963975" indent="0">
              <a:buNone/>
              <a:defRPr sz="1125" b="1"/>
            </a:lvl4pPr>
            <a:lvl5pPr marL="1285302" indent="0">
              <a:buNone/>
              <a:defRPr sz="1125" b="1"/>
            </a:lvl5pPr>
            <a:lvl6pPr marL="1606628" indent="0">
              <a:buNone/>
              <a:defRPr sz="1125" b="1"/>
            </a:lvl6pPr>
            <a:lvl7pPr marL="1927954" indent="0">
              <a:buNone/>
              <a:defRPr sz="1125" b="1"/>
            </a:lvl7pPr>
            <a:lvl8pPr marL="2249281" indent="0">
              <a:buNone/>
              <a:defRPr sz="1125" b="1"/>
            </a:lvl8pPr>
            <a:lvl9pPr marL="2570607" indent="0">
              <a:buNone/>
              <a:defRPr sz="1125"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687" b="1"/>
            </a:lvl1pPr>
            <a:lvl2pPr marL="321324" indent="0">
              <a:buNone/>
              <a:defRPr sz="1406" b="1"/>
            </a:lvl2pPr>
            <a:lvl3pPr marL="642651" indent="0">
              <a:buNone/>
              <a:defRPr sz="1266" b="1"/>
            </a:lvl3pPr>
            <a:lvl4pPr marL="963975" indent="0">
              <a:buNone/>
              <a:defRPr sz="1125" b="1"/>
            </a:lvl4pPr>
            <a:lvl5pPr marL="1285302" indent="0">
              <a:buNone/>
              <a:defRPr sz="1125" b="1"/>
            </a:lvl5pPr>
            <a:lvl6pPr marL="1606628" indent="0">
              <a:buNone/>
              <a:defRPr sz="1125" b="1"/>
            </a:lvl6pPr>
            <a:lvl7pPr marL="1927954" indent="0">
              <a:buNone/>
              <a:defRPr sz="1125" b="1"/>
            </a:lvl7pPr>
            <a:lvl8pPr marL="2249281" indent="0">
              <a:buNone/>
              <a:defRPr sz="1125" b="1"/>
            </a:lvl8pPr>
            <a:lvl9pPr marL="2570607" indent="0">
              <a:buNone/>
              <a:defRPr sz="1125"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251734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54049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231886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26114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5" y="273481"/>
            <a:ext cx="3008189" cy="1161975"/>
          </a:xfrm>
        </p:spPr>
        <p:txBody>
          <a:bodyPr anchor="b"/>
          <a:lstStyle>
            <a:lvl1pPr algn="l">
              <a:defRPr sz="1406"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18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5" y="1435448"/>
            <a:ext cx="3008189" cy="4690318"/>
          </a:xfrm>
        </p:spPr>
        <p:txBody>
          <a:bodyPr/>
          <a:lstStyle>
            <a:lvl1pPr marL="0" indent="0">
              <a:buNone/>
              <a:defRPr sz="984"/>
            </a:lvl1pPr>
            <a:lvl2pPr marL="321324" indent="0">
              <a:buNone/>
              <a:defRPr sz="773"/>
            </a:lvl2pPr>
            <a:lvl3pPr marL="642651" indent="0">
              <a:buNone/>
              <a:defRPr sz="703"/>
            </a:lvl3pPr>
            <a:lvl4pPr marL="963975" indent="0">
              <a:buNone/>
              <a:defRPr sz="633"/>
            </a:lvl4pPr>
            <a:lvl5pPr marL="1285302" indent="0">
              <a:buNone/>
              <a:defRPr sz="633"/>
            </a:lvl5pPr>
            <a:lvl6pPr marL="1606628" indent="0">
              <a:buNone/>
              <a:defRPr sz="633"/>
            </a:lvl6pPr>
            <a:lvl7pPr marL="1927954" indent="0">
              <a:buNone/>
              <a:defRPr sz="633"/>
            </a:lvl7pPr>
            <a:lvl8pPr marL="2249281" indent="0">
              <a:buNone/>
              <a:defRPr sz="633"/>
            </a:lvl8pPr>
            <a:lvl9pPr marL="2570607" indent="0">
              <a:buNone/>
              <a:defRPr sz="633"/>
            </a:lvl9pPr>
          </a:lstStyle>
          <a:p>
            <a:pPr lvl="0"/>
            <a:r>
              <a:rPr lang="en-US" smtClean="0"/>
              <a:t>Click to edit Master text styles</a:t>
            </a:r>
          </a:p>
        </p:txBody>
      </p:sp>
    </p:spTree>
    <p:extLst>
      <p:ext uri="{BB962C8B-B14F-4D97-AF65-F5344CB8AC3E}">
        <p14:creationId xmlns:p14="http://schemas.microsoft.com/office/powerpoint/2010/main" val="67959624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3" y="4800824"/>
            <a:ext cx="5486177" cy="567035"/>
          </a:xfrm>
        </p:spPr>
        <p:txBody>
          <a:bodyPr anchor="b"/>
          <a:lstStyle>
            <a:lvl1pPr algn="l">
              <a:defRPr sz="1406" b="1"/>
            </a:lvl1pPr>
          </a:lstStyle>
          <a:p>
            <a:r>
              <a:rPr lang="en-US" smtClean="0"/>
              <a:t>Click to edit Master title style</a:t>
            </a:r>
            <a:endParaRPr lang="en-US"/>
          </a:p>
        </p:txBody>
      </p:sp>
      <p:sp>
        <p:nvSpPr>
          <p:cNvPr id="3" name="Picture Placeholder 2"/>
          <p:cNvSpPr>
            <a:spLocks noGrp="1"/>
          </p:cNvSpPr>
          <p:nvPr>
            <p:ph type="pic" idx="1"/>
          </p:nvPr>
        </p:nvSpPr>
        <p:spPr>
          <a:xfrm>
            <a:off x="1792643" y="612800"/>
            <a:ext cx="5486177" cy="4114354"/>
          </a:xfrm>
        </p:spPr>
        <p:txBody>
          <a:bodyPr/>
          <a:lstStyle>
            <a:lvl1pPr marL="0" indent="0">
              <a:buNone/>
              <a:defRPr sz="2180"/>
            </a:lvl1pPr>
            <a:lvl2pPr marL="321324" indent="0">
              <a:buNone/>
              <a:defRPr sz="1969"/>
            </a:lvl2pPr>
            <a:lvl3pPr marL="642651" indent="0">
              <a:buNone/>
              <a:defRPr sz="1687"/>
            </a:lvl3pPr>
            <a:lvl4pPr marL="963975" indent="0">
              <a:buNone/>
              <a:defRPr sz="1406"/>
            </a:lvl4pPr>
            <a:lvl5pPr marL="1285302" indent="0">
              <a:buNone/>
              <a:defRPr sz="1406"/>
            </a:lvl5pPr>
            <a:lvl6pPr marL="1606628" indent="0">
              <a:buNone/>
              <a:defRPr sz="1406"/>
            </a:lvl6pPr>
            <a:lvl7pPr marL="1927954" indent="0">
              <a:buNone/>
              <a:defRPr sz="1406"/>
            </a:lvl7pPr>
            <a:lvl8pPr marL="2249281" indent="0">
              <a:buNone/>
              <a:defRPr sz="1406"/>
            </a:lvl8pPr>
            <a:lvl9pPr marL="2570607" indent="0">
              <a:buNone/>
              <a:defRPr sz="1406"/>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43" y="5367860"/>
            <a:ext cx="5486177" cy="804788"/>
          </a:xfrm>
        </p:spPr>
        <p:txBody>
          <a:bodyPr/>
          <a:lstStyle>
            <a:lvl1pPr marL="0" indent="0">
              <a:buNone/>
              <a:defRPr sz="984"/>
            </a:lvl1pPr>
            <a:lvl2pPr marL="321324" indent="0">
              <a:buNone/>
              <a:defRPr sz="773"/>
            </a:lvl2pPr>
            <a:lvl3pPr marL="642651" indent="0">
              <a:buNone/>
              <a:defRPr sz="703"/>
            </a:lvl3pPr>
            <a:lvl4pPr marL="963975" indent="0">
              <a:buNone/>
              <a:defRPr sz="633"/>
            </a:lvl4pPr>
            <a:lvl5pPr marL="1285302" indent="0">
              <a:buNone/>
              <a:defRPr sz="633"/>
            </a:lvl5pPr>
            <a:lvl6pPr marL="1606628" indent="0">
              <a:buNone/>
              <a:defRPr sz="633"/>
            </a:lvl6pPr>
            <a:lvl7pPr marL="1927954" indent="0">
              <a:buNone/>
              <a:defRPr sz="633"/>
            </a:lvl7pPr>
            <a:lvl8pPr marL="2249281" indent="0">
              <a:buNone/>
              <a:defRPr sz="633"/>
            </a:lvl8pPr>
            <a:lvl9pPr marL="2570607" indent="0">
              <a:buNone/>
              <a:defRPr sz="633"/>
            </a:lvl9pPr>
          </a:lstStyle>
          <a:p>
            <a:pPr lvl="0"/>
            <a:r>
              <a:rPr lang="en-US" smtClean="0"/>
              <a:t>Click to edit Master text styles</a:t>
            </a:r>
          </a:p>
        </p:txBody>
      </p:sp>
    </p:spTree>
    <p:extLst>
      <p:ext uri="{BB962C8B-B14F-4D97-AF65-F5344CB8AC3E}">
        <p14:creationId xmlns:p14="http://schemas.microsoft.com/office/powerpoint/2010/main" val="34377647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079551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7"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28897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651" y="1314450"/>
            <a:ext cx="8658224" cy="5314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idx="4294967295"/>
          </p:nvPr>
        </p:nvSpPr>
        <p:spPr>
          <a:xfrm>
            <a:off x="333374" y="-115887"/>
            <a:ext cx="6353175" cy="1173162"/>
          </a:xfrm>
          <a:prstGeom prst="rect">
            <a:avLst/>
          </a:prstGeom>
        </p:spPr>
        <p:txBody>
          <a:bodyPr/>
          <a:lstStyle/>
          <a:p>
            <a:pPr algn="l"/>
            <a:endParaRPr lang="en-US" sz="3600" b="1" dirty="0"/>
          </a:p>
        </p:txBody>
      </p:sp>
    </p:spTree>
    <p:extLst>
      <p:ext uri="{BB962C8B-B14F-4D97-AF65-F5344CB8AC3E}">
        <p14:creationId xmlns:p14="http://schemas.microsoft.com/office/powerpoint/2010/main" val="2279400558"/>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Alpes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19" y="-16276"/>
            <a:ext cx="6629400" cy="1107996"/>
          </a:xfrm>
          <a:prstGeom prst="rect">
            <a:avLst/>
          </a:prstGeom>
        </p:spPr>
        <p:txBody>
          <a:bodyPr wrap="square" anchor="ctr" anchorCtr="1">
            <a:spAutoFit/>
          </a:bodyPr>
          <a:lstStyle>
            <a:lvl1pPr>
              <a:defRPr lang="en-US" sz="3300" b="0">
                <a:latin typeface="+mn-lt"/>
                <a:ea typeface="+mn-ea"/>
                <a:cs typeface="+mn-cs"/>
              </a:defRPr>
            </a:lvl1pPr>
          </a:lstStyle>
          <a:p>
            <a:pPr marL="0" lvl="0"/>
            <a:r>
              <a:rPr lang="en-US" dirty="0" smtClean="0"/>
              <a:t/>
            </a:r>
            <a:br>
              <a:rPr lang="en-US" dirty="0" smtClean="0"/>
            </a:br>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p:txBody>
          <a:bodyPr/>
          <a:lstStyle/>
          <a:p>
            <a:fld id="{439D46B3-4686-4835-97D3-129100525A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11428266"/>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87506598"/>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94325289"/>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6619875" cy="1143000"/>
          </a:xfrm>
          <a:prstGeom prst="rect">
            <a:avLst/>
          </a:prstGeom>
        </p:spPr>
        <p:txBody>
          <a:bodyPr/>
          <a:lstStyle>
            <a:lvl1pPr>
              <a:defRPr sz="3200">
                <a:latin typeface="+mn-lt"/>
              </a:defRPr>
            </a:lvl1pPr>
          </a:lstStyle>
          <a:p>
            <a:r>
              <a:rPr lang="en-US" dirty="0" smtClean="0"/>
              <a:t/>
            </a:r>
            <a:br>
              <a:rPr lang="en-US" dirty="0" smtClean="0"/>
            </a:br>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631745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483404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7715498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3577699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5569088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3871966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6594578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5669641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4923369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44871" indent="0" algn="ctr">
              <a:buNone/>
              <a:defRPr>
                <a:solidFill>
                  <a:schemeClr val="tx1">
                    <a:tint val="75000"/>
                  </a:schemeClr>
                </a:solidFill>
              </a:defRPr>
            </a:lvl2pPr>
            <a:lvl3pPr marL="889812" indent="0" algn="ctr">
              <a:buNone/>
              <a:defRPr>
                <a:solidFill>
                  <a:schemeClr val="tx1">
                    <a:tint val="75000"/>
                  </a:schemeClr>
                </a:solidFill>
              </a:defRPr>
            </a:lvl3pPr>
            <a:lvl4pPr marL="1334623" indent="0" algn="ctr">
              <a:buNone/>
              <a:defRPr>
                <a:solidFill>
                  <a:schemeClr val="tx1">
                    <a:tint val="75000"/>
                  </a:schemeClr>
                </a:solidFill>
              </a:defRPr>
            </a:lvl4pPr>
            <a:lvl5pPr marL="1779497" indent="0" algn="ctr">
              <a:buNone/>
              <a:defRPr>
                <a:solidFill>
                  <a:schemeClr val="tx1">
                    <a:tint val="75000"/>
                  </a:schemeClr>
                </a:solidFill>
              </a:defRPr>
            </a:lvl5pPr>
            <a:lvl6pPr marL="2224373" indent="0" algn="ctr">
              <a:buNone/>
              <a:defRPr>
                <a:solidFill>
                  <a:schemeClr val="tx1">
                    <a:tint val="75000"/>
                  </a:schemeClr>
                </a:solidFill>
              </a:defRPr>
            </a:lvl6pPr>
            <a:lvl7pPr marL="2669243" indent="0" algn="ctr">
              <a:buNone/>
              <a:defRPr>
                <a:solidFill>
                  <a:schemeClr val="tx1">
                    <a:tint val="75000"/>
                  </a:schemeClr>
                </a:solidFill>
              </a:defRPr>
            </a:lvl7pPr>
            <a:lvl8pPr marL="3114116" indent="0" algn="ctr">
              <a:buNone/>
              <a:defRPr>
                <a:solidFill>
                  <a:schemeClr val="tx1">
                    <a:tint val="75000"/>
                  </a:schemeClr>
                </a:solidFill>
              </a:defRPr>
            </a:lvl8pPr>
            <a:lvl9pPr marL="35589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12/1/2017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01316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12/1/2017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88247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4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831"/>
            <a:ext cx="7772400" cy="1500187"/>
          </a:xfrm>
        </p:spPr>
        <p:txBody>
          <a:bodyPr anchor="b"/>
          <a:lstStyle>
            <a:lvl1pPr marL="0" indent="0">
              <a:buNone/>
              <a:defRPr sz="2000">
                <a:solidFill>
                  <a:schemeClr val="tx1">
                    <a:tint val="75000"/>
                  </a:schemeClr>
                </a:solidFill>
              </a:defRPr>
            </a:lvl1pPr>
            <a:lvl2pPr marL="444871" indent="0">
              <a:buNone/>
              <a:defRPr sz="1800">
                <a:solidFill>
                  <a:schemeClr val="tx1">
                    <a:tint val="75000"/>
                  </a:schemeClr>
                </a:solidFill>
              </a:defRPr>
            </a:lvl2pPr>
            <a:lvl3pPr marL="889812" indent="0">
              <a:buNone/>
              <a:defRPr sz="1600">
                <a:solidFill>
                  <a:schemeClr val="tx1">
                    <a:tint val="75000"/>
                  </a:schemeClr>
                </a:solidFill>
              </a:defRPr>
            </a:lvl3pPr>
            <a:lvl4pPr marL="1334623" indent="0">
              <a:buNone/>
              <a:defRPr sz="1400">
                <a:solidFill>
                  <a:schemeClr val="tx1">
                    <a:tint val="75000"/>
                  </a:schemeClr>
                </a:solidFill>
              </a:defRPr>
            </a:lvl4pPr>
            <a:lvl5pPr marL="1779497" indent="0">
              <a:buNone/>
              <a:defRPr sz="1400">
                <a:solidFill>
                  <a:schemeClr val="tx1">
                    <a:tint val="75000"/>
                  </a:schemeClr>
                </a:solidFill>
              </a:defRPr>
            </a:lvl5pPr>
            <a:lvl6pPr marL="2224373" indent="0">
              <a:buNone/>
              <a:defRPr sz="1400">
                <a:solidFill>
                  <a:schemeClr val="tx1">
                    <a:tint val="75000"/>
                  </a:schemeClr>
                </a:solidFill>
              </a:defRPr>
            </a:lvl6pPr>
            <a:lvl7pPr marL="2669243" indent="0">
              <a:buNone/>
              <a:defRPr sz="1400">
                <a:solidFill>
                  <a:schemeClr val="tx1">
                    <a:tint val="75000"/>
                  </a:schemeClr>
                </a:solidFill>
              </a:defRPr>
            </a:lvl7pPr>
            <a:lvl8pPr marL="3114116" indent="0">
              <a:buNone/>
              <a:defRPr sz="1400">
                <a:solidFill>
                  <a:schemeClr val="tx1">
                    <a:tint val="75000"/>
                  </a:schemeClr>
                </a:solidFill>
              </a:defRPr>
            </a:lvl8pPr>
            <a:lvl9pPr marL="35589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12/1/2017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504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09447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73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73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12/1/2017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731616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44871" indent="0">
              <a:buNone/>
              <a:defRPr sz="2000" b="1"/>
            </a:lvl2pPr>
            <a:lvl3pPr marL="889812" indent="0">
              <a:buNone/>
              <a:defRPr sz="1800" b="1"/>
            </a:lvl3pPr>
            <a:lvl4pPr marL="1334623" indent="0">
              <a:buNone/>
              <a:defRPr sz="1600" b="1"/>
            </a:lvl4pPr>
            <a:lvl5pPr marL="1779497" indent="0">
              <a:buNone/>
              <a:defRPr sz="1600" b="1"/>
            </a:lvl5pPr>
            <a:lvl6pPr marL="2224373" indent="0">
              <a:buNone/>
              <a:defRPr sz="1600" b="1"/>
            </a:lvl6pPr>
            <a:lvl7pPr marL="2669243" indent="0">
              <a:buNone/>
              <a:defRPr sz="1600" b="1"/>
            </a:lvl7pPr>
            <a:lvl8pPr marL="3114116" indent="0">
              <a:buNone/>
              <a:defRPr sz="1600" b="1"/>
            </a:lvl8pPr>
            <a:lvl9pPr marL="35589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44871" indent="0">
              <a:buNone/>
              <a:defRPr sz="2000" b="1"/>
            </a:lvl2pPr>
            <a:lvl3pPr marL="889812" indent="0">
              <a:buNone/>
              <a:defRPr sz="1800" b="1"/>
            </a:lvl3pPr>
            <a:lvl4pPr marL="1334623" indent="0">
              <a:buNone/>
              <a:defRPr sz="1600" b="1"/>
            </a:lvl4pPr>
            <a:lvl5pPr marL="1779497" indent="0">
              <a:buNone/>
              <a:defRPr sz="1600" b="1"/>
            </a:lvl5pPr>
            <a:lvl6pPr marL="2224373" indent="0">
              <a:buNone/>
              <a:defRPr sz="1600" b="1"/>
            </a:lvl6pPr>
            <a:lvl7pPr marL="2669243" indent="0">
              <a:buNone/>
              <a:defRPr sz="1600" b="1"/>
            </a:lvl7pPr>
            <a:lvl8pPr marL="3114116" indent="0">
              <a:buNone/>
              <a:defRPr sz="1600" b="1"/>
            </a:lvl8pPr>
            <a:lvl9pPr marL="35589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121BB8-495E-46BC-9F46-5E7C92D679A5}" type="datetimeFigureOut">
              <a:rPr lang="en-US" smtClean="0">
                <a:solidFill>
                  <a:prstClr val="black">
                    <a:tint val="75000"/>
                  </a:prstClr>
                </a:solidFill>
              </a:rPr>
              <a:pPr/>
              <a:t>12/1/2017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0455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121BB8-495E-46BC-9F46-5E7C92D679A5}" type="datetimeFigureOut">
              <a:rPr lang="en-US" smtClean="0">
                <a:solidFill>
                  <a:prstClr val="black">
                    <a:tint val="75000"/>
                  </a:prstClr>
                </a:solidFill>
              </a:rPr>
              <a:pPr/>
              <a:t>12/1/2017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13245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21BB8-495E-46BC-9F46-5E7C92D679A5}" type="datetimeFigureOut">
              <a:rPr lang="en-US" smtClean="0">
                <a:solidFill>
                  <a:prstClr val="black">
                    <a:tint val="75000"/>
                  </a:prstClr>
                </a:solidFill>
              </a:rPr>
              <a:pPr/>
              <a:t>12/1/2017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87934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58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44871" indent="0">
              <a:buNone/>
              <a:defRPr sz="1200"/>
            </a:lvl2pPr>
            <a:lvl3pPr marL="889812" indent="0">
              <a:buNone/>
              <a:defRPr sz="1000"/>
            </a:lvl3pPr>
            <a:lvl4pPr marL="1334623" indent="0">
              <a:buNone/>
              <a:defRPr sz="900"/>
            </a:lvl4pPr>
            <a:lvl5pPr marL="1779497" indent="0">
              <a:buNone/>
              <a:defRPr sz="900"/>
            </a:lvl5pPr>
            <a:lvl6pPr marL="2224373" indent="0">
              <a:buNone/>
              <a:defRPr sz="900"/>
            </a:lvl6pPr>
            <a:lvl7pPr marL="2669243" indent="0">
              <a:buNone/>
              <a:defRPr sz="900"/>
            </a:lvl7pPr>
            <a:lvl8pPr marL="3114116" indent="0">
              <a:buNone/>
              <a:defRPr sz="900"/>
            </a:lvl8pPr>
            <a:lvl9pPr marL="35589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12/1/2017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75214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44871" indent="0">
              <a:buNone/>
              <a:defRPr sz="2800"/>
            </a:lvl2pPr>
            <a:lvl3pPr marL="889812" indent="0">
              <a:buNone/>
              <a:defRPr sz="2400"/>
            </a:lvl3pPr>
            <a:lvl4pPr marL="1334623" indent="0">
              <a:buNone/>
              <a:defRPr sz="2000"/>
            </a:lvl4pPr>
            <a:lvl5pPr marL="1779497" indent="0">
              <a:buNone/>
              <a:defRPr sz="2000"/>
            </a:lvl5pPr>
            <a:lvl6pPr marL="2224373" indent="0">
              <a:buNone/>
              <a:defRPr sz="2000"/>
            </a:lvl6pPr>
            <a:lvl7pPr marL="2669243" indent="0">
              <a:buNone/>
              <a:defRPr sz="2000"/>
            </a:lvl7pPr>
            <a:lvl8pPr marL="3114116" indent="0">
              <a:buNone/>
              <a:defRPr sz="2000"/>
            </a:lvl8pPr>
            <a:lvl9pPr marL="355897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44871" indent="0">
              <a:buNone/>
              <a:defRPr sz="1200"/>
            </a:lvl2pPr>
            <a:lvl3pPr marL="889812" indent="0">
              <a:buNone/>
              <a:defRPr sz="1000"/>
            </a:lvl3pPr>
            <a:lvl4pPr marL="1334623" indent="0">
              <a:buNone/>
              <a:defRPr sz="900"/>
            </a:lvl4pPr>
            <a:lvl5pPr marL="1779497" indent="0">
              <a:buNone/>
              <a:defRPr sz="900"/>
            </a:lvl5pPr>
            <a:lvl6pPr marL="2224373" indent="0">
              <a:buNone/>
              <a:defRPr sz="900"/>
            </a:lvl6pPr>
            <a:lvl7pPr marL="2669243" indent="0">
              <a:buNone/>
              <a:defRPr sz="900"/>
            </a:lvl7pPr>
            <a:lvl8pPr marL="3114116" indent="0">
              <a:buNone/>
              <a:defRPr sz="900"/>
            </a:lvl8pPr>
            <a:lvl9pPr marL="35589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12/1/2017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84453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12/1/2017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22037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7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17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12/1/2017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7446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8557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2757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890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5"/>
            <a:ext cx="8229600" cy="4525963"/>
          </a:xfrm>
          <a:prstGeom prst="rect">
            <a:avLst/>
          </a:prstGeom>
        </p:spPr>
        <p:txBody>
          <a:bodyPr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381213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8406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3267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9785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2874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527943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4956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9416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655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455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6825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a:prstGeom prst="rect">
            <a:avLst/>
          </a:prstGeom>
        </p:spPr>
        <p:txBody>
          <a:bodyPr lIns="91416" tIns="45709" rIns="91416" bIns="45709"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Tree>
    <p:extLst>
      <p:ext uri="{BB962C8B-B14F-4D97-AF65-F5344CB8AC3E}">
        <p14:creationId xmlns:p14="http://schemas.microsoft.com/office/powerpoint/2010/main" val="280509029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8925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8740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20995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2683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5"/>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lIns="91416" tIns="45709" rIns="91416" bIns="45709"/>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5" y="381000"/>
            <a:ext cx="6246479" cy="2377440"/>
          </a:xfrm>
          <a:prstGeom prst="rect">
            <a:avLst/>
          </a:prstGeom>
        </p:spPr>
      </p:pic>
    </p:spTree>
    <p:extLst>
      <p:ext uri="{BB962C8B-B14F-4D97-AF65-F5344CB8AC3E}">
        <p14:creationId xmlns:p14="http://schemas.microsoft.com/office/powerpoint/2010/main" val="157410767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5"/>
            <a:ext cx="8229600" cy="4525963"/>
          </a:xfrm>
          <a:prstGeom prst="rect">
            <a:avLst/>
          </a:prstGeom>
        </p:spPr>
        <p:txBody>
          <a:bodyPr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425180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a:prstGeom prst="rect">
            <a:avLst/>
          </a:prstGeom>
        </p:spPr>
        <p:txBody>
          <a:bodyPr lIns="91416" tIns="45709" rIns="91416" bIns="45709"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Tree>
    <p:extLst>
      <p:ext uri="{BB962C8B-B14F-4D97-AF65-F5344CB8AC3E}">
        <p14:creationId xmlns:p14="http://schemas.microsoft.com/office/powerpoint/2010/main" val="194166323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618440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15087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963297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03822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8882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a:prstGeom prst="rect">
            <a:avLst/>
          </a:prstGeom>
        </p:spPr>
        <p:txBody>
          <a:bodyPr lIns="91416" tIns="45709" rIns="91416" bIns="4570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21730358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16" tIns="45709" rIns="91416" bIns="45709"/>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17449835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5"/>
            <a:ext cx="8229600" cy="4525963"/>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40464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32167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41160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674912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13250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08751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102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558944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10276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88222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77757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52053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19631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91318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6649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501501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27843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4380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2547840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677623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09305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81294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74930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94525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2815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99847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76746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195338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9479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4566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51781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70702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83540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59422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28008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18421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55669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8008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fld id="{A6CDB34B-94A8-46F8-81E8-1E5B1D13F86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095194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fld id="{6297BA53-3748-4BA6-81F7-0221BEAD82B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02237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a:prstGeom prst="rect">
            <a:avLst/>
          </a:prstGeom>
        </p:spPr>
        <p:txBody>
          <a:bodyPr lIns="91416" tIns="45709" rIns="91416" bIns="4570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4252223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fld id="{0F9DA3B8-9DCC-4BF1-A965-5019AF31A59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495733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267200"/>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267200"/>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fld id="{29536294-250A-48BD-AD70-8C3FCFE845F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932656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fld id="{C589EAC6-334F-4AAB-BB7C-7596E4B8055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562164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fld id="{355904DF-73E5-4B4A-9416-17EE89D46788}"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875245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fld id="{C3FFA017-CE86-443D-A9FA-D699ED704B0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02306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fld id="{DA8946EA-A502-4819-83CC-2330B1116476}"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461025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fld id="{E48E76F1-2E26-42EB-A249-01ECA37A46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65831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fld id="{958EC5AE-B623-4B90-9714-C43E2FE07BD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660634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14400"/>
            <a:ext cx="1943100" cy="5334000"/>
          </a:xfrm>
        </p:spPr>
        <p:txBody>
          <a:bodyPr vert="eaVert"/>
          <a:lstStyle>
            <a:lvl1pPr>
              <a:defRPr>
                <a:latin typeface="Arial" pitchFamily="34" charset="0"/>
                <a:cs typeface="Arial"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14400"/>
            <a:ext cx="5676900" cy="5334000"/>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fld id="{EEE67A32-FC1B-4357-B6EF-53DD1C45F15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477203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83"/>
            <a:ext cx="6400354" cy="1752451"/>
          </a:xfrm>
        </p:spPr>
        <p:txBody>
          <a:bodyPr/>
          <a:lstStyle>
            <a:lvl1pPr marL="0" indent="0" algn="ctr">
              <a:buNone/>
              <a:defRPr/>
            </a:lvl1pPr>
            <a:lvl2pPr marL="320860" indent="0" algn="ctr">
              <a:buNone/>
              <a:defRPr/>
            </a:lvl2pPr>
            <a:lvl3pPr marL="641727" indent="0" algn="ctr">
              <a:buNone/>
              <a:defRPr/>
            </a:lvl3pPr>
            <a:lvl4pPr marL="962594" indent="0" algn="ctr">
              <a:buNone/>
              <a:defRPr/>
            </a:lvl4pPr>
            <a:lvl5pPr marL="1283461" indent="0" algn="ctr">
              <a:buNone/>
              <a:defRPr/>
            </a:lvl5pPr>
            <a:lvl6pPr marL="1604330" indent="0" algn="ctr">
              <a:buNone/>
              <a:defRPr/>
            </a:lvl6pPr>
            <a:lvl7pPr marL="1925191" indent="0" algn="ctr">
              <a:buNone/>
              <a:defRPr/>
            </a:lvl7pPr>
            <a:lvl8pPr marL="2246061" indent="0" algn="ctr">
              <a:buNone/>
              <a:defRPr/>
            </a:lvl8pPr>
            <a:lvl9pPr marL="256692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179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16" tIns="45709" rIns="91416" bIns="45709"/>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2600242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32975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0860" indent="0">
              <a:buNone/>
              <a:defRPr sz="1300"/>
            </a:lvl2pPr>
            <a:lvl3pPr marL="641727" indent="0">
              <a:buNone/>
              <a:defRPr sz="1100"/>
            </a:lvl3pPr>
            <a:lvl4pPr marL="962594" indent="0">
              <a:buNone/>
              <a:defRPr sz="1000"/>
            </a:lvl4pPr>
            <a:lvl5pPr marL="1283461" indent="0">
              <a:buNone/>
              <a:defRPr sz="1000"/>
            </a:lvl5pPr>
            <a:lvl6pPr marL="1604330" indent="0">
              <a:buNone/>
              <a:defRPr sz="1000"/>
            </a:lvl6pPr>
            <a:lvl7pPr marL="1925191" indent="0">
              <a:buNone/>
              <a:defRPr sz="1000"/>
            </a:lvl7pPr>
            <a:lvl8pPr marL="2246061" indent="0">
              <a:buNone/>
              <a:defRPr sz="1000"/>
            </a:lvl8pPr>
            <a:lvl9pPr marL="2566924" indent="0">
              <a:buNone/>
              <a:defRPr sz="1000"/>
            </a:lvl9pPr>
          </a:lstStyle>
          <a:p>
            <a:pPr lvl="0"/>
            <a:r>
              <a:rPr lang="en-US" smtClean="0"/>
              <a:t>Click to edit Master text styles</a:t>
            </a:r>
          </a:p>
        </p:txBody>
      </p:sp>
    </p:spTree>
    <p:extLst>
      <p:ext uri="{BB962C8B-B14F-4D97-AF65-F5344CB8AC3E}">
        <p14:creationId xmlns:p14="http://schemas.microsoft.com/office/powerpoint/2010/main" val="15087077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708"/>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708"/>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71239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860" indent="0">
              <a:buNone/>
              <a:defRPr sz="1400" b="1"/>
            </a:lvl2pPr>
            <a:lvl3pPr marL="641727" indent="0">
              <a:buNone/>
              <a:defRPr sz="1300" b="1"/>
            </a:lvl3pPr>
            <a:lvl4pPr marL="962594" indent="0">
              <a:buNone/>
              <a:defRPr sz="1100" b="1"/>
            </a:lvl4pPr>
            <a:lvl5pPr marL="1283461" indent="0">
              <a:buNone/>
              <a:defRPr sz="1100" b="1"/>
            </a:lvl5pPr>
            <a:lvl6pPr marL="1604330" indent="0">
              <a:buNone/>
              <a:defRPr sz="1100" b="1"/>
            </a:lvl6pPr>
            <a:lvl7pPr marL="1925191" indent="0">
              <a:buNone/>
              <a:defRPr sz="1100" b="1"/>
            </a:lvl7pPr>
            <a:lvl8pPr marL="2246061" indent="0">
              <a:buNone/>
              <a:defRPr sz="1100" b="1"/>
            </a:lvl8pPr>
            <a:lvl9pPr marL="2566924"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860" indent="0">
              <a:buNone/>
              <a:defRPr sz="1400" b="1"/>
            </a:lvl2pPr>
            <a:lvl3pPr marL="641727" indent="0">
              <a:buNone/>
              <a:defRPr sz="1300" b="1"/>
            </a:lvl3pPr>
            <a:lvl4pPr marL="962594" indent="0">
              <a:buNone/>
              <a:defRPr sz="1100" b="1"/>
            </a:lvl4pPr>
            <a:lvl5pPr marL="1283461" indent="0">
              <a:buNone/>
              <a:defRPr sz="1100" b="1"/>
            </a:lvl5pPr>
            <a:lvl6pPr marL="1604330" indent="0">
              <a:buNone/>
              <a:defRPr sz="1100" b="1"/>
            </a:lvl6pPr>
            <a:lvl7pPr marL="1925191" indent="0">
              <a:buNone/>
              <a:defRPr sz="1100" b="1"/>
            </a:lvl7pPr>
            <a:lvl8pPr marL="2246061" indent="0">
              <a:buNone/>
              <a:defRPr sz="1100" b="1"/>
            </a:lvl8pPr>
            <a:lvl9pPr marL="2566924"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11634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132475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1401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83" y="273509"/>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83" y="1435448"/>
            <a:ext cx="3008189" cy="4690318"/>
          </a:xfrm>
        </p:spPr>
        <p:txBody>
          <a:bodyPr/>
          <a:lstStyle>
            <a:lvl1pPr marL="0" indent="0">
              <a:buNone/>
              <a:defRPr sz="1000"/>
            </a:lvl1pPr>
            <a:lvl2pPr marL="320860" indent="0">
              <a:buNone/>
              <a:defRPr sz="800"/>
            </a:lvl2pPr>
            <a:lvl3pPr marL="641727" indent="0">
              <a:buNone/>
              <a:defRPr sz="700"/>
            </a:lvl3pPr>
            <a:lvl4pPr marL="962594" indent="0">
              <a:buNone/>
              <a:defRPr sz="600"/>
            </a:lvl4pPr>
            <a:lvl5pPr marL="1283461" indent="0">
              <a:buNone/>
              <a:defRPr sz="600"/>
            </a:lvl5pPr>
            <a:lvl6pPr marL="1604330" indent="0">
              <a:buNone/>
              <a:defRPr sz="600"/>
            </a:lvl6pPr>
            <a:lvl7pPr marL="1925191" indent="0">
              <a:buNone/>
              <a:defRPr sz="600"/>
            </a:lvl7pPr>
            <a:lvl8pPr marL="2246061" indent="0">
              <a:buNone/>
              <a:defRPr sz="600"/>
            </a:lvl8pPr>
            <a:lvl9pPr marL="2566924" indent="0">
              <a:buNone/>
              <a:defRPr sz="600"/>
            </a:lvl9pPr>
          </a:lstStyle>
          <a:p>
            <a:pPr lvl="0"/>
            <a:r>
              <a:rPr lang="en-US" smtClean="0"/>
              <a:t>Click to edit Master text styles</a:t>
            </a:r>
          </a:p>
        </p:txBody>
      </p:sp>
    </p:spTree>
    <p:extLst>
      <p:ext uri="{BB962C8B-B14F-4D97-AF65-F5344CB8AC3E}">
        <p14:creationId xmlns:p14="http://schemas.microsoft.com/office/powerpoint/2010/main" val="8792622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71"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71" y="612800"/>
            <a:ext cx="5486177" cy="4114354"/>
          </a:xfrm>
        </p:spPr>
        <p:txBody>
          <a:bodyPr/>
          <a:lstStyle>
            <a:lvl1pPr marL="0" indent="0">
              <a:buNone/>
              <a:defRPr sz="2200"/>
            </a:lvl1pPr>
            <a:lvl2pPr marL="320860" indent="0">
              <a:buNone/>
              <a:defRPr sz="2000"/>
            </a:lvl2pPr>
            <a:lvl3pPr marL="641727" indent="0">
              <a:buNone/>
              <a:defRPr sz="1700"/>
            </a:lvl3pPr>
            <a:lvl4pPr marL="962594" indent="0">
              <a:buNone/>
              <a:defRPr sz="1400"/>
            </a:lvl4pPr>
            <a:lvl5pPr marL="1283461" indent="0">
              <a:buNone/>
              <a:defRPr sz="1400"/>
            </a:lvl5pPr>
            <a:lvl6pPr marL="1604330" indent="0">
              <a:buNone/>
              <a:defRPr sz="1400"/>
            </a:lvl6pPr>
            <a:lvl7pPr marL="1925191" indent="0">
              <a:buNone/>
              <a:defRPr sz="1400"/>
            </a:lvl7pPr>
            <a:lvl8pPr marL="2246061" indent="0">
              <a:buNone/>
              <a:defRPr sz="1400"/>
            </a:lvl8pPr>
            <a:lvl9pPr marL="2566924"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71" y="5367860"/>
            <a:ext cx="5486177" cy="804788"/>
          </a:xfrm>
        </p:spPr>
        <p:txBody>
          <a:bodyPr/>
          <a:lstStyle>
            <a:lvl1pPr marL="0" indent="0">
              <a:buNone/>
              <a:defRPr sz="1000"/>
            </a:lvl1pPr>
            <a:lvl2pPr marL="320860" indent="0">
              <a:buNone/>
              <a:defRPr sz="800"/>
            </a:lvl2pPr>
            <a:lvl3pPr marL="641727" indent="0">
              <a:buNone/>
              <a:defRPr sz="700"/>
            </a:lvl3pPr>
            <a:lvl4pPr marL="962594" indent="0">
              <a:buNone/>
              <a:defRPr sz="600"/>
            </a:lvl4pPr>
            <a:lvl5pPr marL="1283461" indent="0">
              <a:buNone/>
              <a:defRPr sz="600"/>
            </a:lvl5pPr>
            <a:lvl6pPr marL="1604330" indent="0">
              <a:buNone/>
              <a:defRPr sz="600"/>
            </a:lvl6pPr>
            <a:lvl7pPr marL="1925191" indent="0">
              <a:buNone/>
              <a:defRPr sz="600"/>
            </a:lvl7pPr>
            <a:lvl8pPr marL="2246061" indent="0">
              <a:buNone/>
              <a:defRPr sz="600"/>
            </a:lvl8pPr>
            <a:lvl9pPr marL="2566924" indent="0">
              <a:buNone/>
              <a:defRPr sz="600"/>
            </a:lvl9pPr>
          </a:lstStyle>
          <a:p>
            <a:pPr lvl="0"/>
            <a:r>
              <a:rPr lang="en-US" smtClean="0"/>
              <a:t>Click to edit Master text styles</a:t>
            </a:r>
          </a:p>
        </p:txBody>
      </p:sp>
    </p:spTree>
    <p:extLst>
      <p:ext uri="{BB962C8B-B14F-4D97-AF65-F5344CB8AC3E}">
        <p14:creationId xmlns:p14="http://schemas.microsoft.com/office/powerpoint/2010/main" val="20138956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30804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005"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7512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theme" Target="../theme/theme12.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2.tiff"/></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4.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2.tiff"/></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5.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6" tIns="45709" rIns="91416" bIns="45709"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393353752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082" algn="ctr" rtl="0" eaLnBrk="1" fontAlgn="base" hangingPunct="1">
        <a:spcBef>
          <a:spcPct val="0"/>
        </a:spcBef>
        <a:spcAft>
          <a:spcPct val="0"/>
        </a:spcAft>
        <a:defRPr sz="4400">
          <a:solidFill>
            <a:schemeClr val="tx2"/>
          </a:solidFill>
          <a:latin typeface="Arial" charset="0"/>
        </a:defRPr>
      </a:lvl6pPr>
      <a:lvl7pPr marL="914165" algn="ctr" rtl="0" eaLnBrk="1" fontAlgn="base" hangingPunct="1">
        <a:spcBef>
          <a:spcPct val="0"/>
        </a:spcBef>
        <a:spcAft>
          <a:spcPct val="0"/>
        </a:spcAft>
        <a:defRPr sz="4400">
          <a:solidFill>
            <a:schemeClr val="tx2"/>
          </a:solidFill>
          <a:latin typeface="Arial" charset="0"/>
        </a:defRPr>
      </a:lvl7pPr>
      <a:lvl8pPr marL="1371250" algn="ctr" rtl="0" eaLnBrk="1" fontAlgn="base" hangingPunct="1">
        <a:spcBef>
          <a:spcPct val="0"/>
        </a:spcBef>
        <a:spcAft>
          <a:spcPct val="0"/>
        </a:spcAft>
        <a:defRPr sz="4400">
          <a:solidFill>
            <a:schemeClr val="tx2"/>
          </a:solidFill>
          <a:latin typeface="Arial" charset="0"/>
        </a:defRPr>
      </a:lvl8pPr>
      <a:lvl9pPr marL="1828332" algn="ctr" rtl="0" eaLnBrk="1" fontAlgn="base" hangingPunct="1">
        <a:spcBef>
          <a:spcPct val="0"/>
        </a:spcBef>
        <a:spcAft>
          <a:spcPct val="0"/>
        </a:spcAft>
        <a:defRPr sz="4400">
          <a:solidFill>
            <a:schemeClr val="tx2"/>
          </a:solidFill>
          <a:latin typeface="Arial" charset="0"/>
        </a:defRPr>
      </a:lvl9pPr>
    </p:titleStyle>
    <p:bodyStyle>
      <a:lvl1pPr marL="342813" indent="-342813" algn="l" rtl="0" eaLnBrk="1" fontAlgn="base" hangingPunct="1">
        <a:spcBef>
          <a:spcPct val="20000"/>
        </a:spcBef>
        <a:spcAft>
          <a:spcPct val="0"/>
        </a:spcAft>
        <a:buChar char="•"/>
        <a:defRPr sz="3200">
          <a:solidFill>
            <a:schemeClr val="tx1"/>
          </a:solidFill>
          <a:latin typeface="+mn-lt"/>
          <a:ea typeface="+mn-ea"/>
          <a:cs typeface="+mn-cs"/>
        </a:defRPr>
      </a:lvl1pPr>
      <a:lvl2pPr marL="742760" indent="-285677" algn="l" rtl="0" eaLnBrk="1" fontAlgn="base" hangingPunct="1">
        <a:spcBef>
          <a:spcPct val="20000"/>
        </a:spcBef>
        <a:spcAft>
          <a:spcPct val="0"/>
        </a:spcAft>
        <a:buChar char="–"/>
        <a:defRPr sz="2800">
          <a:solidFill>
            <a:schemeClr val="tx1"/>
          </a:solidFill>
          <a:latin typeface="+mn-lt"/>
        </a:defRPr>
      </a:lvl2pPr>
      <a:lvl3pPr marL="1142706" indent="-228541" algn="l" rtl="0" eaLnBrk="1" fontAlgn="base" hangingPunct="1">
        <a:spcBef>
          <a:spcPct val="20000"/>
        </a:spcBef>
        <a:spcAft>
          <a:spcPct val="0"/>
        </a:spcAft>
        <a:buChar char="•"/>
        <a:defRPr sz="2400">
          <a:solidFill>
            <a:schemeClr val="tx1"/>
          </a:solidFill>
          <a:latin typeface="+mn-lt"/>
        </a:defRPr>
      </a:lvl3pPr>
      <a:lvl4pPr marL="1599790" indent="-228541" algn="l" rtl="0" eaLnBrk="1" fontAlgn="base" hangingPunct="1">
        <a:spcBef>
          <a:spcPct val="20000"/>
        </a:spcBef>
        <a:spcAft>
          <a:spcPct val="0"/>
        </a:spcAft>
        <a:buChar char="–"/>
        <a:defRPr sz="2000">
          <a:solidFill>
            <a:schemeClr val="tx1"/>
          </a:solidFill>
          <a:latin typeface="+mn-lt"/>
        </a:defRPr>
      </a:lvl4pPr>
      <a:lvl5pPr marL="2056875" indent="-228541" algn="l" rtl="0" eaLnBrk="1" fontAlgn="base" hangingPunct="1">
        <a:spcBef>
          <a:spcPct val="20000"/>
        </a:spcBef>
        <a:spcAft>
          <a:spcPct val="0"/>
        </a:spcAft>
        <a:buChar char="»"/>
        <a:defRPr sz="2000">
          <a:solidFill>
            <a:schemeClr val="tx1"/>
          </a:solidFill>
          <a:latin typeface="+mn-lt"/>
        </a:defRPr>
      </a:lvl5pPr>
      <a:lvl6pPr marL="2513959" indent="-228541" algn="l" rtl="0" eaLnBrk="1" fontAlgn="base" hangingPunct="1">
        <a:spcBef>
          <a:spcPct val="20000"/>
        </a:spcBef>
        <a:spcAft>
          <a:spcPct val="0"/>
        </a:spcAft>
        <a:buChar char="»"/>
        <a:defRPr sz="2000">
          <a:solidFill>
            <a:schemeClr val="tx1"/>
          </a:solidFill>
          <a:latin typeface="+mn-lt"/>
        </a:defRPr>
      </a:lvl6pPr>
      <a:lvl7pPr marL="2971040" indent="-228541" algn="l" rtl="0" eaLnBrk="1" fontAlgn="base" hangingPunct="1">
        <a:spcBef>
          <a:spcPct val="20000"/>
        </a:spcBef>
        <a:spcAft>
          <a:spcPct val="0"/>
        </a:spcAft>
        <a:buChar char="»"/>
        <a:defRPr sz="2000">
          <a:solidFill>
            <a:schemeClr val="tx1"/>
          </a:solidFill>
          <a:latin typeface="+mn-lt"/>
        </a:defRPr>
      </a:lvl7pPr>
      <a:lvl8pPr marL="3428124" indent="-228541" algn="l" rtl="0" eaLnBrk="1" fontAlgn="base" hangingPunct="1">
        <a:spcBef>
          <a:spcPct val="20000"/>
        </a:spcBef>
        <a:spcAft>
          <a:spcPct val="0"/>
        </a:spcAft>
        <a:buChar char="»"/>
        <a:defRPr sz="2000">
          <a:solidFill>
            <a:schemeClr val="tx1"/>
          </a:solidFill>
          <a:latin typeface="+mn-lt"/>
        </a:defRPr>
      </a:lvl8pPr>
      <a:lvl9pPr marL="3885205" indent="-228541"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2" tIns="45702" rIns="91402" bIns="45702"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3227070707"/>
      </p:ext>
    </p:extLst>
  </p:cSld>
  <p:clrMap bg1="lt1" tx1="dk1" bg2="lt2" tx2="dk2" accent1="accent1" accent2="accent2" accent3="accent3" accent4="accent4" accent5="accent5" accent6="accent6" hlink="hlink" folHlink="folHlink"/>
  <p:sldLayoutIdLst>
    <p:sldLayoutId id="2147484573" r:id="rId1"/>
    <p:sldLayoutId id="2147484574" r:id="rId2"/>
    <p:sldLayoutId id="2147484575" r:id="rId3"/>
    <p:sldLayoutId id="2147484576" r:id="rId4"/>
    <p:sldLayoutId id="2147484577" r:id="rId5"/>
    <p:sldLayoutId id="2147484578" r:id="rId6"/>
    <p:sldLayoutId id="2147484579" r:id="rId7"/>
    <p:sldLayoutId id="2147484580" r:id="rId8"/>
    <p:sldLayoutId id="2147484581" r:id="rId9"/>
    <p:sldLayoutId id="2147484582" r:id="rId10"/>
    <p:sldLayoutId id="2147484583"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011" algn="ctr" rtl="0" eaLnBrk="1" fontAlgn="base" hangingPunct="1">
        <a:spcBef>
          <a:spcPct val="0"/>
        </a:spcBef>
        <a:spcAft>
          <a:spcPct val="0"/>
        </a:spcAft>
        <a:defRPr sz="4400">
          <a:solidFill>
            <a:schemeClr val="tx2"/>
          </a:solidFill>
          <a:latin typeface="Arial" charset="0"/>
        </a:defRPr>
      </a:lvl6pPr>
      <a:lvl7pPr marL="914024" algn="ctr" rtl="0" eaLnBrk="1" fontAlgn="base" hangingPunct="1">
        <a:spcBef>
          <a:spcPct val="0"/>
        </a:spcBef>
        <a:spcAft>
          <a:spcPct val="0"/>
        </a:spcAft>
        <a:defRPr sz="4400">
          <a:solidFill>
            <a:schemeClr val="tx2"/>
          </a:solidFill>
          <a:latin typeface="Arial" charset="0"/>
        </a:defRPr>
      </a:lvl7pPr>
      <a:lvl8pPr marL="1371040" algn="ctr" rtl="0" eaLnBrk="1" fontAlgn="base" hangingPunct="1">
        <a:spcBef>
          <a:spcPct val="0"/>
        </a:spcBef>
        <a:spcAft>
          <a:spcPct val="0"/>
        </a:spcAft>
        <a:defRPr sz="4400">
          <a:solidFill>
            <a:schemeClr val="tx2"/>
          </a:solidFill>
          <a:latin typeface="Arial" charset="0"/>
        </a:defRPr>
      </a:lvl8pPr>
      <a:lvl9pPr marL="1828052" algn="ctr" rtl="0" eaLnBrk="1" fontAlgn="base" hangingPunct="1">
        <a:spcBef>
          <a:spcPct val="0"/>
        </a:spcBef>
        <a:spcAft>
          <a:spcPct val="0"/>
        </a:spcAft>
        <a:defRPr sz="4400">
          <a:solidFill>
            <a:schemeClr val="tx2"/>
          </a:solidFill>
          <a:latin typeface="Arial" charset="0"/>
        </a:defRPr>
      </a:lvl9pPr>
    </p:titleStyle>
    <p:bodyStyle>
      <a:lvl1pPr marL="342761" indent="-342761" algn="l" rtl="0" eaLnBrk="1" fontAlgn="base" hangingPunct="1">
        <a:spcBef>
          <a:spcPct val="20000"/>
        </a:spcBef>
        <a:spcAft>
          <a:spcPct val="0"/>
        </a:spcAft>
        <a:buChar char="•"/>
        <a:defRPr sz="3200">
          <a:solidFill>
            <a:schemeClr val="tx1"/>
          </a:solidFill>
          <a:latin typeface="+mn-lt"/>
          <a:ea typeface="+mn-ea"/>
          <a:cs typeface="+mn-cs"/>
        </a:defRPr>
      </a:lvl1pPr>
      <a:lvl2pPr marL="742646" indent="-285632" algn="l" rtl="0" eaLnBrk="1" fontAlgn="base" hangingPunct="1">
        <a:spcBef>
          <a:spcPct val="20000"/>
        </a:spcBef>
        <a:spcAft>
          <a:spcPct val="0"/>
        </a:spcAft>
        <a:buChar char="–"/>
        <a:defRPr sz="2800">
          <a:solidFill>
            <a:schemeClr val="tx1"/>
          </a:solidFill>
          <a:latin typeface="+mn-lt"/>
        </a:defRPr>
      </a:lvl2pPr>
      <a:lvl3pPr marL="1142530" indent="-228505" algn="l" rtl="0" eaLnBrk="1" fontAlgn="base" hangingPunct="1">
        <a:spcBef>
          <a:spcPct val="20000"/>
        </a:spcBef>
        <a:spcAft>
          <a:spcPct val="0"/>
        </a:spcAft>
        <a:buChar char="•"/>
        <a:defRPr sz="2400">
          <a:solidFill>
            <a:schemeClr val="tx1"/>
          </a:solidFill>
          <a:latin typeface="+mn-lt"/>
        </a:defRPr>
      </a:lvl3pPr>
      <a:lvl4pPr marL="1599544" indent="-228505" algn="l" rtl="0" eaLnBrk="1" fontAlgn="base" hangingPunct="1">
        <a:spcBef>
          <a:spcPct val="20000"/>
        </a:spcBef>
        <a:spcAft>
          <a:spcPct val="0"/>
        </a:spcAft>
        <a:buChar char="–"/>
        <a:defRPr sz="2000">
          <a:solidFill>
            <a:schemeClr val="tx1"/>
          </a:solidFill>
          <a:latin typeface="+mn-lt"/>
        </a:defRPr>
      </a:lvl4pPr>
      <a:lvl5pPr marL="2056560" indent="-228505" algn="l" rtl="0" eaLnBrk="1" fontAlgn="base" hangingPunct="1">
        <a:spcBef>
          <a:spcPct val="20000"/>
        </a:spcBef>
        <a:spcAft>
          <a:spcPct val="0"/>
        </a:spcAft>
        <a:buChar char="»"/>
        <a:defRPr sz="2000">
          <a:solidFill>
            <a:schemeClr val="tx1"/>
          </a:solidFill>
          <a:latin typeface="+mn-lt"/>
        </a:defRPr>
      </a:lvl5pPr>
      <a:lvl6pPr marL="2513573" indent="-228505" algn="l" rtl="0" eaLnBrk="1" fontAlgn="base" hangingPunct="1">
        <a:spcBef>
          <a:spcPct val="20000"/>
        </a:spcBef>
        <a:spcAft>
          <a:spcPct val="0"/>
        </a:spcAft>
        <a:buChar char="»"/>
        <a:defRPr sz="2000">
          <a:solidFill>
            <a:schemeClr val="tx1"/>
          </a:solidFill>
          <a:latin typeface="+mn-lt"/>
        </a:defRPr>
      </a:lvl6pPr>
      <a:lvl7pPr marL="2970584" indent="-228505" algn="l" rtl="0" eaLnBrk="1" fontAlgn="base" hangingPunct="1">
        <a:spcBef>
          <a:spcPct val="20000"/>
        </a:spcBef>
        <a:spcAft>
          <a:spcPct val="0"/>
        </a:spcAft>
        <a:buChar char="»"/>
        <a:defRPr sz="2000">
          <a:solidFill>
            <a:schemeClr val="tx1"/>
          </a:solidFill>
          <a:latin typeface="+mn-lt"/>
        </a:defRPr>
      </a:lvl7pPr>
      <a:lvl8pPr marL="3427598" indent="-228505" algn="l" rtl="0" eaLnBrk="1" fontAlgn="base" hangingPunct="1">
        <a:spcBef>
          <a:spcPct val="20000"/>
        </a:spcBef>
        <a:spcAft>
          <a:spcPct val="0"/>
        </a:spcAft>
        <a:buChar char="»"/>
        <a:defRPr sz="2000">
          <a:solidFill>
            <a:schemeClr val="tx1"/>
          </a:solidFill>
          <a:latin typeface="+mn-lt"/>
        </a:defRPr>
      </a:lvl8pPr>
      <a:lvl9pPr marL="3884609" indent="-228505"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3013"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31" tIns="35631" rIns="35631" bIns="35631" numCol="1" anchor="ctr" anchorCtr="0" compatLnSpc="1">
            <a:prstTxWarp prst="textNoShape">
              <a:avLst/>
            </a:prstTxWarp>
          </a:bodyPr>
          <a:lstStyle/>
          <a:p>
            <a:pPr lvl="0"/>
            <a:r>
              <a:rPr lang="en-US" smtClean="0">
                <a:sym typeface="Helvetica Light"/>
              </a:rPr>
              <a:t>Click to edit Master title style</a:t>
            </a:r>
          </a:p>
        </p:txBody>
      </p:sp>
      <p:sp>
        <p:nvSpPr>
          <p:cNvPr id="1027" name="Rectangle 2"/>
          <p:cNvSpPr>
            <a:spLocks noGrp="1"/>
          </p:cNvSpPr>
          <p:nvPr>
            <p:ph type="body" idx="1"/>
          </p:nvPr>
        </p:nvSpPr>
        <p:spPr bwMode="auto">
          <a:xfrm>
            <a:off x="893013" y="1946716"/>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31" tIns="35631" rIns="35631" bIns="35631"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2814524878"/>
      </p:ext>
    </p:extLst>
  </p:cSld>
  <p:clrMap bg1="lt1" tx1="dk1" bg2="lt2" tx2="dk2" accent1="accent1" accent2="accent2" accent3="accent3" accent4="accent4" accent5="accent5" accent6="accent6" hlink="hlink" folHlink="folHlink"/>
  <p:sldLayoutIdLst>
    <p:sldLayoutId id="2147484621" r:id="rId1"/>
    <p:sldLayoutId id="2147484622" r:id="rId2"/>
    <p:sldLayoutId id="2147484623" r:id="rId3"/>
    <p:sldLayoutId id="2147484624" r:id="rId4"/>
    <p:sldLayoutId id="2147484625" r:id="rId5"/>
    <p:sldLayoutId id="2147484626" r:id="rId6"/>
    <p:sldLayoutId id="2147484627" r:id="rId7"/>
    <p:sldLayoutId id="2147484628" r:id="rId8"/>
    <p:sldLayoutId id="2147484629" r:id="rId9"/>
    <p:sldLayoutId id="2147484630" r:id="rId10"/>
    <p:sldLayoutId id="2147484631" r:id="rId11"/>
  </p:sldLayoutIdLst>
  <p:txStyles>
    <p:titleStyle>
      <a:lvl1pPr algn="ctr" defTabSz="409827"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0982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0982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0982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0982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728" algn="ctr" defTabSz="40982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463" algn="ctr" defTabSz="40982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200" algn="ctr" defTabSz="40982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2935" algn="ctr" defTabSz="40982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272" indent="-267272" algn="l" defTabSz="409827"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4549" indent="-267272" algn="l" defTabSz="409827"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801839" indent="-267272" algn="l" defTabSz="409827"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69116" indent="-267272" algn="l" defTabSz="409827"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6384" indent="-267272" algn="l" defTabSz="409827"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57123" indent="-267272" algn="l" defTabSz="409827"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77859" indent="-267272" algn="l" defTabSz="409827"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298592" indent="-267272" algn="l" defTabSz="409827"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19325" indent="-267272" algn="l" defTabSz="409827"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1463" rtl="0" eaLnBrk="1" latinLnBrk="0" hangingPunct="1">
        <a:defRPr sz="1300" kern="1200">
          <a:solidFill>
            <a:schemeClr val="tx1"/>
          </a:solidFill>
          <a:latin typeface="+mn-lt"/>
          <a:ea typeface="+mn-ea"/>
          <a:cs typeface="+mn-cs"/>
        </a:defRPr>
      </a:lvl1pPr>
      <a:lvl2pPr marL="320728" algn="l" defTabSz="641463" rtl="0" eaLnBrk="1" latinLnBrk="0" hangingPunct="1">
        <a:defRPr sz="1300" kern="1200">
          <a:solidFill>
            <a:schemeClr val="tx1"/>
          </a:solidFill>
          <a:latin typeface="+mn-lt"/>
          <a:ea typeface="+mn-ea"/>
          <a:cs typeface="+mn-cs"/>
        </a:defRPr>
      </a:lvl2pPr>
      <a:lvl3pPr marL="641463" algn="l" defTabSz="641463" rtl="0" eaLnBrk="1" latinLnBrk="0" hangingPunct="1">
        <a:defRPr sz="1300" kern="1200">
          <a:solidFill>
            <a:schemeClr val="tx1"/>
          </a:solidFill>
          <a:latin typeface="+mn-lt"/>
          <a:ea typeface="+mn-ea"/>
          <a:cs typeface="+mn-cs"/>
        </a:defRPr>
      </a:lvl3pPr>
      <a:lvl4pPr marL="962200" algn="l" defTabSz="641463" rtl="0" eaLnBrk="1" latinLnBrk="0" hangingPunct="1">
        <a:defRPr sz="1300" kern="1200">
          <a:solidFill>
            <a:schemeClr val="tx1"/>
          </a:solidFill>
          <a:latin typeface="+mn-lt"/>
          <a:ea typeface="+mn-ea"/>
          <a:cs typeface="+mn-cs"/>
        </a:defRPr>
      </a:lvl4pPr>
      <a:lvl5pPr marL="1282935" algn="l" defTabSz="641463" rtl="0" eaLnBrk="1" latinLnBrk="0" hangingPunct="1">
        <a:defRPr sz="1300" kern="1200">
          <a:solidFill>
            <a:schemeClr val="tx1"/>
          </a:solidFill>
          <a:latin typeface="+mn-lt"/>
          <a:ea typeface="+mn-ea"/>
          <a:cs typeface="+mn-cs"/>
        </a:defRPr>
      </a:lvl5pPr>
      <a:lvl6pPr marL="1603674" algn="l" defTabSz="641463" rtl="0" eaLnBrk="1" latinLnBrk="0" hangingPunct="1">
        <a:defRPr sz="1300" kern="1200">
          <a:solidFill>
            <a:schemeClr val="tx1"/>
          </a:solidFill>
          <a:latin typeface="+mn-lt"/>
          <a:ea typeface="+mn-ea"/>
          <a:cs typeface="+mn-cs"/>
        </a:defRPr>
      </a:lvl6pPr>
      <a:lvl7pPr marL="1924402" algn="l" defTabSz="641463" rtl="0" eaLnBrk="1" latinLnBrk="0" hangingPunct="1">
        <a:defRPr sz="1300" kern="1200">
          <a:solidFill>
            <a:schemeClr val="tx1"/>
          </a:solidFill>
          <a:latin typeface="+mn-lt"/>
          <a:ea typeface="+mn-ea"/>
          <a:cs typeface="+mn-cs"/>
        </a:defRPr>
      </a:lvl7pPr>
      <a:lvl8pPr marL="2245141" algn="l" defTabSz="641463" rtl="0" eaLnBrk="1" latinLnBrk="0" hangingPunct="1">
        <a:defRPr sz="1300" kern="1200">
          <a:solidFill>
            <a:schemeClr val="tx1"/>
          </a:solidFill>
          <a:latin typeface="+mn-lt"/>
          <a:ea typeface="+mn-ea"/>
          <a:cs typeface="+mn-cs"/>
        </a:defRPr>
      </a:lvl8pPr>
      <a:lvl9pPr marL="2565873" algn="l" defTabSz="641463" rtl="0" eaLnBrk="1" latinLnBrk="0" hangingPunct="1">
        <a:defRPr sz="13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4"/>
          <p:cNvPicPr>
            <a:picLocks noChangeArrowheads="1"/>
          </p:cNvPicPr>
          <p:nvPr userDrawn="1"/>
        </p:nvPicPr>
        <p:blipFill>
          <a:blip r:embed="rId14" cstate="print"/>
          <a:stretch>
            <a:fillRect/>
          </a:stretch>
        </p:blipFill>
        <p:spPr bwMode="auto">
          <a:xfrm>
            <a:off x="6705600" y="304800"/>
            <a:ext cx="2032000" cy="453478"/>
          </a:xfrm>
          <a:prstGeom prst="rect">
            <a:avLst/>
          </a:prstGeom>
          <a:noFill/>
          <a:ln w="12700">
            <a:noFill/>
            <a:miter lim="800000"/>
            <a:headEnd/>
            <a:tailEnd/>
          </a:ln>
        </p:spPr>
      </p:pic>
      <p:sp>
        <p:nvSpPr>
          <p:cNvPr id="8" name="Line 3"/>
          <p:cNvSpPr>
            <a:spLocks noChangeShapeType="1"/>
          </p:cNvSpPr>
          <p:nvPr userDrawn="1"/>
        </p:nvSpPr>
        <p:spPr bwMode="auto">
          <a:xfrm rot="10800000" flipH="1">
            <a:off x="381000" y="1066800"/>
            <a:ext cx="8458200" cy="1588"/>
          </a:xfrm>
          <a:prstGeom prst="line">
            <a:avLst/>
          </a:prstGeom>
          <a:noFill/>
          <a:ln w="63500">
            <a:solidFill>
              <a:srgbClr val="006699"/>
            </a:solidFill>
            <a:prstDash val="solid"/>
            <a:round/>
            <a:headEnd type="none" w="med" len="med"/>
            <a:tailEnd type="none" w="med" len="med"/>
          </a:ln>
        </p:spPr>
        <p:txBody>
          <a:bodyPr/>
          <a:lstStyle/>
          <a:p>
            <a:pPr defTabSz="914400"/>
            <a:endParaRPr lang="en-US" dirty="0">
              <a:solidFill>
                <a:prstClr val="black"/>
              </a:solidFill>
            </a:endParaRPr>
          </a:p>
        </p:txBody>
      </p:sp>
      <p:sp>
        <p:nvSpPr>
          <p:cNvPr id="9" name="Title 1"/>
          <p:cNvSpPr txBox="1">
            <a:spLocks/>
          </p:cNvSpPr>
          <p:nvPr userDrawn="1"/>
        </p:nvSpPr>
        <p:spPr>
          <a:xfrm>
            <a:off x="0" y="76201"/>
            <a:ext cx="6705600" cy="914400"/>
          </a:xfrm>
          <a:prstGeom prst="rect">
            <a:avLst/>
          </a:prstGeom>
        </p:spPr>
        <p:txBody>
          <a:bodyPr>
            <a:normAutofit/>
          </a:bodyPr>
          <a:lstStyle>
            <a:lvl1pPr algn="ctr" defTabSz="457200" rtl="0" eaLnBrk="1" latinLnBrk="0" hangingPunct="1">
              <a:spcBef>
                <a:spcPct val="0"/>
              </a:spcBef>
              <a:buNone/>
              <a:defRPr sz="3200" kern="1200">
                <a:solidFill>
                  <a:schemeClr val="tx1"/>
                </a:solidFill>
                <a:latin typeface="+mj-lt"/>
                <a:ea typeface="+mj-ea"/>
                <a:cs typeface="+mj-cs"/>
              </a:defRPr>
            </a:lvl1pPr>
          </a:lstStyle>
          <a:p>
            <a:endParaRPr lang="en-US" dirty="0">
              <a:solidFill>
                <a:prstClr val="black"/>
              </a:solidFill>
            </a:endParaRPr>
          </a:p>
        </p:txBody>
      </p:sp>
      <p:sp>
        <p:nvSpPr>
          <p:cNvPr id="11" name="Slide Number Placeholder 5"/>
          <p:cNvSpPr>
            <a:spLocks noGrp="1"/>
          </p:cNvSpPr>
          <p:nvPr>
            <p:ph type="sldNum" sz="quarter" idx="4"/>
          </p:nvPr>
        </p:nvSpPr>
        <p:spPr>
          <a:xfrm>
            <a:off x="6553200" y="6356350"/>
            <a:ext cx="2133600" cy="365125"/>
          </a:xfrm>
          <a:prstGeom prst="rect">
            <a:avLst/>
          </a:prstGeom>
        </p:spPr>
        <p:txBody>
          <a:bodyPr/>
          <a:lstStyle>
            <a:lvl1pPr algn="r">
              <a:defRPr/>
            </a:lvl1pPr>
          </a:lstStyle>
          <a:p>
            <a:pPr defTabSz="914400"/>
            <a:fld id="{D12AA694-00EB-4F4B-AABB-6F50FB178914}"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192025314"/>
      </p:ext>
    </p:extLst>
  </p:cSld>
  <p:clrMap bg1="lt1" tx1="dk1" bg2="lt2" tx2="dk2" accent1="accent1" accent2="accent2" accent3="accent3" accent4="accent4" accent5="accent5" accent6="accent6" hlink="hlink" folHlink="folHlink"/>
  <p:sldLayoutIdLst>
    <p:sldLayoutId id="2147484909" r:id="rId1"/>
    <p:sldLayoutId id="2147484910" r:id="rId2"/>
    <p:sldLayoutId id="2147484911" r:id="rId3"/>
    <p:sldLayoutId id="2147484912" r:id="rId4"/>
    <p:sldLayoutId id="2147484913" r:id="rId5"/>
    <p:sldLayoutId id="2147484914" r:id="rId6"/>
    <p:sldLayoutId id="2147484915" r:id="rId7"/>
    <p:sldLayoutId id="2147484916" r:id="rId8"/>
    <p:sldLayoutId id="2147484917" r:id="rId9"/>
    <p:sldLayoutId id="2147484918" r:id="rId10"/>
    <p:sldLayoutId id="2147484919" r:id="rId11"/>
    <p:sldLayoutId id="2147484920"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effectLst/>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effectLst/>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p:cNvSpPr>
          <p:nvPr>
            <p:ph type="title"/>
          </p:nvPr>
        </p:nvSpPr>
        <p:spPr bwMode="auto">
          <a:xfrm>
            <a:off x="892969"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777" tIns="50777" rIns="50777" bIns="50777" numCol="1" anchor="ctr" anchorCtr="0" compatLnSpc="1">
            <a:prstTxWarp prst="textNoShape">
              <a:avLst/>
            </a:prstTxWarp>
          </a:bodyPr>
          <a:lstStyle/>
          <a:p>
            <a:pPr lvl="0"/>
            <a:r>
              <a:rPr lang="en-US" altLang="en-US" smtClean="0">
                <a:sym typeface="Helvetica Light" charset="0"/>
              </a:rPr>
              <a:t>Click to edit Master title style</a:t>
            </a:r>
          </a:p>
        </p:txBody>
      </p:sp>
      <p:sp>
        <p:nvSpPr>
          <p:cNvPr id="3075" name="Rectangle 2"/>
          <p:cNvSpPr>
            <a:spLocks noGrp="1"/>
          </p:cNvSpPr>
          <p:nvPr>
            <p:ph type="body" idx="1"/>
          </p:nvPr>
        </p:nvSpPr>
        <p:spPr bwMode="auto">
          <a:xfrm>
            <a:off x="892969" y="1946672"/>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777" tIns="50777" rIns="50777" bIns="50777" numCol="1" anchor="ctr" anchorCtr="0" compatLnSpc="1">
            <a:prstTxWarp prst="textNoShape">
              <a:avLst/>
            </a:prstTxWarp>
          </a:bodyPr>
          <a:lstStyle/>
          <a:p>
            <a:pPr lvl="0"/>
            <a:r>
              <a:rPr lang="en-US" altLang="en-US" smtClean="0">
                <a:sym typeface="Helvetica Light" charset="0"/>
              </a:rPr>
              <a:t>Click to edit Master text styles</a:t>
            </a:r>
          </a:p>
          <a:p>
            <a:pPr lvl="1"/>
            <a:r>
              <a:rPr lang="en-US" altLang="en-US" smtClean="0">
                <a:sym typeface="Helvetica Light" charset="0"/>
              </a:rPr>
              <a:t>Second level</a:t>
            </a:r>
          </a:p>
          <a:p>
            <a:pPr lvl="2"/>
            <a:r>
              <a:rPr lang="en-US" altLang="en-US" smtClean="0">
                <a:sym typeface="Helvetica Light" charset="0"/>
              </a:rPr>
              <a:t>Third level</a:t>
            </a:r>
          </a:p>
          <a:p>
            <a:pPr lvl="3"/>
            <a:r>
              <a:rPr lang="en-US" altLang="en-US" smtClean="0">
                <a:sym typeface="Helvetica Light" charset="0"/>
              </a:rPr>
              <a:t>Fourth level</a:t>
            </a:r>
          </a:p>
          <a:p>
            <a:pPr lvl="4"/>
            <a:r>
              <a:rPr lang="en-US" altLang="en-US" smtClean="0">
                <a:sym typeface="Helvetica Light" charset="0"/>
              </a:rPr>
              <a:t>Fifth level</a:t>
            </a:r>
          </a:p>
        </p:txBody>
      </p:sp>
    </p:spTree>
    <p:extLst>
      <p:ext uri="{BB962C8B-B14F-4D97-AF65-F5344CB8AC3E}">
        <p14:creationId xmlns:p14="http://schemas.microsoft.com/office/powerpoint/2010/main" val="3285216548"/>
      </p:ext>
    </p:extLst>
  </p:cSld>
  <p:clrMap bg1="lt1" tx1="dk1" bg2="lt2" tx2="dk2" accent1="accent1" accent2="accent2" accent3="accent3" accent4="accent4" accent5="accent5" accent6="accent6" hlink="hlink" folHlink="folHlink"/>
  <p:sldLayoutIdLst>
    <p:sldLayoutId id="2147484922" r:id="rId1"/>
    <p:sldLayoutId id="2147484923" r:id="rId2"/>
    <p:sldLayoutId id="2147484924" r:id="rId3"/>
    <p:sldLayoutId id="2147484925" r:id="rId4"/>
    <p:sldLayoutId id="2147484926" r:id="rId5"/>
    <p:sldLayoutId id="2147484927" r:id="rId6"/>
    <p:sldLayoutId id="2147484928" r:id="rId7"/>
    <p:sldLayoutId id="2147484929" r:id="rId8"/>
    <p:sldLayoutId id="2147484930" r:id="rId9"/>
    <p:sldLayoutId id="2147484931" r:id="rId10"/>
    <p:sldLayoutId id="2147484932" r:id="rId11"/>
  </p:sldLayoutIdLst>
  <p:txStyles>
    <p:titleStyle>
      <a:lvl1pPr algn="ctr" defTabSz="405171" rtl="0" eaLnBrk="0" fontAlgn="base" hangingPunct="0">
        <a:spcBef>
          <a:spcPct val="0"/>
        </a:spcBef>
        <a:spcAft>
          <a:spcPct val="0"/>
        </a:spcAft>
        <a:defRPr sz="5625">
          <a:solidFill>
            <a:srgbClr val="000000"/>
          </a:solidFill>
          <a:latin typeface="+mj-lt"/>
          <a:ea typeface="+mj-ea"/>
          <a:cs typeface="+mj-cs"/>
          <a:sym typeface="Helvetica Light" charset="0"/>
        </a:defRPr>
      </a:lvl1pPr>
      <a:lvl2pPr algn="ctr" defTabSz="405171" rtl="0" eaLnBrk="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2pPr>
      <a:lvl3pPr algn="ctr" defTabSz="405171" rtl="0" eaLnBrk="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3pPr>
      <a:lvl4pPr algn="ctr" defTabSz="405171" rtl="0" eaLnBrk="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4pPr>
      <a:lvl5pPr algn="ctr" defTabSz="405171" rtl="0" eaLnBrk="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5pPr>
      <a:lvl6pPr marL="321324" algn="ctr" defTabSz="410583" rtl="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6pPr>
      <a:lvl7pPr marL="642651" algn="ctr" defTabSz="410583" rtl="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7pPr>
      <a:lvl8pPr marL="963975" algn="ctr" defTabSz="410583" rtl="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8pPr>
      <a:lvl9pPr marL="1285302" algn="ctr" defTabSz="410583" rtl="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9pPr>
    </p:titleStyle>
    <p:bodyStyle>
      <a:lvl1pPr marL="262301" indent="-262301" algn="l" defTabSz="405171" rtl="0" eaLnBrk="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1pPr>
      <a:lvl2pPr marL="530182" indent="-262301" algn="l" defTabSz="405171" rtl="0" eaLnBrk="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2pPr>
      <a:lvl3pPr marL="798063" indent="-262301" algn="l" defTabSz="405171" rtl="0" eaLnBrk="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3pPr>
      <a:lvl4pPr marL="1065944" indent="-262301" algn="l" defTabSz="405171" rtl="0" eaLnBrk="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4pPr>
      <a:lvl5pPr marL="1333825" indent="-262301" algn="l" defTabSz="405171" rtl="0" eaLnBrk="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5pPr>
      <a:lvl6pPr marL="1660183" indent="-267770" algn="l" defTabSz="410583" rtl="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6pPr>
      <a:lvl7pPr marL="1981507" indent="-267770" algn="l" defTabSz="410583" rtl="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7pPr>
      <a:lvl8pPr marL="2302833" indent="-267770" algn="l" defTabSz="410583" rtl="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8pPr>
      <a:lvl9pPr marL="2624160" indent="-267770" algn="l" defTabSz="410583" rtl="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9pPr>
    </p:bodyStyle>
    <p:otherStyle>
      <a:defPPr>
        <a:defRPr lang="en-US"/>
      </a:defPPr>
      <a:lvl1pPr marL="0" algn="l" defTabSz="642651" rtl="0" eaLnBrk="1" latinLnBrk="0" hangingPunct="1">
        <a:defRPr sz="1266" kern="1200">
          <a:solidFill>
            <a:schemeClr val="tx1"/>
          </a:solidFill>
          <a:latin typeface="+mn-lt"/>
          <a:ea typeface="+mn-ea"/>
          <a:cs typeface="+mn-cs"/>
        </a:defRPr>
      </a:lvl1pPr>
      <a:lvl2pPr marL="321324" algn="l" defTabSz="642651" rtl="0" eaLnBrk="1" latinLnBrk="0" hangingPunct="1">
        <a:defRPr sz="1266" kern="1200">
          <a:solidFill>
            <a:schemeClr val="tx1"/>
          </a:solidFill>
          <a:latin typeface="+mn-lt"/>
          <a:ea typeface="+mn-ea"/>
          <a:cs typeface="+mn-cs"/>
        </a:defRPr>
      </a:lvl2pPr>
      <a:lvl3pPr marL="642651" algn="l" defTabSz="642651" rtl="0" eaLnBrk="1" latinLnBrk="0" hangingPunct="1">
        <a:defRPr sz="1266" kern="1200">
          <a:solidFill>
            <a:schemeClr val="tx1"/>
          </a:solidFill>
          <a:latin typeface="+mn-lt"/>
          <a:ea typeface="+mn-ea"/>
          <a:cs typeface="+mn-cs"/>
        </a:defRPr>
      </a:lvl3pPr>
      <a:lvl4pPr marL="963975" algn="l" defTabSz="642651" rtl="0" eaLnBrk="1" latinLnBrk="0" hangingPunct="1">
        <a:defRPr sz="1266" kern="1200">
          <a:solidFill>
            <a:schemeClr val="tx1"/>
          </a:solidFill>
          <a:latin typeface="+mn-lt"/>
          <a:ea typeface="+mn-ea"/>
          <a:cs typeface="+mn-cs"/>
        </a:defRPr>
      </a:lvl4pPr>
      <a:lvl5pPr marL="1285302" algn="l" defTabSz="642651" rtl="0" eaLnBrk="1" latinLnBrk="0" hangingPunct="1">
        <a:defRPr sz="1266" kern="1200">
          <a:solidFill>
            <a:schemeClr val="tx1"/>
          </a:solidFill>
          <a:latin typeface="+mn-lt"/>
          <a:ea typeface="+mn-ea"/>
          <a:cs typeface="+mn-cs"/>
        </a:defRPr>
      </a:lvl5pPr>
      <a:lvl6pPr marL="1606628" algn="l" defTabSz="642651" rtl="0" eaLnBrk="1" latinLnBrk="0" hangingPunct="1">
        <a:defRPr sz="1266" kern="1200">
          <a:solidFill>
            <a:schemeClr val="tx1"/>
          </a:solidFill>
          <a:latin typeface="+mn-lt"/>
          <a:ea typeface="+mn-ea"/>
          <a:cs typeface="+mn-cs"/>
        </a:defRPr>
      </a:lvl6pPr>
      <a:lvl7pPr marL="1927954" algn="l" defTabSz="642651" rtl="0" eaLnBrk="1" latinLnBrk="0" hangingPunct="1">
        <a:defRPr sz="1266" kern="1200">
          <a:solidFill>
            <a:schemeClr val="tx1"/>
          </a:solidFill>
          <a:latin typeface="+mn-lt"/>
          <a:ea typeface="+mn-ea"/>
          <a:cs typeface="+mn-cs"/>
        </a:defRPr>
      </a:lvl7pPr>
      <a:lvl8pPr marL="2249281" algn="l" defTabSz="642651" rtl="0" eaLnBrk="1" latinLnBrk="0" hangingPunct="1">
        <a:defRPr sz="1266" kern="1200">
          <a:solidFill>
            <a:schemeClr val="tx1"/>
          </a:solidFill>
          <a:latin typeface="+mn-lt"/>
          <a:ea typeface="+mn-ea"/>
          <a:cs typeface="+mn-cs"/>
        </a:defRPr>
      </a:lvl8pPr>
      <a:lvl9pPr marL="2570607" algn="l" defTabSz="642651" rtl="0" eaLnBrk="1" latinLnBrk="0" hangingPunct="1">
        <a:defRPr sz="1266"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4"/>
          <p:cNvPicPr>
            <a:picLocks noChangeArrowheads="1"/>
          </p:cNvPicPr>
          <p:nvPr userDrawn="1"/>
        </p:nvPicPr>
        <p:blipFill>
          <a:blip r:embed="rId14" cstate="print"/>
          <a:stretch>
            <a:fillRect/>
          </a:stretch>
        </p:blipFill>
        <p:spPr bwMode="auto">
          <a:xfrm>
            <a:off x="6705600" y="304800"/>
            <a:ext cx="2032000" cy="453478"/>
          </a:xfrm>
          <a:prstGeom prst="rect">
            <a:avLst/>
          </a:prstGeom>
          <a:noFill/>
          <a:ln w="12700">
            <a:noFill/>
            <a:miter lim="800000"/>
            <a:headEnd/>
            <a:tailEnd/>
          </a:ln>
        </p:spPr>
      </p:pic>
      <p:sp>
        <p:nvSpPr>
          <p:cNvPr id="8" name="Line 3"/>
          <p:cNvSpPr>
            <a:spLocks noChangeShapeType="1"/>
          </p:cNvSpPr>
          <p:nvPr userDrawn="1"/>
        </p:nvSpPr>
        <p:spPr bwMode="auto">
          <a:xfrm rot="10800000" flipH="1">
            <a:off x="381000" y="1066800"/>
            <a:ext cx="8458200" cy="1588"/>
          </a:xfrm>
          <a:prstGeom prst="line">
            <a:avLst/>
          </a:prstGeom>
          <a:noFill/>
          <a:ln w="63500">
            <a:solidFill>
              <a:srgbClr val="006699"/>
            </a:solidFill>
            <a:prstDash val="solid"/>
            <a:round/>
            <a:headEnd type="none" w="med" len="med"/>
            <a:tailEnd type="none" w="med" len="med"/>
          </a:ln>
        </p:spPr>
        <p:txBody>
          <a:bodyPr/>
          <a:lstStyle/>
          <a:p>
            <a:pPr defTabSz="914400"/>
            <a:endParaRPr lang="en-US" dirty="0">
              <a:solidFill>
                <a:prstClr val="black"/>
              </a:solidFill>
            </a:endParaRPr>
          </a:p>
        </p:txBody>
      </p:sp>
      <p:sp>
        <p:nvSpPr>
          <p:cNvPr id="9" name="Title 1"/>
          <p:cNvSpPr txBox="1">
            <a:spLocks/>
          </p:cNvSpPr>
          <p:nvPr userDrawn="1"/>
        </p:nvSpPr>
        <p:spPr>
          <a:xfrm>
            <a:off x="0" y="76201"/>
            <a:ext cx="6705600" cy="914400"/>
          </a:xfrm>
          <a:prstGeom prst="rect">
            <a:avLst/>
          </a:prstGeom>
        </p:spPr>
        <p:txBody>
          <a:bodyPr>
            <a:normAutofit/>
          </a:bodyPr>
          <a:lstStyle>
            <a:lvl1pPr algn="ctr" defTabSz="457200" rtl="0" eaLnBrk="1" latinLnBrk="0" hangingPunct="1">
              <a:spcBef>
                <a:spcPct val="0"/>
              </a:spcBef>
              <a:buNone/>
              <a:defRPr sz="3200" kern="1200">
                <a:solidFill>
                  <a:schemeClr val="tx1"/>
                </a:solidFill>
                <a:latin typeface="+mj-lt"/>
                <a:ea typeface="+mj-ea"/>
                <a:cs typeface="+mj-cs"/>
              </a:defRPr>
            </a:lvl1pPr>
          </a:lstStyle>
          <a:p>
            <a:endParaRPr lang="en-US" dirty="0">
              <a:solidFill>
                <a:prstClr val="black"/>
              </a:solidFill>
            </a:endParaRPr>
          </a:p>
        </p:txBody>
      </p:sp>
      <p:sp>
        <p:nvSpPr>
          <p:cNvPr id="11" name="Slide Number Placeholder 5"/>
          <p:cNvSpPr>
            <a:spLocks noGrp="1"/>
          </p:cNvSpPr>
          <p:nvPr>
            <p:ph type="sldNum" sz="quarter" idx="4"/>
          </p:nvPr>
        </p:nvSpPr>
        <p:spPr>
          <a:xfrm>
            <a:off x="6553200" y="6356350"/>
            <a:ext cx="2133600" cy="365125"/>
          </a:xfrm>
          <a:prstGeom prst="rect">
            <a:avLst/>
          </a:prstGeom>
        </p:spPr>
        <p:txBody>
          <a:bodyPr/>
          <a:lstStyle>
            <a:lvl1pPr algn="r">
              <a:defRPr/>
            </a:lvl1pPr>
          </a:lstStyle>
          <a:p>
            <a:pPr defTabSz="914400"/>
            <a:fld id="{D12AA694-00EB-4F4B-AABB-6F50FB178914}"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80621187"/>
      </p:ext>
    </p:extLst>
  </p:cSld>
  <p:clrMap bg1="lt1" tx1="dk1" bg2="lt2" tx2="dk2" accent1="accent1" accent2="accent2" accent3="accent3" accent4="accent4" accent5="accent5" accent6="accent6" hlink="hlink" folHlink="folHlink"/>
  <p:sldLayoutIdLst>
    <p:sldLayoutId id="2147484934" r:id="rId1"/>
    <p:sldLayoutId id="2147484935" r:id="rId2"/>
    <p:sldLayoutId id="2147484936" r:id="rId3"/>
    <p:sldLayoutId id="2147484937" r:id="rId4"/>
    <p:sldLayoutId id="2147484938" r:id="rId5"/>
    <p:sldLayoutId id="2147484939" r:id="rId6"/>
    <p:sldLayoutId id="2147484940" r:id="rId7"/>
    <p:sldLayoutId id="2147484941" r:id="rId8"/>
    <p:sldLayoutId id="2147484942" r:id="rId9"/>
    <p:sldLayoutId id="2147484943" r:id="rId10"/>
    <p:sldLayoutId id="2147484944" r:id="rId11"/>
    <p:sldLayoutId id="2147484945"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effectLst/>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effectLst/>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88911" tIns="44456" rIns="88911" bIns="44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734"/>
            <a:ext cx="8229600" cy="4525963"/>
          </a:xfrm>
          <a:prstGeom prst="rect">
            <a:avLst/>
          </a:prstGeom>
        </p:spPr>
        <p:txBody>
          <a:bodyPr vert="horz" lIns="88911" tIns="44456" rIns="88911" bIns="44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884"/>
            <a:ext cx="2133600" cy="365125"/>
          </a:xfrm>
          <a:prstGeom prst="rect">
            <a:avLst/>
          </a:prstGeom>
        </p:spPr>
        <p:txBody>
          <a:bodyPr vert="horz" lIns="88911" tIns="44456" rIns="88911" bIns="44456" rtlCol="0" anchor="ctr"/>
          <a:lstStyle>
            <a:lvl1pPr algn="l">
              <a:defRPr sz="1200">
                <a:solidFill>
                  <a:schemeClr val="tx1">
                    <a:tint val="75000"/>
                  </a:schemeClr>
                </a:solidFill>
              </a:defRPr>
            </a:lvl1pPr>
          </a:lstStyle>
          <a:p>
            <a:pPr defTabSz="889812"/>
            <a:fld id="{15121BB8-495E-46BC-9F46-5E7C92D679A5}" type="datetimeFigureOut">
              <a:rPr lang="en-US" smtClean="0">
                <a:solidFill>
                  <a:prstClr val="black">
                    <a:tint val="75000"/>
                  </a:prstClr>
                </a:solidFill>
              </a:rPr>
              <a:pPr defTabSz="889812"/>
              <a:t>12/1/2017</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884"/>
            <a:ext cx="2895600" cy="365125"/>
          </a:xfrm>
          <a:prstGeom prst="rect">
            <a:avLst/>
          </a:prstGeom>
        </p:spPr>
        <p:txBody>
          <a:bodyPr vert="horz" lIns="88911" tIns="44456" rIns="88911" bIns="44456" rtlCol="0" anchor="ctr"/>
          <a:lstStyle>
            <a:lvl1pPr algn="ctr">
              <a:defRPr sz="1200">
                <a:solidFill>
                  <a:schemeClr val="tx1">
                    <a:tint val="75000"/>
                  </a:schemeClr>
                </a:solidFill>
              </a:defRPr>
            </a:lvl1pPr>
          </a:lstStyle>
          <a:p>
            <a:pPr defTabSz="889812"/>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884"/>
            <a:ext cx="2133600" cy="365125"/>
          </a:xfrm>
          <a:prstGeom prst="rect">
            <a:avLst/>
          </a:prstGeom>
        </p:spPr>
        <p:txBody>
          <a:bodyPr vert="horz" lIns="88911" tIns="44456" rIns="88911" bIns="44456" rtlCol="0" anchor="ctr"/>
          <a:lstStyle>
            <a:lvl1pPr algn="r">
              <a:defRPr sz="1200">
                <a:solidFill>
                  <a:schemeClr val="tx1">
                    <a:tint val="75000"/>
                  </a:schemeClr>
                </a:solidFill>
              </a:defRPr>
            </a:lvl1pPr>
          </a:lstStyle>
          <a:p>
            <a:pPr defTabSz="889812"/>
            <a:fld id="{16D10090-4924-486D-92ED-66D9784C13DB}" type="slidenum">
              <a:rPr lang="en-US" smtClean="0">
                <a:solidFill>
                  <a:prstClr val="black">
                    <a:tint val="75000"/>
                  </a:prstClr>
                </a:solidFill>
              </a:rPr>
              <a:pPr defTabSz="889812"/>
              <a:t>‹#›</a:t>
            </a:fld>
            <a:endParaRPr lang="en-US">
              <a:solidFill>
                <a:prstClr val="black">
                  <a:tint val="75000"/>
                </a:prstClr>
              </a:solidFill>
            </a:endParaRPr>
          </a:p>
        </p:txBody>
      </p:sp>
    </p:spTree>
    <p:extLst>
      <p:ext uri="{BB962C8B-B14F-4D97-AF65-F5344CB8AC3E}">
        <p14:creationId xmlns:p14="http://schemas.microsoft.com/office/powerpoint/2010/main" val="1533428017"/>
      </p:ext>
    </p:extLst>
  </p:cSld>
  <p:clrMap bg1="lt1" tx1="dk1" bg2="lt2" tx2="dk2" accent1="accent1" accent2="accent2" accent3="accent3" accent4="accent4" accent5="accent5" accent6="accent6" hlink="hlink" folHlink="folHlink"/>
  <p:sldLayoutIdLst>
    <p:sldLayoutId id="2147485057" r:id="rId1"/>
    <p:sldLayoutId id="2147485058" r:id="rId2"/>
    <p:sldLayoutId id="2147485059" r:id="rId3"/>
    <p:sldLayoutId id="2147485060" r:id="rId4"/>
    <p:sldLayoutId id="2147485061" r:id="rId5"/>
    <p:sldLayoutId id="2147485062" r:id="rId6"/>
    <p:sldLayoutId id="2147485063" r:id="rId7"/>
    <p:sldLayoutId id="2147485064" r:id="rId8"/>
    <p:sldLayoutId id="2147485065" r:id="rId9"/>
    <p:sldLayoutId id="2147485066" r:id="rId10"/>
    <p:sldLayoutId id="2147485067" r:id="rId11"/>
  </p:sldLayoutIdLst>
  <p:txStyles>
    <p:titleStyle>
      <a:lvl1pPr algn="ctr" defTabSz="889812" rtl="0" eaLnBrk="1" latinLnBrk="0" hangingPunct="1">
        <a:spcBef>
          <a:spcPct val="0"/>
        </a:spcBef>
        <a:buNone/>
        <a:defRPr sz="4400" kern="1200">
          <a:solidFill>
            <a:schemeClr val="tx1"/>
          </a:solidFill>
          <a:latin typeface="+mj-lt"/>
          <a:ea typeface="+mj-ea"/>
          <a:cs typeface="+mj-cs"/>
        </a:defRPr>
      </a:lvl1pPr>
    </p:titleStyle>
    <p:bodyStyle>
      <a:lvl1pPr marL="333709" indent="-333709" algn="l" defTabSz="88981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22842" indent="-278158" algn="l" defTabSz="88981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12208" indent="-222286" algn="l" defTabSz="88981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57055"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01935"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46800"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91681"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36551"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81407"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89812" rtl="0" eaLnBrk="1" latinLnBrk="0" hangingPunct="1">
        <a:defRPr sz="1800" kern="1200">
          <a:solidFill>
            <a:schemeClr val="tx1"/>
          </a:solidFill>
          <a:latin typeface="+mn-lt"/>
          <a:ea typeface="+mn-ea"/>
          <a:cs typeface="+mn-cs"/>
        </a:defRPr>
      </a:lvl1pPr>
      <a:lvl2pPr marL="444871" algn="l" defTabSz="889812" rtl="0" eaLnBrk="1" latinLnBrk="0" hangingPunct="1">
        <a:defRPr sz="1800" kern="1200">
          <a:solidFill>
            <a:schemeClr val="tx1"/>
          </a:solidFill>
          <a:latin typeface="+mn-lt"/>
          <a:ea typeface="+mn-ea"/>
          <a:cs typeface="+mn-cs"/>
        </a:defRPr>
      </a:lvl2pPr>
      <a:lvl3pPr marL="889812" algn="l" defTabSz="889812" rtl="0" eaLnBrk="1" latinLnBrk="0" hangingPunct="1">
        <a:defRPr sz="1800" kern="1200">
          <a:solidFill>
            <a:schemeClr val="tx1"/>
          </a:solidFill>
          <a:latin typeface="+mn-lt"/>
          <a:ea typeface="+mn-ea"/>
          <a:cs typeface="+mn-cs"/>
        </a:defRPr>
      </a:lvl3pPr>
      <a:lvl4pPr marL="1334623" algn="l" defTabSz="889812" rtl="0" eaLnBrk="1" latinLnBrk="0" hangingPunct="1">
        <a:defRPr sz="1800" kern="1200">
          <a:solidFill>
            <a:schemeClr val="tx1"/>
          </a:solidFill>
          <a:latin typeface="+mn-lt"/>
          <a:ea typeface="+mn-ea"/>
          <a:cs typeface="+mn-cs"/>
        </a:defRPr>
      </a:lvl4pPr>
      <a:lvl5pPr marL="1779497" algn="l" defTabSz="889812" rtl="0" eaLnBrk="1" latinLnBrk="0" hangingPunct="1">
        <a:defRPr sz="1800" kern="1200">
          <a:solidFill>
            <a:schemeClr val="tx1"/>
          </a:solidFill>
          <a:latin typeface="+mn-lt"/>
          <a:ea typeface="+mn-ea"/>
          <a:cs typeface="+mn-cs"/>
        </a:defRPr>
      </a:lvl5pPr>
      <a:lvl6pPr marL="2224373" algn="l" defTabSz="889812" rtl="0" eaLnBrk="1" latinLnBrk="0" hangingPunct="1">
        <a:defRPr sz="1800" kern="1200">
          <a:solidFill>
            <a:schemeClr val="tx1"/>
          </a:solidFill>
          <a:latin typeface="+mn-lt"/>
          <a:ea typeface="+mn-ea"/>
          <a:cs typeface="+mn-cs"/>
        </a:defRPr>
      </a:lvl6pPr>
      <a:lvl7pPr marL="2669243" algn="l" defTabSz="889812" rtl="0" eaLnBrk="1" latinLnBrk="0" hangingPunct="1">
        <a:defRPr sz="1800" kern="1200">
          <a:solidFill>
            <a:schemeClr val="tx1"/>
          </a:solidFill>
          <a:latin typeface="+mn-lt"/>
          <a:ea typeface="+mn-ea"/>
          <a:cs typeface="+mn-cs"/>
        </a:defRPr>
      </a:lvl7pPr>
      <a:lvl8pPr marL="3114116" algn="l" defTabSz="889812" rtl="0" eaLnBrk="1" latinLnBrk="0" hangingPunct="1">
        <a:defRPr sz="1800" kern="1200">
          <a:solidFill>
            <a:schemeClr val="tx1"/>
          </a:solidFill>
          <a:latin typeface="+mn-lt"/>
          <a:ea typeface="+mn-ea"/>
          <a:cs typeface="+mn-cs"/>
        </a:defRPr>
      </a:lvl8pPr>
      <a:lvl9pPr marL="3558978" algn="l" defTabSz="88981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lvl1pPr>
          </a:lstStyle>
          <a:p>
            <a:pPr defTabSz="914165"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lvl1pPr>
          </a:lstStyle>
          <a:p>
            <a:pPr defTabSz="914165"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a:lvl1pPr>
          </a:lstStyle>
          <a:p>
            <a:pPr defTabSz="914165" fontAlgn="base">
              <a:spcBef>
                <a:spcPct val="0"/>
              </a:spcBef>
              <a:spcAft>
                <a:spcPct val="0"/>
              </a:spcAft>
            </a:pPr>
            <a:fld id="{068B3C12-BC1A-4959-8182-8B391870C7D3}" type="slidenum">
              <a:rPr lang="en-US" smtClean="0">
                <a:solidFill>
                  <a:srgbClr val="000000"/>
                </a:solidFill>
              </a:rPr>
              <a:pPr defTabSz="914165"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56834137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82" algn="ctr" rtl="0" fontAlgn="base">
        <a:spcBef>
          <a:spcPct val="0"/>
        </a:spcBef>
        <a:spcAft>
          <a:spcPct val="0"/>
        </a:spcAft>
        <a:defRPr sz="4400">
          <a:solidFill>
            <a:schemeClr val="tx2"/>
          </a:solidFill>
          <a:latin typeface="Arial" charset="0"/>
        </a:defRPr>
      </a:lvl6pPr>
      <a:lvl7pPr marL="914165" algn="ctr" rtl="0" fontAlgn="base">
        <a:spcBef>
          <a:spcPct val="0"/>
        </a:spcBef>
        <a:spcAft>
          <a:spcPct val="0"/>
        </a:spcAft>
        <a:defRPr sz="4400">
          <a:solidFill>
            <a:schemeClr val="tx2"/>
          </a:solidFill>
          <a:latin typeface="Arial" charset="0"/>
        </a:defRPr>
      </a:lvl7pPr>
      <a:lvl8pPr marL="1371250" algn="ctr" rtl="0" fontAlgn="base">
        <a:spcBef>
          <a:spcPct val="0"/>
        </a:spcBef>
        <a:spcAft>
          <a:spcPct val="0"/>
        </a:spcAft>
        <a:defRPr sz="4400">
          <a:solidFill>
            <a:schemeClr val="tx2"/>
          </a:solidFill>
          <a:latin typeface="Arial" charset="0"/>
        </a:defRPr>
      </a:lvl8pPr>
      <a:lvl9pPr marL="1828332" algn="ctr" rtl="0" fontAlgn="base">
        <a:spcBef>
          <a:spcPct val="0"/>
        </a:spcBef>
        <a:spcAft>
          <a:spcPct val="0"/>
        </a:spcAft>
        <a:defRPr sz="4400">
          <a:solidFill>
            <a:schemeClr val="tx2"/>
          </a:solidFill>
          <a:latin typeface="Arial" charset="0"/>
        </a:defRPr>
      </a:lvl9pPr>
    </p:titleStyle>
    <p:bodyStyle>
      <a:lvl1pPr marL="342813" indent="-342813" algn="l" rtl="0" fontAlgn="base">
        <a:spcBef>
          <a:spcPct val="20000"/>
        </a:spcBef>
        <a:spcAft>
          <a:spcPct val="0"/>
        </a:spcAft>
        <a:buChar char="•"/>
        <a:defRPr sz="2800">
          <a:solidFill>
            <a:schemeClr val="tx1"/>
          </a:solidFill>
          <a:latin typeface="+mn-lt"/>
          <a:ea typeface="+mn-ea"/>
          <a:cs typeface="+mn-cs"/>
        </a:defRPr>
      </a:lvl1pPr>
      <a:lvl2pPr marL="742760" indent="-285677" algn="l" rtl="0" fontAlgn="base">
        <a:spcBef>
          <a:spcPct val="20000"/>
        </a:spcBef>
        <a:spcAft>
          <a:spcPct val="0"/>
        </a:spcAft>
        <a:buChar char="–"/>
        <a:defRPr sz="2400">
          <a:solidFill>
            <a:schemeClr val="tx1"/>
          </a:solidFill>
          <a:latin typeface="+mn-lt"/>
        </a:defRPr>
      </a:lvl2pPr>
      <a:lvl3pPr marL="1142706" indent="-228541" algn="l" rtl="0" fontAlgn="base">
        <a:spcBef>
          <a:spcPct val="20000"/>
        </a:spcBef>
        <a:spcAft>
          <a:spcPct val="0"/>
        </a:spcAft>
        <a:buChar char="•"/>
        <a:defRPr sz="2000">
          <a:solidFill>
            <a:schemeClr val="tx1"/>
          </a:solidFill>
          <a:latin typeface="+mn-lt"/>
        </a:defRPr>
      </a:lvl3pPr>
      <a:lvl4pPr marL="1599790" indent="-228541" algn="l" rtl="0" fontAlgn="base">
        <a:spcBef>
          <a:spcPct val="20000"/>
        </a:spcBef>
        <a:spcAft>
          <a:spcPct val="0"/>
        </a:spcAft>
        <a:buChar char="–"/>
        <a:defRPr sz="1800">
          <a:solidFill>
            <a:schemeClr val="tx1"/>
          </a:solidFill>
          <a:latin typeface="+mn-lt"/>
        </a:defRPr>
      </a:lvl4pPr>
      <a:lvl5pPr marL="2056875" indent="-228541" algn="l" rtl="0" fontAlgn="base">
        <a:spcBef>
          <a:spcPct val="20000"/>
        </a:spcBef>
        <a:spcAft>
          <a:spcPct val="0"/>
        </a:spcAft>
        <a:buChar char="»"/>
        <a:defRPr sz="18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lvl1pPr>
          </a:lstStyle>
          <a:p>
            <a:pPr defTabSz="914165"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lvl1pPr>
          </a:lstStyle>
          <a:p>
            <a:pPr defTabSz="914165"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a:lvl1pPr>
          </a:lstStyle>
          <a:p>
            <a:pPr defTabSz="914165" fontAlgn="base">
              <a:spcBef>
                <a:spcPct val="0"/>
              </a:spcBef>
              <a:spcAft>
                <a:spcPct val="0"/>
              </a:spcAft>
            </a:pPr>
            <a:fld id="{068B3C12-BC1A-4959-8182-8B391870C7D3}" type="slidenum">
              <a:rPr lang="en-US" smtClean="0">
                <a:solidFill>
                  <a:srgbClr val="000000"/>
                </a:solidFill>
              </a:rPr>
              <a:pPr defTabSz="914165"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66136548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82" algn="ctr" rtl="0" fontAlgn="base">
        <a:spcBef>
          <a:spcPct val="0"/>
        </a:spcBef>
        <a:spcAft>
          <a:spcPct val="0"/>
        </a:spcAft>
        <a:defRPr sz="4400">
          <a:solidFill>
            <a:schemeClr val="tx2"/>
          </a:solidFill>
          <a:latin typeface="Arial" charset="0"/>
        </a:defRPr>
      </a:lvl6pPr>
      <a:lvl7pPr marL="914165" algn="ctr" rtl="0" fontAlgn="base">
        <a:spcBef>
          <a:spcPct val="0"/>
        </a:spcBef>
        <a:spcAft>
          <a:spcPct val="0"/>
        </a:spcAft>
        <a:defRPr sz="4400">
          <a:solidFill>
            <a:schemeClr val="tx2"/>
          </a:solidFill>
          <a:latin typeface="Arial" charset="0"/>
        </a:defRPr>
      </a:lvl7pPr>
      <a:lvl8pPr marL="1371250" algn="ctr" rtl="0" fontAlgn="base">
        <a:spcBef>
          <a:spcPct val="0"/>
        </a:spcBef>
        <a:spcAft>
          <a:spcPct val="0"/>
        </a:spcAft>
        <a:defRPr sz="4400">
          <a:solidFill>
            <a:schemeClr val="tx2"/>
          </a:solidFill>
          <a:latin typeface="Arial" charset="0"/>
        </a:defRPr>
      </a:lvl8pPr>
      <a:lvl9pPr marL="1828332" algn="ctr" rtl="0" fontAlgn="base">
        <a:spcBef>
          <a:spcPct val="0"/>
        </a:spcBef>
        <a:spcAft>
          <a:spcPct val="0"/>
        </a:spcAft>
        <a:defRPr sz="4400">
          <a:solidFill>
            <a:schemeClr val="tx2"/>
          </a:solidFill>
          <a:latin typeface="Arial" charset="0"/>
        </a:defRPr>
      </a:lvl9pPr>
    </p:titleStyle>
    <p:bodyStyle>
      <a:lvl1pPr marL="342813" indent="-342813" algn="l" rtl="0" fontAlgn="base">
        <a:spcBef>
          <a:spcPct val="20000"/>
        </a:spcBef>
        <a:spcAft>
          <a:spcPct val="0"/>
        </a:spcAft>
        <a:buChar char="•"/>
        <a:defRPr sz="2800">
          <a:solidFill>
            <a:schemeClr val="tx1"/>
          </a:solidFill>
          <a:latin typeface="+mn-lt"/>
          <a:ea typeface="+mn-ea"/>
          <a:cs typeface="+mn-cs"/>
        </a:defRPr>
      </a:lvl1pPr>
      <a:lvl2pPr marL="742760" indent="-285677" algn="l" rtl="0" fontAlgn="base">
        <a:spcBef>
          <a:spcPct val="20000"/>
        </a:spcBef>
        <a:spcAft>
          <a:spcPct val="0"/>
        </a:spcAft>
        <a:buChar char="–"/>
        <a:defRPr sz="2400">
          <a:solidFill>
            <a:schemeClr val="tx1"/>
          </a:solidFill>
          <a:latin typeface="+mn-lt"/>
        </a:defRPr>
      </a:lvl2pPr>
      <a:lvl3pPr marL="1142706" indent="-228541" algn="l" rtl="0" fontAlgn="base">
        <a:spcBef>
          <a:spcPct val="20000"/>
        </a:spcBef>
        <a:spcAft>
          <a:spcPct val="0"/>
        </a:spcAft>
        <a:buChar char="•"/>
        <a:defRPr sz="2000">
          <a:solidFill>
            <a:schemeClr val="tx1"/>
          </a:solidFill>
          <a:latin typeface="+mn-lt"/>
        </a:defRPr>
      </a:lvl3pPr>
      <a:lvl4pPr marL="1599790" indent="-228541" algn="l" rtl="0" fontAlgn="base">
        <a:spcBef>
          <a:spcPct val="20000"/>
        </a:spcBef>
        <a:spcAft>
          <a:spcPct val="0"/>
        </a:spcAft>
        <a:buChar char="–"/>
        <a:defRPr sz="1800">
          <a:solidFill>
            <a:schemeClr val="tx1"/>
          </a:solidFill>
          <a:latin typeface="+mn-lt"/>
        </a:defRPr>
      </a:lvl4pPr>
      <a:lvl5pPr marL="2056875" indent="-228541" algn="l" rtl="0" fontAlgn="base">
        <a:spcBef>
          <a:spcPct val="20000"/>
        </a:spcBef>
        <a:spcAft>
          <a:spcPct val="0"/>
        </a:spcAft>
        <a:buChar char="»"/>
        <a:defRPr sz="18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6" tIns="45709" rIns="91416" bIns="45709"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512296158"/>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082" algn="ctr" rtl="0" eaLnBrk="1" fontAlgn="base" hangingPunct="1">
        <a:spcBef>
          <a:spcPct val="0"/>
        </a:spcBef>
        <a:spcAft>
          <a:spcPct val="0"/>
        </a:spcAft>
        <a:defRPr sz="4400">
          <a:solidFill>
            <a:schemeClr val="tx2"/>
          </a:solidFill>
          <a:latin typeface="Arial" charset="0"/>
        </a:defRPr>
      </a:lvl6pPr>
      <a:lvl7pPr marL="914165" algn="ctr" rtl="0" eaLnBrk="1" fontAlgn="base" hangingPunct="1">
        <a:spcBef>
          <a:spcPct val="0"/>
        </a:spcBef>
        <a:spcAft>
          <a:spcPct val="0"/>
        </a:spcAft>
        <a:defRPr sz="4400">
          <a:solidFill>
            <a:schemeClr val="tx2"/>
          </a:solidFill>
          <a:latin typeface="Arial" charset="0"/>
        </a:defRPr>
      </a:lvl7pPr>
      <a:lvl8pPr marL="1371250" algn="ctr" rtl="0" eaLnBrk="1" fontAlgn="base" hangingPunct="1">
        <a:spcBef>
          <a:spcPct val="0"/>
        </a:spcBef>
        <a:spcAft>
          <a:spcPct val="0"/>
        </a:spcAft>
        <a:defRPr sz="4400">
          <a:solidFill>
            <a:schemeClr val="tx2"/>
          </a:solidFill>
          <a:latin typeface="Arial" charset="0"/>
        </a:defRPr>
      </a:lvl8pPr>
      <a:lvl9pPr marL="1828332" algn="ctr" rtl="0" eaLnBrk="1" fontAlgn="base" hangingPunct="1">
        <a:spcBef>
          <a:spcPct val="0"/>
        </a:spcBef>
        <a:spcAft>
          <a:spcPct val="0"/>
        </a:spcAft>
        <a:defRPr sz="4400">
          <a:solidFill>
            <a:schemeClr val="tx2"/>
          </a:solidFill>
          <a:latin typeface="Arial" charset="0"/>
        </a:defRPr>
      </a:lvl9pPr>
    </p:titleStyle>
    <p:bodyStyle>
      <a:lvl1pPr marL="342813" indent="-342813" algn="l" rtl="0" eaLnBrk="1" fontAlgn="base" hangingPunct="1">
        <a:spcBef>
          <a:spcPct val="20000"/>
        </a:spcBef>
        <a:spcAft>
          <a:spcPct val="0"/>
        </a:spcAft>
        <a:buChar char="•"/>
        <a:defRPr sz="3200">
          <a:solidFill>
            <a:schemeClr val="tx1"/>
          </a:solidFill>
          <a:latin typeface="+mn-lt"/>
          <a:ea typeface="+mn-ea"/>
          <a:cs typeface="+mn-cs"/>
        </a:defRPr>
      </a:lvl1pPr>
      <a:lvl2pPr marL="742760" indent="-285677" algn="l" rtl="0" eaLnBrk="1" fontAlgn="base" hangingPunct="1">
        <a:spcBef>
          <a:spcPct val="20000"/>
        </a:spcBef>
        <a:spcAft>
          <a:spcPct val="0"/>
        </a:spcAft>
        <a:buChar char="–"/>
        <a:defRPr sz="2800">
          <a:solidFill>
            <a:schemeClr val="tx1"/>
          </a:solidFill>
          <a:latin typeface="+mn-lt"/>
        </a:defRPr>
      </a:lvl2pPr>
      <a:lvl3pPr marL="1142706" indent="-228541" algn="l" rtl="0" eaLnBrk="1" fontAlgn="base" hangingPunct="1">
        <a:spcBef>
          <a:spcPct val="20000"/>
        </a:spcBef>
        <a:spcAft>
          <a:spcPct val="0"/>
        </a:spcAft>
        <a:buChar char="•"/>
        <a:defRPr sz="2400">
          <a:solidFill>
            <a:schemeClr val="tx1"/>
          </a:solidFill>
          <a:latin typeface="+mn-lt"/>
        </a:defRPr>
      </a:lvl3pPr>
      <a:lvl4pPr marL="1599790" indent="-228541" algn="l" rtl="0" eaLnBrk="1" fontAlgn="base" hangingPunct="1">
        <a:spcBef>
          <a:spcPct val="20000"/>
        </a:spcBef>
        <a:spcAft>
          <a:spcPct val="0"/>
        </a:spcAft>
        <a:buChar char="–"/>
        <a:defRPr sz="2000">
          <a:solidFill>
            <a:schemeClr val="tx1"/>
          </a:solidFill>
          <a:latin typeface="+mn-lt"/>
        </a:defRPr>
      </a:lvl4pPr>
      <a:lvl5pPr marL="2056875" indent="-228541" algn="l" rtl="0" eaLnBrk="1" fontAlgn="base" hangingPunct="1">
        <a:spcBef>
          <a:spcPct val="20000"/>
        </a:spcBef>
        <a:spcAft>
          <a:spcPct val="0"/>
        </a:spcAft>
        <a:buChar char="»"/>
        <a:defRPr sz="2000">
          <a:solidFill>
            <a:schemeClr val="tx1"/>
          </a:solidFill>
          <a:latin typeface="+mn-lt"/>
        </a:defRPr>
      </a:lvl5pPr>
      <a:lvl6pPr marL="2513959" indent="-228541" algn="l" rtl="0" eaLnBrk="1" fontAlgn="base" hangingPunct="1">
        <a:spcBef>
          <a:spcPct val="20000"/>
        </a:spcBef>
        <a:spcAft>
          <a:spcPct val="0"/>
        </a:spcAft>
        <a:buChar char="»"/>
        <a:defRPr sz="2000">
          <a:solidFill>
            <a:schemeClr val="tx1"/>
          </a:solidFill>
          <a:latin typeface="+mn-lt"/>
        </a:defRPr>
      </a:lvl6pPr>
      <a:lvl7pPr marL="2971040" indent="-228541" algn="l" rtl="0" eaLnBrk="1" fontAlgn="base" hangingPunct="1">
        <a:spcBef>
          <a:spcPct val="20000"/>
        </a:spcBef>
        <a:spcAft>
          <a:spcPct val="0"/>
        </a:spcAft>
        <a:buChar char="»"/>
        <a:defRPr sz="2000">
          <a:solidFill>
            <a:schemeClr val="tx1"/>
          </a:solidFill>
          <a:latin typeface="+mn-lt"/>
        </a:defRPr>
      </a:lvl7pPr>
      <a:lvl8pPr marL="3428124" indent="-228541" algn="l" rtl="0" eaLnBrk="1" fontAlgn="base" hangingPunct="1">
        <a:spcBef>
          <a:spcPct val="20000"/>
        </a:spcBef>
        <a:spcAft>
          <a:spcPct val="0"/>
        </a:spcAft>
        <a:buChar char="»"/>
        <a:defRPr sz="2000">
          <a:solidFill>
            <a:schemeClr val="tx1"/>
          </a:solidFill>
          <a:latin typeface="+mn-lt"/>
        </a:defRPr>
      </a:lvl8pPr>
      <a:lvl9pPr marL="3885205" indent="-228541"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lvl1pPr>
          </a:lstStyle>
          <a:p>
            <a:pPr defTabSz="914165"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lvl1pPr>
          </a:lstStyle>
          <a:p>
            <a:pPr defTabSz="914165"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a:lvl1pPr>
          </a:lstStyle>
          <a:p>
            <a:pPr defTabSz="914165" fontAlgn="base">
              <a:spcBef>
                <a:spcPct val="0"/>
              </a:spcBef>
              <a:spcAft>
                <a:spcPct val="0"/>
              </a:spcAft>
            </a:pPr>
            <a:fld id="{068B3C12-BC1A-4959-8182-8B391870C7D3}" type="slidenum">
              <a:rPr lang="en-US" smtClean="0">
                <a:solidFill>
                  <a:srgbClr val="000000"/>
                </a:solidFill>
              </a:rPr>
              <a:pPr defTabSz="914165"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9248885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82" algn="ctr" rtl="0" fontAlgn="base">
        <a:spcBef>
          <a:spcPct val="0"/>
        </a:spcBef>
        <a:spcAft>
          <a:spcPct val="0"/>
        </a:spcAft>
        <a:defRPr sz="4400">
          <a:solidFill>
            <a:schemeClr val="tx2"/>
          </a:solidFill>
          <a:latin typeface="Arial" charset="0"/>
        </a:defRPr>
      </a:lvl6pPr>
      <a:lvl7pPr marL="914165" algn="ctr" rtl="0" fontAlgn="base">
        <a:spcBef>
          <a:spcPct val="0"/>
        </a:spcBef>
        <a:spcAft>
          <a:spcPct val="0"/>
        </a:spcAft>
        <a:defRPr sz="4400">
          <a:solidFill>
            <a:schemeClr val="tx2"/>
          </a:solidFill>
          <a:latin typeface="Arial" charset="0"/>
        </a:defRPr>
      </a:lvl7pPr>
      <a:lvl8pPr marL="1371250" algn="ctr" rtl="0" fontAlgn="base">
        <a:spcBef>
          <a:spcPct val="0"/>
        </a:spcBef>
        <a:spcAft>
          <a:spcPct val="0"/>
        </a:spcAft>
        <a:defRPr sz="4400">
          <a:solidFill>
            <a:schemeClr val="tx2"/>
          </a:solidFill>
          <a:latin typeface="Arial" charset="0"/>
        </a:defRPr>
      </a:lvl8pPr>
      <a:lvl9pPr marL="1828332" algn="ctr" rtl="0" fontAlgn="base">
        <a:spcBef>
          <a:spcPct val="0"/>
        </a:spcBef>
        <a:spcAft>
          <a:spcPct val="0"/>
        </a:spcAft>
        <a:defRPr sz="4400">
          <a:solidFill>
            <a:schemeClr val="tx2"/>
          </a:solidFill>
          <a:latin typeface="Arial" charset="0"/>
        </a:defRPr>
      </a:lvl9pPr>
    </p:titleStyle>
    <p:bodyStyle>
      <a:lvl1pPr marL="342813" indent="-342813" algn="l" rtl="0" fontAlgn="base">
        <a:spcBef>
          <a:spcPct val="20000"/>
        </a:spcBef>
        <a:spcAft>
          <a:spcPct val="0"/>
        </a:spcAft>
        <a:buChar char="•"/>
        <a:defRPr sz="2800">
          <a:solidFill>
            <a:schemeClr val="tx1"/>
          </a:solidFill>
          <a:latin typeface="+mn-lt"/>
          <a:ea typeface="+mn-ea"/>
          <a:cs typeface="+mn-cs"/>
        </a:defRPr>
      </a:lvl1pPr>
      <a:lvl2pPr marL="742760" indent="-285677" algn="l" rtl="0" fontAlgn="base">
        <a:spcBef>
          <a:spcPct val="20000"/>
        </a:spcBef>
        <a:spcAft>
          <a:spcPct val="0"/>
        </a:spcAft>
        <a:buChar char="–"/>
        <a:defRPr sz="2400">
          <a:solidFill>
            <a:schemeClr val="tx1"/>
          </a:solidFill>
          <a:latin typeface="+mn-lt"/>
        </a:defRPr>
      </a:lvl2pPr>
      <a:lvl3pPr marL="1142706" indent="-228541" algn="l" rtl="0" fontAlgn="base">
        <a:spcBef>
          <a:spcPct val="20000"/>
        </a:spcBef>
        <a:spcAft>
          <a:spcPct val="0"/>
        </a:spcAft>
        <a:buChar char="•"/>
        <a:defRPr sz="2000">
          <a:solidFill>
            <a:schemeClr val="tx1"/>
          </a:solidFill>
          <a:latin typeface="+mn-lt"/>
        </a:defRPr>
      </a:lvl3pPr>
      <a:lvl4pPr marL="1599790" indent="-228541" algn="l" rtl="0" fontAlgn="base">
        <a:spcBef>
          <a:spcPct val="20000"/>
        </a:spcBef>
        <a:spcAft>
          <a:spcPct val="0"/>
        </a:spcAft>
        <a:buChar char="–"/>
        <a:defRPr sz="1800">
          <a:solidFill>
            <a:schemeClr val="tx1"/>
          </a:solidFill>
          <a:latin typeface="+mn-lt"/>
        </a:defRPr>
      </a:lvl4pPr>
      <a:lvl5pPr marL="2056875" indent="-228541" algn="l" rtl="0" fontAlgn="base">
        <a:spcBef>
          <a:spcPct val="20000"/>
        </a:spcBef>
        <a:spcAft>
          <a:spcPct val="0"/>
        </a:spcAft>
        <a:buChar char="»"/>
        <a:defRPr sz="18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lvl1pPr>
          </a:lstStyle>
          <a:p>
            <a:pPr defTabSz="914165"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lvl1pPr>
          </a:lstStyle>
          <a:p>
            <a:pPr defTabSz="914165"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a:lvl1pPr>
          </a:lstStyle>
          <a:p>
            <a:pPr defTabSz="914165" fontAlgn="base">
              <a:spcBef>
                <a:spcPct val="0"/>
              </a:spcBef>
              <a:spcAft>
                <a:spcPct val="0"/>
              </a:spcAft>
            </a:pPr>
            <a:fld id="{068B3C12-BC1A-4959-8182-8B391870C7D3}" type="slidenum">
              <a:rPr lang="en-US" smtClean="0">
                <a:solidFill>
                  <a:srgbClr val="000000"/>
                </a:solidFill>
              </a:rPr>
              <a:pPr defTabSz="914165"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51189694"/>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82" algn="ctr" rtl="0" fontAlgn="base">
        <a:spcBef>
          <a:spcPct val="0"/>
        </a:spcBef>
        <a:spcAft>
          <a:spcPct val="0"/>
        </a:spcAft>
        <a:defRPr sz="4400">
          <a:solidFill>
            <a:schemeClr val="tx2"/>
          </a:solidFill>
          <a:latin typeface="Arial" charset="0"/>
        </a:defRPr>
      </a:lvl6pPr>
      <a:lvl7pPr marL="914165" algn="ctr" rtl="0" fontAlgn="base">
        <a:spcBef>
          <a:spcPct val="0"/>
        </a:spcBef>
        <a:spcAft>
          <a:spcPct val="0"/>
        </a:spcAft>
        <a:defRPr sz="4400">
          <a:solidFill>
            <a:schemeClr val="tx2"/>
          </a:solidFill>
          <a:latin typeface="Arial" charset="0"/>
        </a:defRPr>
      </a:lvl7pPr>
      <a:lvl8pPr marL="1371250" algn="ctr" rtl="0" fontAlgn="base">
        <a:spcBef>
          <a:spcPct val="0"/>
        </a:spcBef>
        <a:spcAft>
          <a:spcPct val="0"/>
        </a:spcAft>
        <a:defRPr sz="4400">
          <a:solidFill>
            <a:schemeClr val="tx2"/>
          </a:solidFill>
          <a:latin typeface="Arial" charset="0"/>
        </a:defRPr>
      </a:lvl8pPr>
      <a:lvl9pPr marL="1828332" algn="ctr" rtl="0" fontAlgn="base">
        <a:spcBef>
          <a:spcPct val="0"/>
        </a:spcBef>
        <a:spcAft>
          <a:spcPct val="0"/>
        </a:spcAft>
        <a:defRPr sz="4400">
          <a:solidFill>
            <a:schemeClr val="tx2"/>
          </a:solidFill>
          <a:latin typeface="Arial" charset="0"/>
        </a:defRPr>
      </a:lvl9pPr>
    </p:titleStyle>
    <p:bodyStyle>
      <a:lvl1pPr marL="342813" indent="-342813" algn="l" rtl="0" fontAlgn="base">
        <a:spcBef>
          <a:spcPct val="20000"/>
        </a:spcBef>
        <a:spcAft>
          <a:spcPct val="0"/>
        </a:spcAft>
        <a:buChar char="•"/>
        <a:defRPr sz="2800">
          <a:solidFill>
            <a:schemeClr val="tx1"/>
          </a:solidFill>
          <a:latin typeface="+mn-lt"/>
          <a:ea typeface="+mn-ea"/>
          <a:cs typeface="+mn-cs"/>
        </a:defRPr>
      </a:lvl1pPr>
      <a:lvl2pPr marL="742760" indent="-285677" algn="l" rtl="0" fontAlgn="base">
        <a:spcBef>
          <a:spcPct val="20000"/>
        </a:spcBef>
        <a:spcAft>
          <a:spcPct val="0"/>
        </a:spcAft>
        <a:buChar char="–"/>
        <a:defRPr sz="2400">
          <a:solidFill>
            <a:schemeClr val="tx1"/>
          </a:solidFill>
          <a:latin typeface="+mn-lt"/>
        </a:defRPr>
      </a:lvl2pPr>
      <a:lvl3pPr marL="1142706" indent="-228541" algn="l" rtl="0" fontAlgn="base">
        <a:spcBef>
          <a:spcPct val="20000"/>
        </a:spcBef>
        <a:spcAft>
          <a:spcPct val="0"/>
        </a:spcAft>
        <a:buChar char="•"/>
        <a:defRPr sz="2000">
          <a:solidFill>
            <a:schemeClr val="tx1"/>
          </a:solidFill>
          <a:latin typeface="+mn-lt"/>
        </a:defRPr>
      </a:lvl3pPr>
      <a:lvl4pPr marL="1599790" indent="-228541" algn="l" rtl="0" fontAlgn="base">
        <a:spcBef>
          <a:spcPct val="20000"/>
        </a:spcBef>
        <a:spcAft>
          <a:spcPct val="0"/>
        </a:spcAft>
        <a:buChar char="–"/>
        <a:defRPr sz="1800">
          <a:solidFill>
            <a:schemeClr val="tx1"/>
          </a:solidFill>
          <a:latin typeface="+mn-lt"/>
        </a:defRPr>
      </a:lvl4pPr>
      <a:lvl5pPr marL="2056875" indent="-228541" algn="l" rtl="0" fontAlgn="base">
        <a:spcBef>
          <a:spcPct val="20000"/>
        </a:spcBef>
        <a:spcAft>
          <a:spcPct val="0"/>
        </a:spcAft>
        <a:buChar char="»"/>
        <a:defRPr sz="18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068B3C12-BC1A-4959-8182-8B391870C7D3}" type="slidenum">
              <a:rPr lang="en-US">
                <a:solidFill>
                  <a:srgbClr val="000000"/>
                </a:solidFill>
              </a:rPr>
              <a:pPr defTabSz="91440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22578261"/>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14400"/>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CLINK TO EDIT MASTER TITLE STYLE</a:t>
            </a:r>
          </a:p>
        </p:txBody>
      </p:sp>
      <p:sp>
        <p:nvSpPr>
          <p:cNvPr id="1027" name="Rectangle 3"/>
          <p:cNvSpPr>
            <a:spLocks noGrp="1" noChangeArrowheads="1"/>
          </p:cNvSpPr>
          <p:nvPr>
            <p:ph type="body" idx="1"/>
          </p:nvPr>
        </p:nvSpPr>
        <p:spPr bwMode="auto">
          <a:xfrm>
            <a:off x="685800" y="1981200"/>
            <a:ext cx="7772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 y="6553200"/>
            <a:ext cx="2774731"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latin typeface="Arial" panose="020B0604020202020204" pitchFamily="34" charset="0"/>
                <a:cs typeface="Arial" panose="020B0604020202020204" pitchFamily="34" charset="0"/>
              </a:defRPr>
            </a:lvl1pPr>
          </a:lstStyle>
          <a:p>
            <a:pPr defTabSz="914400" eaLnBrk="0" fontAlgn="base" hangingPunct="0">
              <a:spcBef>
                <a:spcPct val="0"/>
              </a:spcBef>
              <a:spcAft>
                <a:spcPct val="0"/>
              </a:spcAft>
            </a:pPr>
            <a:r>
              <a:rPr lang="en-US" dirty="0" smtClean="0">
                <a:solidFill>
                  <a:srgbClr val="000000"/>
                </a:solidFill>
              </a:rPr>
              <a:t>Engineering Design And Development</a:t>
            </a: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400800"/>
            <a:ext cx="2895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100">
                <a:latin typeface="Times" charset="0"/>
              </a:defRPr>
            </a:lvl1pPr>
          </a:lstStyle>
          <a:p>
            <a:pPr defTabSz="914400" eaLnBrk="0" fontAlgn="base" hangingPunct="0">
              <a:spcBef>
                <a:spcPct val="0"/>
              </a:spcBef>
              <a:spcAft>
                <a:spcPct val="0"/>
              </a:spcAft>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4008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100">
                <a:latin typeface="Times" charset="0"/>
              </a:defRPr>
            </a:lvl1pPr>
          </a:lstStyle>
          <a:p>
            <a:pPr defTabSz="914400" eaLnBrk="0" fontAlgn="base" hangingPunct="0">
              <a:spcBef>
                <a:spcPct val="0"/>
              </a:spcBef>
              <a:spcAft>
                <a:spcPct val="0"/>
              </a:spcAft>
            </a:pPr>
            <a:fld id="{F9AD4160-40F7-4C67-9BB5-5D52FB100129}" type="slidenum">
              <a:rPr lang="en-US">
                <a:solidFill>
                  <a:srgbClr val="000000"/>
                </a:solidFill>
              </a:rPr>
              <a:pPr defTabSz="914400" eaLnBrk="0" fontAlgn="base" hangingPunct="0">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522703021"/>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xStyles>
    <p:titleStyle>
      <a:lvl1pPr algn="l" rtl="0" eaLnBrk="0" fontAlgn="base" hangingPunct="0">
        <a:spcBef>
          <a:spcPct val="0"/>
        </a:spcBef>
        <a:spcAft>
          <a:spcPct val="0"/>
        </a:spcAft>
        <a:defRPr sz="2300">
          <a:solidFill>
            <a:srgbClr val="1D2F86"/>
          </a:solidFill>
          <a:latin typeface="+mj-lt"/>
          <a:ea typeface="+mj-ea"/>
          <a:cs typeface="+mj-cs"/>
        </a:defRPr>
      </a:lvl1pPr>
      <a:lvl2pPr algn="l" rtl="0" eaLnBrk="0" fontAlgn="base" hangingPunct="0">
        <a:spcBef>
          <a:spcPct val="0"/>
        </a:spcBef>
        <a:spcAft>
          <a:spcPct val="0"/>
        </a:spcAft>
        <a:defRPr sz="2300">
          <a:solidFill>
            <a:srgbClr val="1D2F86"/>
          </a:solidFill>
          <a:latin typeface="Interstate-Regular" charset="0"/>
          <a:ea typeface="ＭＳ Ｐゴシック" charset="-128"/>
          <a:cs typeface="ＭＳ Ｐゴシック" charset="-128"/>
        </a:defRPr>
      </a:lvl2pPr>
      <a:lvl3pPr algn="l" rtl="0" eaLnBrk="0" fontAlgn="base" hangingPunct="0">
        <a:spcBef>
          <a:spcPct val="0"/>
        </a:spcBef>
        <a:spcAft>
          <a:spcPct val="0"/>
        </a:spcAft>
        <a:defRPr sz="2300">
          <a:solidFill>
            <a:srgbClr val="1D2F86"/>
          </a:solidFill>
          <a:latin typeface="Interstate-Regular" charset="0"/>
          <a:ea typeface="ＭＳ Ｐゴシック" charset="-128"/>
          <a:cs typeface="ＭＳ Ｐゴシック" charset="-128"/>
        </a:defRPr>
      </a:lvl3pPr>
      <a:lvl4pPr algn="l" rtl="0" eaLnBrk="0" fontAlgn="base" hangingPunct="0">
        <a:spcBef>
          <a:spcPct val="0"/>
        </a:spcBef>
        <a:spcAft>
          <a:spcPct val="0"/>
        </a:spcAft>
        <a:defRPr sz="2300">
          <a:solidFill>
            <a:srgbClr val="1D2F86"/>
          </a:solidFill>
          <a:latin typeface="Interstate-Regular" charset="0"/>
          <a:ea typeface="ＭＳ Ｐゴシック" charset="-128"/>
          <a:cs typeface="ＭＳ Ｐゴシック" charset="-128"/>
        </a:defRPr>
      </a:lvl4pPr>
      <a:lvl5pPr algn="l" rtl="0" eaLnBrk="0" fontAlgn="base" hangingPunct="0">
        <a:spcBef>
          <a:spcPct val="0"/>
        </a:spcBef>
        <a:spcAft>
          <a:spcPct val="0"/>
        </a:spcAft>
        <a:defRPr sz="2300">
          <a:solidFill>
            <a:srgbClr val="1D2F86"/>
          </a:solidFill>
          <a:latin typeface="Interstate-Regular" charset="0"/>
          <a:ea typeface="ＭＳ Ｐゴシック" charset="-128"/>
          <a:cs typeface="ＭＳ Ｐゴシック" charset="-128"/>
        </a:defRPr>
      </a:lvl5pPr>
      <a:lvl6pPr marL="457200" algn="l" rtl="0" fontAlgn="base">
        <a:spcBef>
          <a:spcPct val="0"/>
        </a:spcBef>
        <a:spcAft>
          <a:spcPct val="0"/>
        </a:spcAft>
        <a:defRPr sz="2300">
          <a:solidFill>
            <a:srgbClr val="1D2F86"/>
          </a:solidFill>
          <a:latin typeface="Interstate-Regular" charset="0"/>
          <a:ea typeface="ＭＳ Ｐゴシック" charset="-128"/>
          <a:cs typeface="ＭＳ Ｐゴシック" charset="-128"/>
        </a:defRPr>
      </a:lvl6pPr>
      <a:lvl7pPr marL="914400" algn="l" rtl="0" fontAlgn="base">
        <a:spcBef>
          <a:spcPct val="0"/>
        </a:spcBef>
        <a:spcAft>
          <a:spcPct val="0"/>
        </a:spcAft>
        <a:defRPr sz="2300">
          <a:solidFill>
            <a:srgbClr val="1D2F86"/>
          </a:solidFill>
          <a:latin typeface="Interstate-Regular" charset="0"/>
          <a:ea typeface="ＭＳ Ｐゴシック" charset="-128"/>
          <a:cs typeface="ＭＳ Ｐゴシック" charset="-128"/>
        </a:defRPr>
      </a:lvl7pPr>
      <a:lvl8pPr marL="1371600" algn="l" rtl="0" fontAlgn="base">
        <a:spcBef>
          <a:spcPct val="0"/>
        </a:spcBef>
        <a:spcAft>
          <a:spcPct val="0"/>
        </a:spcAft>
        <a:defRPr sz="2300">
          <a:solidFill>
            <a:srgbClr val="1D2F86"/>
          </a:solidFill>
          <a:latin typeface="Interstate-Regular" charset="0"/>
          <a:ea typeface="ＭＳ Ｐゴシック" charset="-128"/>
          <a:cs typeface="ＭＳ Ｐゴシック" charset="-128"/>
        </a:defRPr>
      </a:lvl8pPr>
      <a:lvl9pPr marL="1828800" algn="l" rtl="0" fontAlgn="base">
        <a:spcBef>
          <a:spcPct val="0"/>
        </a:spcBef>
        <a:spcAft>
          <a:spcPct val="0"/>
        </a:spcAft>
        <a:defRPr sz="2300">
          <a:solidFill>
            <a:srgbClr val="1D2F86"/>
          </a:solidFill>
          <a:latin typeface="Interstate-Regular"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rgbClr val="B60E20"/>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B60E20"/>
        </a:buClr>
        <a:buChar char="–"/>
        <a:defRPr sz="2500">
          <a:solidFill>
            <a:schemeClr val="tx1"/>
          </a:solidFill>
          <a:latin typeface="+mn-lt"/>
          <a:ea typeface="+mn-ea"/>
        </a:defRPr>
      </a:lvl2pPr>
      <a:lvl3pPr marL="1143000" indent="-228600" algn="l" rtl="0" eaLnBrk="0" fontAlgn="base" hangingPunct="0">
        <a:spcBef>
          <a:spcPct val="20000"/>
        </a:spcBef>
        <a:spcAft>
          <a:spcPct val="0"/>
        </a:spcAft>
        <a:buClr>
          <a:srgbClr val="B60E20"/>
        </a:buClr>
        <a:buChar char="•"/>
        <a:defRPr sz="2100">
          <a:solidFill>
            <a:schemeClr val="tx1"/>
          </a:solidFill>
          <a:latin typeface="+mn-lt"/>
          <a:ea typeface="+mn-ea"/>
        </a:defRPr>
      </a:lvl3pPr>
      <a:lvl4pPr marL="1600200" indent="-228600" algn="l" rtl="0" eaLnBrk="0" fontAlgn="base" hangingPunct="0">
        <a:spcBef>
          <a:spcPct val="20000"/>
        </a:spcBef>
        <a:spcAft>
          <a:spcPct val="0"/>
        </a:spcAft>
        <a:buClr>
          <a:srgbClr val="B60E20"/>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B60E20"/>
        </a:buClr>
        <a:buChar char="»"/>
        <a:defRPr sz="1700">
          <a:solidFill>
            <a:schemeClr val="tx1"/>
          </a:solidFill>
          <a:latin typeface="+mn-lt"/>
          <a:ea typeface="+mn-ea"/>
        </a:defRPr>
      </a:lvl5pPr>
      <a:lvl6pPr marL="2514600" indent="-228600" algn="l" rtl="0" fontAlgn="base">
        <a:spcBef>
          <a:spcPct val="20000"/>
        </a:spcBef>
        <a:spcAft>
          <a:spcPct val="0"/>
        </a:spcAft>
        <a:buClr>
          <a:srgbClr val="B60E20"/>
        </a:buClr>
        <a:buChar char="»"/>
        <a:defRPr sz="1700">
          <a:solidFill>
            <a:schemeClr val="tx1"/>
          </a:solidFill>
          <a:latin typeface="+mn-lt"/>
          <a:ea typeface="+mn-ea"/>
        </a:defRPr>
      </a:lvl6pPr>
      <a:lvl7pPr marL="2971800" indent="-228600" algn="l" rtl="0" fontAlgn="base">
        <a:spcBef>
          <a:spcPct val="20000"/>
        </a:spcBef>
        <a:spcAft>
          <a:spcPct val="0"/>
        </a:spcAft>
        <a:buClr>
          <a:srgbClr val="B60E20"/>
        </a:buClr>
        <a:buChar char="»"/>
        <a:defRPr sz="1700">
          <a:solidFill>
            <a:schemeClr val="tx1"/>
          </a:solidFill>
          <a:latin typeface="+mn-lt"/>
          <a:ea typeface="+mn-ea"/>
        </a:defRPr>
      </a:lvl7pPr>
      <a:lvl8pPr marL="3429000" indent="-228600" algn="l" rtl="0" fontAlgn="base">
        <a:spcBef>
          <a:spcPct val="20000"/>
        </a:spcBef>
        <a:spcAft>
          <a:spcPct val="0"/>
        </a:spcAft>
        <a:buClr>
          <a:srgbClr val="B60E20"/>
        </a:buClr>
        <a:buChar char="»"/>
        <a:defRPr sz="1700">
          <a:solidFill>
            <a:schemeClr val="tx1"/>
          </a:solidFill>
          <a:latin typeface="+mn-lt"/>
          <a:ea typeface="+mn-ea"/>
        </a:defRPr>
      </a:lvl8pPr>
      <a:lvl9pPr marL="3886200" indent="-228600" algn="l" rtl="0" fontAlgn="base">
        <a:spcBef>
          <a:spcPct val="20000"/>
        </a:spcBef>
        <a:spcAft>
          <a:spcPct val="0"/>
        </a:spcAft>
        <a:buClr>
          <a:srgbClr val="B60E20"/>
        </a:buClr>
        <a:buChar char="»"/>
        <a:defRPr sz="17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3005"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46" tIns="35646" rIns="35646" bIns="35646" numCol="1" anchor="ctr" anchorCtr="0" compatLnSpc="1">
            <a:prstTxWarp prst="textNoShape">
              <a:avLst/>
            </a:prstTxWarp>
          </a:bodyPr>
          <a:lstStyle/>
          <a:p>
            <a:pPr lvl="0"/>
            <a:r>
              <a:rPr lang="en-US" smtClean="0">
                <a:sym typeface="Helvetica Light"/>
              </a:rPr>
              <a:t>Click to edit Master title style</a:t>
            </a:r>
          </a:p>
        </p:txBody>
      </p:sp>
      <p:sp>
        <p:nvSpPr>
          <p:cNvPr id="1027" name="Rectangle 2"/>
          <p:cNvSpPr>
            <a:spLocks noGrp="1"/>
          </p:cNvSpPr>
          <p:nvPr>
            <p:ph type="body" idx="1"/>
          </p:nvPr>
        </p:nvSpPr>
        <p:spPr bwMode="auto">
          <a:xfrm>
            <a:off x="893005" y="1946708"/>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46" tIns="35646" rIns="35646" bIns="35646"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161329994"/>
      </p:ext>
    </p:extLst>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Lst>
  <p:txStyles>
    <p:titleStyle>
      <a:lvl1pPr algn="ctr" defTabSz="409995"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0999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0999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0999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0999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860" algn="ctr" defTabSz="409995"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727" algn="ctr" defTabSz="409995"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594" algn="ctr" defTabSz="409995"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461" algn="ctr" defTabSz="409995"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383" indent="-267383" algn="l" defTabSz="409995"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4771" indent="-267383" algn="l" defTabSz="409995"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802167" indent="-267383" algn="l" defTabSz="409995"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69553" indent="-267383" algn="l" defTabSz="409995"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6933" indent="-267383" algn="l" defTabSz="409995"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57803" indent="-267383" algn="l" defTabSz="409995"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78668" indent="-267383" algn="l" defTabSz="409995"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299534" indent="-267383" algn="l" defTabSz="409995"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0397" indent="-267383" algn="l" defTabSz="409995"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1727" rtl="0" eaLnBrk="1" latinLnBrk="0" hangingPunct="1">
        <a:defRPr sz="1300" kern="1200">
          <a:solidFill>
            <a:schemeClr val="tx1"/>
          </a:solidFill>
          <a:latin typeface="+mn-lt"/>
          <a:ea typeface="+mn-ea"/>
          <a:cs typeface="+mn-cs"/>
        </a:defRPr>
      </a:lvl1pPr>
      <a:lvl2pPr marL="320860" algn="l" defTabSz="641727" rtl="0" eaLnBrk="1" latinLnBrk="0" hangingPunct="1">
        <a:defRPr sz="1300" kern="1200">
          <a:solidFill>
            <a:schemeClr val="tx1"/>
          </a:solidFill>
          <a:latin typeface="+mn-lt"/>
          <a:ea typeface="+mn-ea"/>
          <a:cs typeface="+mn-cs"/>
        </a:defRPr>
      </a:lvl2pPr>
      <a:lvl3pPr marL="641727" algn="l" defTabSz="641727" rtl="0" eaLnBrk="1" latinLnBrk="0" hangingPunct="1">
        <a:defRPr sz="1300" kern="1200">
          <a:solidFill>
            <a:schemeClr val="tx1"/>
          </a:solidFill>
          <a:latin typeface="+mn-lt"/>
          <a:ea typeface="+mn-ea"/>
          <a:cs typeface="+mn-cs"/>
        </a:defRPr>
      </a:lvl3pPr>
      <a:lvl4pPr marL="962594" algn="l" defTabSz="641727" rtl="0" eaLnBrk="1" latinLnBrk="0" hangingPunct="1">
        <a:defRPr sz="1300" kern="1200">
          <a:solidFill>
            <a:schemeClr val="tx1"/>
          </a:solidFill>
          <a:latin typeface="+mn-lt"/>
          <a:ea typeface="+mn-ea"/>
          <a:cs typeface="+mn-cs"/>
        </a:defRPr>
      </a:lvl4pPr>
      <a:lvl5pPr marL="1283461" algn="l" defTabSz="641727" rtl="0" eaLnBrk="1" latinLnBrk="0" hangingPunct="1">
        <a:defRPr sz="1300" kern="1200">
          <a:solidFill>
            <a:schemeClr val="tx1"/>
          </a:solidFill>
          <a:latin typeface="+mn-lt"/>
          <a:ea typeface="+mn-ea"/>
          <a:cs typeface="+mn-cs"/>
        </a:defRPr>
      </a:lvl5pPr>
      <a:lvl6pPr marL="1604330" algn="l" defTabSz="641727" rtl="0" eaLnBrk="1" latinLnBrk="0" hangingPunct="1">
        <a:defRPr sz="1300" kern="1200">
          <a:solidFill>
            <a:schemeClr val="tx1"/>
          </a:solidFill>
          <a:latin typeface="+mn-lt"/>
          <a:ea typeface="+mn-ea"/>
          <a:cs typeface="+mn-cs"/>
        </a:defRPr>
      </a:lvl6pPr>
      <a:lvl7pPr marL="1925191" algn="l" defTabSz="641727" rtl="0" eaLnBrk="1" latinLnBrk="0" hangingPunct="1">
        <a:defRPr sz="1300" kern="1200">
          <a:solidFill>
            <a:schemeClr val="tx1"/>
          </a:solidFill>
          <a:latin typeface="+mn-lt"/>
          <a:ea typeface="+mn-ea"/>
          <a:cs typeface="+mn-cs"/>
        </a:defRPr>
      </a:lvl7pPr>
      <a:lvl8pPr marL="2246061" algn="l" defTabSz="641727" rtl="0" eaLnBrk="1" latinLnBrk="0" hangingPunct="1">
        <a:defRPr sz="1300" kern="1200">
          <a:solidFill>
            <a:schemeClr val="tx1"/>
          </a:solidFill>
          <a:latin typeface="+mn-lt"/>
          <a:ea typeface="+mn-ea"/>
          <a:cs typeface="+mn-cs"/>
        </a:defRPr>
      </a:lvl8pPr>
      <a:lvl9pPr marL="2566924" algn="l" defTabSz="64172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1.xml"/></Relationships>
</file>

<file path=ppt/slides/_rels/slide12.xml.rels><?xml version="1.0" encoding="UTF-8" standalone="yes"?>
<Relationships xmlns="http://schemas.openxmlformats.org/package/2006/relationships"><Relationship Id="rId2" Type="http://schemas.openxmlformats.org/officeDocument/2006/relationships/hyperlink" Target="https://erau.instructure.com/courses/50529/pages/academic-resources" TargetMode="External"/><Relationship Id="rId1" Type="http://schemas.openxmlformats.org/officeDocument/2006/relationships/slideLayout" Target="../slideLayouts/slideLayout15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5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58.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58.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6.xml"/></Relationships>
</file>

<file path=ppt/slides/_rels/slide9.xml.rels><?xml version="1.0" encoding="UTF-8" standalone="yes"?>
<Relationships xmlns="http://schemas.openxmlformats.org/package/2006/relationships"><Relationship Id="rId2" Type="http://schemas.openxmlformats.org/officeDocument/2006/relationships/hyperlink" Target="https://www.ecfr.gov/cgi-bin/text-idx?tpl=/ecfrbrowse/Title14/14tab_02.tpl" TargetMode="External"/><Relationship Id="rId1" Type="http://schemas.openxmlformats.org/officeDocument/2006/relationships/slideLayout" Target="../slideLayouts/slideLayout1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bwMode="auto">
          <a:xfrm>
            <a:off x="964632" y="4601438"/>
            <a:ext cx="7234988" cy="2050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Clr>
                <a:srgbClr val="B60E20"/>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B60E20"/>
              </a:buClr>
              <a:buChar char="–"/>
              <a:defRPr sz="2500">
                <a:solidFill>
                  <a:schemeClr val="tx1"/>
                </a:solidFill>
                <a:latin typeface="+mn-lt"/>
                <a:ea typeface="+mn-ea"/>
              </a:defRPr>
            </a:lvl2pPr>
            <a:lvl3pPr marL="1143000" indent="-228600" algn="l" rtl="0" eaLnBrk="0" fontAlgn="base" hangingPunct="0">
              <a:spcBef>
                <a:spcPct val="20000"/>
              </a:spcBef>
              <a:spcAft>
                <a:spcPct val="0"/>
              </a:spcAft>
              <a:buClr>
                <a:srgbClr val="B60E20"/>
              </a:buClr>
              <a:buChar char="•"/>
              <a:defRPr sz="2100">
                <a:solidFill>
                  <a:schemeClr val="tx1"/>
                </a:solidFill>
                <a:latin typeface="+mn-lt"/>
                <a:ea typeface="+mn-ea"/>
              </a:defRPr>
            </a:lvl3pPr>
            <a:lvl4pPr marL="1600200" indent="-228600" algn="l" rtl="0" eaLnBrk="0" fontAlgn="base" hangingPunct="0">
              <a:spcBef>
                <a:spcPct val="20000"/>
              </a:spcBef>
              <a:spcAft>
                <a:spcPct val="0"/>
              </a:spcAft>
              <a:buClr>
                <a:srgbClr val="B60E20"/>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B60E20"/>
              </a:buClr>
              <a:buChar char="»"/>
              <a:defRPr sz="1700">
                <a:solidFill>
                  <a:schemeClr val="tx1"/>
                </a:solidFill>
                <a:latin typeface="+mn-lt"/>
                <a:ea typeface="+mn-ea"/>
              </a:defRPr>
            </a:lvl5pPr>
            <a:lvl6pPr marL="2514600" indent="-228600" algn="l" rtl="0" fontAlgn="base">
              <a:spcBef>
                <a:spcPct val="20000"/>
              </a:spcBef>
              <a:spcAft>
                <a:spcPct val="0"/>
              </a:spcAft>
              <a:buClr>
                <a:srgbClr val="B60E20"/>
              </a:buClr>
              <a:buChar char="»"/>
              <a:defRPr sz="1700">
                <a:solidFill>
                  <a:schemeClr val="tx1"/>
                </a:solidFill>
                <a:latin typeface="+mn-lt"/>
                <a:ea typeface="+mn-ea"/>
              </a:defRPr>
            </a:lvl6pPr>
            <a:lvl7pPr marL="2971800" indent="-228600" algn="l" rtl="0" fontAlgn="base">
              <a:spcBef>
                <a:spcPct val="20000"/>
              </a:spcBef>
              <a:spcAft>
                <a:spcPct val="0"/>
              </a:spcAft>
              <a:buClr>
                <a:srgbClr val="B60E20"/>
              </a:buClr>
              <a:buChar char="»"/>
              <a:defRPr sz="1700">
                <a:solidFill>
                  <a:schemeClr val="tx1"/>
                </a:solidFill>
                <a:latin typeface="+mn-lt"/>
                <a:ea typeface="+mn-ea"/>
              </a:defRPr>
            </a:lvl7pPr>
            <a:lvl8pPr marL="3429000" indent="-228600" algn="l" rtl="0" fontAlgn="base">
              <a:spcBef>
                <a:spcPct val="20000"/>
              </a:spcBef>
              <a:spcAft>
                <a:spcPct val="0"/>
              </a:spcAft>
              <a:buClr>
                <a:srgbClr val="B60E20"/>
              </a:buClr>
              <a:buChar char="»"/>
              <a:defRPr sz="1700">
                <a:solidFill>
                  <a:schemeClr val="tx1"/>
                </a:solidFill>
                <a:latin typeface="+mn-lt"/>
                <a:ea typeface="+mn-ea"/>
              </a:defRPr>
            </a:lvl8pPr>
            <a:lvl9pPr marL="3886200" indent="-228600" algn="l" rtl="0" fontAlgn="base">
              <a:spcBef>
                <a:spcPct val="20000"/>
              </a:spcBef>
              <a:spcAft>
                <a:spcPct val="0"/>
              </a:spcAft>
              <a:buClr>
                <a:srgbClr val="B60E20"/>
              </a:buClr>
              <a:buChar char="»"/>
              <a:defRPr sz="1700">
                <a:solidFill>
                  <a:schemeClr val="tx1"/>
                </a:solidFill>
                <a:latin typeface="+mn-lt"/>
                <a:ea typeface="+mn-ea"/>
              </a:defRPr>
            </a:lvl9pPr>
          </a:lstStyle>
          <a:p>
            <a:pPr marL="0" indent="0" algn="ctr" defTabSz="914400">
              <a:buFontTx/>
              <a:buNone/>
            </a:pPr>
            <a:r>
              <a:rPr lang="en-US" sz="3200" b="1" kern="0" dirty="0" smtClean="0">
                <a:solidFill>
                  <a:srgbClr val="002060"/>
                </a:solidFill>
                <a:latin typeface="Arial" panose="020B0604020202020204" pitchFamily="34" charset="0"/>
                <a:cs typeface="Arial" panose="020B0604020202020204" pitchFamily="34" charset="0"/>
              </a:rPr>
              <a:t>Management of Aeronautical Science</a:t>
            </a:r>
          </a:p>
          <a:p>
            <a:pPr marL="0" indent="0" algn="ctr" defTabSz="914400">
              <a:buFontTx/>
              <a:buNone/>
            </a:pPr>
            <a:r>
              <a:rPr lang="en-US" sz="3200" b="1" kern="0" dirty="0" smtClean="0">
                <a:solidFill>
                  <a:srgbClr val="002060"/>
                </a:solidFill>
                <a:latin typeface="Arial" panose="020B0604020202020204" pitchFamily="34" charset="0"/>
                <a:cs typeface="Arial" panose="020B0604020202020204" pitchFamily="34" charset="0"/>
              </a:rPr>
              <a:t>Module 8</a:t>
            </a:r>
          </a:p>
          <a:p>
            <a:pPr marL="0" indent="0" algn="ctr" defTabSz="914400">
              <a:buFontTx/>
              <a:buNone/>
            </a:pPr>
            <a:r>
              <a:rPr lang="en-US" sz="3200" b="1" dirty="0" smtClean="0">
                <a:solidFill>
                  <a:srgbClr val="000000"/>
                </a:solidFill>
              </a:rPr>
              <a:t>Aviation Laws and Regulations and Environmental Issues</a:t>
            </a:r>
            <a:endParaRPr lang="en-US" sz="3200" b="1" kern="0" dirty="0" smtClean="0">
              <a:solidFill>
                <a:srgbClr val="002060"/>
              </a:solidFill>
              <a:latin typeface="Arial" panose="020B0604020202020204" pitchFamily="34" charset="0"/>
              <a:cs typeface="Arial" panose="020B0604020202020204" pitchFamily="34" charset="0"/>
            </a:endParaRPr>
          </a:p>
        </p:txBody>
      </p:sp>
      <p:sp>
        <p:nvSpPr>
          <p:cNvPr id="10" name="Footer Placeholder 3"/>
          <p:cNvSpPr>
            <a:spLocks noGrp="1"/>
          </p:cNvSpPr>
          <p:nvPr>
            <p:ph type="ftr" sz="quarter" idx="4294967295"/>
          </p:nvPr>
        </p:nvSpPr>
        <p:spPr>
          <a:xfrm>
            <a:off x="6858000" y="6629400"/>
            <a:ext cx="2209800" cy="228600"/>
          </a:xfrm>
          <a:prstGeom prst="rect">
            <a:avLst/>
          </a:prstGeom>
        </p:spPr>
        <p:txBody>
          <a:bodyPr/>
          <a:lstStyle/>
          <a:p>
            <a:pPr algn="r"/>
            <a:r>
              <a:rPr lang="en-US" sz="800" dirty="0" smtClean="0">
                <a:solidFill>
                  <a:srgbClr val="FFFFFF">
                    <a:lumMod val="50000"/>
                  </a:srgbClr>
                </a:solidFill>
                <a:latin typeface="Arial" panose="020B0604020202020204" pitchFamily="34" charset="0"/>
                <a:cs typeface="Arial" panose="020B0604020202020204" pitchFamily="34" charset="0"/>
              </a:rPr>
              <a:t>© 2013 Project Lead The Way, Inc.</a:t>
            </a:r>
            <a:endParaRPr lang="en-US" sz="800" dirty="0">
              <a:solidFill>
                <a:srgbClr val="FFFFFF">
                  <a:lumMod val="50000"/>
                </a:srgbClr>
              </a:solidFill>
              <a:latin typeface="Arial" panose="020B0604020202020204" pitchFamily="34" charset="0"/>
              <a:cs typeface="Arial" panose="020B0604020202020204" pitchFamily="34" charset="0"/>
            </a:endParaRPr>
          </a:p>
        </p:txBody>
      </p:sp>
      <p:sp>
        <p:nvSpPr>
          <p:cNvPr id="11" name="Footer Placeholder 3"/>
          <p:cNvSpPr>
            <a:spLocks noGrp="1"/>
          </p:cNvSpPr>
          <p:nvPr>
            <p:ph type="ftr" sz="quarter" idx="4294967295"/>
          </p:nvPr>
        </p:nvSpPr>
        <p:spPr>
          <a:xfrm>
            <a:off x="0" y="6629400"/>
            <a:ext cx="2209800" cy="228600"/>
          </a:xfrm>
          <a:prstGeom prst="rect">
            <a:avLst/>
          </a:prstGeom>
        </p:spPr>
        <p:txBody>
          <a:bodyPr/>
          <a:lstStyle/>
          <a:p>
            <a:pPr algn="l"/>
            <a:r>
              <a:rPr lang="en-US" sz="800" dirty="0" smtClean="0">
                <a:solidFill>
                  <a:srgbClr val="FFFFFF">
                    <a:lumMod val="50000"/>
                  </a:srgbClr>
                </a:solidFill>
                <a:latin typeface="Arial" panose="020B0604020202020204" pitchFamily="34" charset="0"/>
                <a:cs typeface="Arial" panose="020B0604020202020204" pitchFamily="34" charset="0"/>
              </a:rPr>
              <a:t>Engineering Design and Development</a:t>
            </a:r>
            <a:endParaRPr lang="en-US" sz="800" dirty="0">
              <a:solidFill>
                <a:srgbClr val="FFFFFF">
                  <a:lumMod val="50000"/>
                </a:srgb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962150" y="1493888"/>
            <a:ext cx="5219700" cy="876300"/>
          </a:xfrm>
          <a:prstGeom prst="rect">
            <a:avLst/>
          </a:prstGeom>
        </p:spPr>
      </p:pic>
      <p:pic>
        <p:nvPicPr>
          <p:cNvPr id="3" name="Picture 2"/>
          <p:cNvPicPr>
            <a:picLocks noChangeAspect="1"/>
          </p:cNvPicPr>
          <p:nvPr/>
        </p:nvPicPr>
        <p:blipFill>
          <a:blip r:embed="rId4"/>
          <a:stretch>
            <a:fillRect/>
          </a:stretch>
        </p:blipFill>
        <p:spPr>
          <a:xfrm>
            <a:off x="3764526" y="2569906"/>
            <a:ext cx="1752600" cy="1752600"/>
          </a:xfrm>
          <a:prstGeom prst="rect">
            <a:avLst/>
          </a:prstGeom>
        </p:spPr>
      </p:pic>
    </p:spTree>
    <p:extLst>
      <p:ext uri="{BB962C8B-B14F-4D97-AF65-F5344CB8AC3E}">
        <p14:creationId xmlns:p14="http://schemas.microsoft.com/office/powerpoint/2010/main" val="3320681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0936" y="1027617"/>
            <a:ext cx="8970664" cy="609600"/>
          </a:xfrm>
          <a:prstGeom prst="rect">
            <a:avLst/>
          </a:prstGeom>
        </p:spPr>
        <p:txBody>
          <a:bodyPr/>
          <a:lstStyle/>
          <a:p>
            <a:r>
              <a:rPr lang="en-US" sz="2800" b="1" u="sng" dirty="0"/>
              <a:t>Learning Objectives – Module 8</a:t>
            </a:r>
            <a:r>
              <a:rPr lang="en-US" sz="2800" b="1" u="sng" dirty="0" smtClean="0"/>
              <a:t> (11/27/17 </a:t>
            </a:r>
            <a:r>
              <a:rPr lang="en-US" sz="2800" b="1" u="sng" dirty="0"/>
              <a:t>– </a:t>
            </a:r>
            <a:r>
              <a:rPr lang="en-US" sz="2800" b="1" u="sng" dirty="0" smtClean="0"/>
              <a:t>12/8/17)</a:t>
            </a:r>
            <a:r>
              <a:rPr lang="en-US" sz="2800" b="1" u="sng" dirty="0"/>
              <a:t/>
            </a:r>
            <a:br>
              <a:rPr lang="en-US" sz="2800" b="1" u="sng" dirty="0"/>
            </a:br>
            <a:r>
              <a:rPr lang="en-US" sz="2800" b="1" u="sng" dirty="0"/>
              <a:t>Aviation National and International Laws and Regulations, and Environmental Issues</a:t>
            </a:r>
            <a:endParaRPr lang="en-US" sz="2400" b="1" i="1" u="sng" dirty="0" smtClean="0">
              <a:solidFill>
                <a:srgbClr val="00386B"/>
              </a:solidFill>
            </a:endParaRPr>
          </a:p>
        </p:txBody>
      </p:sp>
      <p:sp>
        <p:nvSpPr>
          <p:cNvPr id="16387" name="Rectangle 3"/>
          <p:cNvSpPr>
            <a:spLocks noGrp="1" noChangeArrowheads="1"/>
          </p:cNvSpPr>
          <p:nvPr>
            <p:ph type="body" idx="1"/>
          </p:nvPr>
        </p:nvSpPr>
        <p:spPr>
          <a:xfrm>
            <a:off x="1228435" y="2508069"/>
            <a:ext cx="7763165" cy="4349931"/>
          </a:xfrm>
        </p:spPr>
        <p:txBody>
          <a:bodyPr>
            <a:noAutofit/>
          </a:bodyPr>
          <a:lstStyle/>
          <a:p>
            <a:pPr marL="0" indent="0">
              <a:buNone/>
            </a:pPr>
            <a:r>
              <a:rPr lang="en-US" sz="1200" b="1" u="sng" dirty="0"/>
              <a:t>Upon successful completion of this module, you will be able to:</a:t>
            </a:r>
          </a:p>
          <a:p>
            <a:pPr marL="0" indent="0">
              <a:buNone/>
            </a:pPr>
            <a:endParaRPr lang="en-US" sz="2000" dirty="0"/>
          </a:p>
          <a:p>
            <a:pPr marL="514350" indent="-514350">
              <a:buFont typeface="+mj-lt"/>
              <a:buAutoNum type="arabicPeriod"/>
            </a:pPr>
            <a:r>
              <a:rPr lang="en-US" sz="1600" dirty="0" smtClean="0"/>
              <a:t>Describe </a:t>
            </a:r>
            <a:r>
              <a:rPr lang="en-US" sz="1600" dirty="0"/>
              <a:t>14 CFR Part 13 from a management perspective. </a:t>
            </a:r>
          </a:p>
          <a:p>
            <a:pPr marL="514350" indent="-514350">
              <a:buFont typeface="+mj-lt"/>
              <a:buAutoNum type="arabicPeriod"/>
            </a:pPr>
            <a:r>
              <a:rPr lang="en-US" sz="1600" dirty="0"/>
              <a:t> </a:t>
            </a:r>
            <a:r>
              <a:rPr lang="en-US" sz="1600" dirty="0" smtClean="0"/>
              <a:t>Explain </a:t>
            </a:r>
            <a:r>
              <a:rPr lang="en-US" sz="1600" dirty="0"/>
              <a:t>the framework of FAA Laws and Regulations that </a:t>
            </a:r>
            <a:r>
              <a:rPr lang="en-US" sz="1600" dirty="0" smtClean="0"/>
              <a:t>regulate the aviation </a:t>
            </a:r>
            <a:r>
              <a:rPr lang="en-US" sz="1600" dirty="0"/>
              <a:t>industry. </a:t>
            </a:r>
          </a:p>
          <a:p>
            <a:pPr marL="514350" indent="-514350">
              <a:buFont typeface="+mj-lt"/>
              <a:buAutoNum type="arabicPeriod"/>
            </a:pPr>
            <a:r>
              <a:rPr lang="en-US" sz="1600" dirty="0"/>
              <a:t> </a:t>
            </a:r>
            <a:r>
              <a:rPr lang="en-US" sz="1600" dirty="0" smtClean="0"/>
              <a:t>Describe </a:t>
            </a:r>
            <a:r>
              <a:rPr lang="en-US" sz="1600" dirty="0"/>
              <a:t>why the Federal Register is important to research. </a:t>
            </a:r>
            <a:endParaRPr lang="en-US" sz="1600" dirty="0" smtClean="0"/>
          </a:p>
          <a:p>
            <a:pPr marL="514350" indent="-514350">
              <a:buFont typeface="+mj-lt"/>
              <a:buAutoNum type="arabicPeriod"/>
            </a:pPr>
            <a:r>
              <a:rPr lang="en-US" sz="1600" dirty="0" smtClean="0"/>
              <a:t>  Explain the impact of environmental issues and laws in the aviation industry. </a:t>
            </a:r>
          </a:p>
          <a:p>
            <a:pPr marL="514350" indent="-514350">
              <a:buFont typeface="+mj-lt"/>
              <a:buAutoNum type="arabicPeriod"/>
            </a:pPr>
            <a:r>
              <a:rPr lang="en-US" sz="1600" dirty="0" smtClean="0"/>
              <a:t>  Explain </a:t>
            </a:r>
            <a:r>
              <a:rPr lang="en-US" sz="1600" dirty="0"/>
              <a:t>the framework of National Laws and Regulations </a:t>
            </a:r>
            <a:r>
              <a:rPr lang="en-US" sz="1600" dirty="0" smtClean="0"/>
              <a:t>that regulate </a:t>
            </a:r>
            <a:r>
              <a:rPr lang="en-US" sz="1600" dirty="0"/>
              <a:t>air commerce. </a:t>
            </a:r>
          </a:p>
          <a:p>
            <a:pPr marL="514350" indent="-514350">
              <a:buFont typeface="+mj-lt"/>
              <a:buAutoNum type="arabicPeriod"/>
            </a:pPr>
            <a:r>
              <a:rPr lang="en-US" sz="1600" dirty="0"/>
              <a:t>  </a:t>
            </a:r>
            <a:r>
              <a:rPr lang="en-US" sz="1600" dirty="0" smtClean="0"/>
              <a:t>Explain </a:t>
            </a:r>
            <a:r>
              <a:rPr lang="en-US" sz="1600" dirty="0"/>
              <a:t>the framework of International Laws and Regulations </a:t>
            </a:r>
            <a:r>
              <a:rPr lang="en-US" sz="1600" dirty="0" smtClean="0"/>
              <a:t>that regulate </a:t>
            </a:r>
            <a:r>
              <a:rPr lang="en-US" sz="1600" dirty="0"/>
              <a:t>air commerce. </a:t>
            </a:r>
          </a:p>
          <a:p>
            <a:pPr marL="514350" indent="-514350">
              <a:buFont typeface="+mj-lt"/>
              <a:buAutoNum type="arabicPeriod"/>
            </a:pPr>
            <a:r>
              <a:rPr lang="en-US" sz="1600" dirty="0"/>
              <a:t>  </a:t>
            </a:r>
            <a:r>
              <a:rPr lang="en-US" sz="1600" dirty="0" smtClean="0"/>
              <a:t>Discuss </a:t>
            </a:r>
            <a:r>
              <a:rPr lang="en-US" sz="1600" dirty="0"/>
              <a:t>the Material Safety Data Sheet (MSDS) or Safety </a:t>
            </a:r>
            <a:r>
              <a:rPr lang="en-US" sz="1600" dirty="0" smtClean="0"/>
              <a:t>Data Sheet</a:t>
            </a:r>
            <a:r>
              <a:rPr lang="en-US" sz="1600" dirty="0"/>
              <a:t>. </a:t>
            </a:r>
          </a:p>
        </p:txBody>
      </p:sp>
      <p:sp>
        <p:nvSpPr>
          <p:cNvPr id="16388" name="Rectangle 11"/>
          <p:cNvSpPr>
            <a:spLocks noChangeArrowheads="1"/>
          </p:cNvSpPr>
          <p:nvPr/>
        </p:nvSpPr>
        <p:spPr bwMode="auto">
          <a:xfrm>
            <a:off x="-221649" y="37403"/>
            <a:ext cx="5361039" cy="459658"/>
          </a:xfrm>
          <a:prstGeom prst="rect">
            <a:avLst/>
          </a:prstGeom>
          <a:noFill/>
          <a:ln w="9525">
            <a:noFill/>
            <a:miter lim="800000"/>
            <a:headEnd/>
            <a:tailEnd/>
          </a:ln>
        </p:spPr>
        <p:txBody>
          <a:bodyPr anchor="ctr"/>
          <a:lstStyle/>
          <a:p>
            <a:pPr algn="ctr" defTabSz="914400" eaLnBrk="0" fontAlgn="base" hangingPunct="0">
              <a:spcBef>
                <a:spcPct val="0"/>
              </a:spcBef>
              <a:spcAft>
                <a:spcPct val="0"/>
              </a:spcAft>
            </a:pPr>
            <a:r>
              <a:rPr lang="en-US" sz="2000" b="1" kern="0" dirty="0">
                <a:solidFill>
                  <a:srgbClr val="002060"/>
                </a:solidFill>
                <a:latin typeface="Arial" panose="020B0604020202020204" pitchFamily="34" charset="0"/>
                <a:cs typeface="Arial" panose="020B0604020202020204" pitchFamily="34" charset="0"/>
              </a:rPr>
              <a:t>Management of Aeronautical Science</a:t>
            </a:r>
          </a:p>
        </p:txBody>
      </p:sp>
      <p:grpSp>
        <p:nvGrpSpPr>
          <p:cNvPr id="4" name="Group 3"/>
          <p:cNvGrpSpPr/>
          <p:nvPr/>
        </p:nvGrpSpPr>
        <p:grpSpPr>
          <a:xfrm>
            <a:off x="20936" y="2613883"/>
            <a:ext cx="976591" cy="3814626"/>
            <a:chOff x="20936" y="2518611"/>
            <a:chExt cx="1099338" cy="1876926"/>
          </a:xfrm>
        </p:grpSpPr>
        <p:sp>
          <p:nvSpPr>
            <p:cNvPr id="2" name="Left Brace 1"/>
            <p:cNvSpPr/>
            <p:nvPr/>
          </p:nvSpPr>
          <p:spPr bwMode="auto">
            <a:xfrm>
              <a:off x="494632" y="2518611"/>
              <a:ext cx="625642" cy="1876926"/>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ndParaRPr>
            </a:p>
          </p:txBody>
        </p:sp>
        <p:sp>
          <p:nvSpPr>
            <p:cNvPr id="3" name="TextBox 2"/>
            <p:cNvSpPr txBox="1"/>
            <p:nvPr/>
          </p:nvSpPr>
          <p:spPr>
            <a:xfrm rot="16200000">
              <a:off x="-501540" y="3226241"/>
              <a:ext cx="1506618" cy="461665"/>
            </a:xfrm>
            <a:prstGeom prst="rect">
              <a:avLst/>
            </a:prstGeom>
            <a:noFill/>
          </p:spPr>
          <p:txBody>
            <a:bodyPr wrap="none" rtlCol="0">
              <a:spAutoFit/>
            </a:bodyPr>
            <a:lstStyle/>
            <a:p>
              <a:pPr defTabSz="914400" eaLnBrk="0" fontAlgn="base" hangingPunct="0">
                <a:spcBef>
                  <a:spcPct val="0"/>
                </a:spcBef>
                <a:spcAft>
                  <a:spcPct val="0"/>
                </a:spcAft>
              </a:pPr>
              <a:r>
                <a:rPr lang="en-US" sz="2400" dirty="0" smtClean="0">
                  <a:solidFill>
                    <a:srgbClr val="000000"/>
                  </a:solidFill>
                  <a:latin typeface="Arial" charset="0"/>
                </a:rPr>
                <a:t>Mon/Tues/Wed</a:t>
              </a:r>
              <a:endParaRPr lang="en-US" sz="2400" dirty="0">
                <a:solidFill>
                  <a:srgbClr val="000000"/>
                </a:solidFill>
                <a:latin typeface="Arial" charset="0"/>
              </a:endParaRPr>
            </a:p>
          </p:txBody>
        </p:sp>
      </p:grpSp>
    </p:spTree>
    <p:extLst>
      <p:ext uri="{BB962C8B-B14F-4D97-AF65-F5344CB8AC3E}">
        <p14:creationId xmlns:p14="http://schemas.microsoft.com/office/powerpoint/2010/main" val="4030675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2" y="2284"/>
            <a:ext cx="6540534" cy="807605"/>
          </a:xfrm>
        </p:spPr>
        <p:txBody>
          <a:bodyPr/>
          <a:lstStyle/>
          <a:p>
            <a:pPr algn="l"/>
            <a:r>
              <a:rPr lang="en-US" sz="2400" b="1" dirty="0"/>
              <a:t>8</a:t>
            </a:r>
            <a:r>
              <a:rPr lang="en-US" sz="2400" b="1" dirty="0" smtClean="0"/>
              <a:t>.2 – Discussion: FAA Laws and Regulations</a:t>
            </a:r>
            <a:br>
              <a:rPr lang="en-US" sz="2400" b="1" dirty="0" smtClean="0"/>
            </a:br>
            <a:r>
              <a:rPr lang="en-US" sz="2000" b="1" dirty="0" smtClean="0">
                <a:solidFill>
                  <a:srgbClr val="FF0000"/>
                </a:solidFill>
              </a:rPr>
              <a:t>Wed Dec 6</a:t>
            </a:r>
            <a:endParaRPr lang="en-US" sz="2000" dirty="0">
              <a:solidFill>
                <a:srgbClr val="FF0000"/>
              </a:solidFill>
            </a:endParaRPr>
          </a:p>
        </p:txBody>
      </p:sp>
      <p:pic>
        <p:nvPicPr>
          <p:cNvPr id="4" name="Picture 3"/>
          <p:cNvPicPr>
            <a:picLocks noChangeAspect="1"/>
          </p:cNvPicPr>
          <p:nvPr/>
        </p:nvPicPr>
        <p:blipFill>
          <a:blip r:embed="rId2"/>
          <a:stretch>
            <a:fillRect/>
          </a:stretch>
        </p:blipFill>
        <p:spPr>
          <a:xfrm>
            <a:off x="710911" y="1458191"/>
            <a:ext cx="7334250" cy="4495800"/>
          </a:xfrm>
          <a:prstGeom prst="rect">
            <a:avLst/>
          </a:prstGeom>
        </p:spPr>
      </p:pic>
    </p:spTree>
    <p:extLst>
      <p:ext uri="{BB962C8B-B14F-4D97-AF65-F5344CB8AC3E}">
        <p14:creationId xmlns:p14="http://schemas.microsoft.com/office/powerpoint/2010/main" val="2574801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2" y="150338"/>
            <a:ext cx="6610202" cy="609600"/>
          </a:xfrm>
        </p:spPr>
        <p:txBody>
          <a:bodyPr/>
          <a:lstStyle/>
          <a:p>
            <a:pPr algn="l"/>
            <a:r>
              <a:rPr lang="en-US" sz="2800" b="1" dirty="0" smtClean="0"/>
              <a:t>8.5 – </a:t>
            </a:r>
            <a:r>
              <a:rPr lang="en-US" sz="2800" b="1" dirty="0"/>
              <a:t>Research Project: Report Submission </a:t>
            </a:r>
            <a:r>
              <a:rPr lang="en-US" sz="2800" b="1" dirty="0" smtClean="0"/>
              <a:t/>
            </a:r>
            <a:br>
              <a:rPr lang="en-US" sz="2800" b="1" dirty="0" smtClean="0"/>
            </a:br>
            <a:r>
              <a:rPr lang="en-US" sz="2800" b="1" dirty="0" smtClean="0">
                <a:solidFill>
                  <a:srgbClr val="FF0000"/>
                </a:solidFill>
              </a:rPr>
              <a:t>Fri</a:t>
            </a:r>
            <a:r>
              <a:rPr lang="en-US" sz="2400" b="1" dirty="0" smtClean="0">
                <a:solidFill>
                  <a:srgbClr val="FF0000"/>
                </a:solidFill>
              </a:rPr>
              <a:t> Dec 8</a:t>
            </a:r>
            <a:endParaRPr lang="en-US" sz="2400" dirty="0">
              <a:solidFill>
                <a:srgbClr val="FF0000"/>
              </a:solidFill>
            </a:endParaRPr>
          </a:p>
        </p:txBody>
      </p:sp>
      <p:sp>
        <p:nvSpPr>
          <p:cNvPr id="3" name="TextBox 2"/>
          <p:cNvSpPr txBox="1"/>
          <p:nvPr/>
        </p:nvSpPr>
        <p:spPr>
          <a:xfrm>
            <a:off x="166255" y="1163777"/>
            <a:ext cx="8825345" cy="5478423"/>
          </a:xfrm>
          <a:prstGeom prst="rect">
            <a:avLst/>
          </a:prstGeom>
          <a:noFill/>
        </p:spPr>
        <p:txBody>
          <a:bodyPr wrap="square" rtlCol="0">
            <a:spAutoFit/>
          </a:bodyPr>
          <a:lstStyle/>
          <a:p>
            <a:pPr defTabSz="914400"/>
            <a:r>
              <a:rPr lang="en-US" sz="1400" dirty="0">
                <a:solidFill>
                  <a:prstClr val="black"/>
                </a:solidFill>
              </a:rPr>
              <a:t>The term paper will consist of a topic related to management of an aerospace company or agency. Your textbook for the course provides excellent information on the operation of Business and Corporate Aviation. There are many subtitles in the textbook to assist you. Also, the activities, module readings, and discussions will provide concepts to consider</a:t>
            </a:r>
            <a:r>
              <a:rPr lang="en-US" sz="1400" dirty="0" smtClean="0">
                <a:solidFill>
                  <a:prstClr val="black"/>
                </a:solidFill>
              </a:rPr>
              <a:t>.</a:t>
            </a:r>
          </a:p>
          <a:p>
            <a:pPr defTabSz="914400"/>
            <a:r>
              <a:rPr lang="en-US" sz="1400" dirty="0">
                <a:solidFill>
                  <a:prstClr val="black"/>
                </a:solidFill>
              </a:rPr>
              <a:t>Submit your paper on your approved topic in </a:t>
            </a:r>
            <a:r>
              <a:rPr lang="en-US" sz="1400" dirty="0">
                <a:solidFill>
                  <a:prstClr val="black"/>
                </a:solidFill>
                <a:hlinkClick r:id="rId2" tooltip="Academic Resources"/>
              </a:rPr>
              <a:t>current APA format</a:t>
            </a:r>
            <a:r>
              <a:rPr lang="en-US" sz="1400" dirty="0">
                <a:solidFill>
                  <a:prstClr val="black"/>
                </a:solidFill>
              </a:rPr>
              <a:t>. Your Final Term Paper must be at least 12 pages and consist of the following:</a:t>
            </a:r>
          </a:p>
          <a:p>
            <a:pPr defTabSz="914400"/>
            <a:r>
              <a:rPr lang="en-US" sz="1400" dirty="0">
                <a:solidFill>
                  <a:prstClr val="black"/>
                </a:solidFill>
              </a:rPr>
              <a:t>A title page</a:t>
            </a:r>
          </a:p>
          <a:p>
            <a:pPr defTabSz="914400"/>
            <a:r>
              <a:rPr lang="en-US" sz="1400" dirty="0">
                <a:solidFill>
                  <a:prstClr val="black"/>
                </a:solidFill>
              </a:rPr>
              <a:t>Main text (10 pages)</a:t>
            </a:r>
          </a:p>
          <a:p>
            <a:pPr defTabSz="914400"/>
            <a:r>
              <a:rPr lang="en-US" sz="1400" dirty="0">
                <a:solidFill>
                  <a:prstClr val="black"/>
                </a:solidFill>
              </a:rPr>
              <a:t>Reference page (current APA format)</a:t>
            </a:r>
          </a:p>
          <a:p>
            <a:pPr defTabSz="914400"/>
            <a:r>
              <a:rPr lang="en-US" sz="1400" dirty="0">
                <a:solidFill>
                  <a:prstClr val="black"/>
                </a:solidFill>
              </a:rPr>
              <a:t>The man text titles should include</a:t>
            </a:r>
          </a:p>
          <a:p>
            <a:pPr defTabSz="914400"/>
            <a:r>
              <a:rPr lang="en-US" sz="1400" dirty="0">
                <a:solidFill>
                  <a:prstClr val="black"/>
                </a:solidFill>
              </a:rPr>
              <a:t>Introduction</a:t>
            </a:r>
          </a:p>
          <a:p>
            <a:pPr defTabSz="914400"/>
            <a:r>
              <a:rPr lang="en-US" sz="1400" dirty="0">
                <a:solidFill>
                  <a:prstClr val="black"/>
                </a:solidFill>
              </a:rPr>
              <a:t>Description of the Company or Agency (Basically what business are you in)</a:t>
            </a:r>
          </a:p>
          <a:p>
            <a:pPr defTabSz="914400"/>
            <a:r>
              <a:rPr lang="en-US" sz="1400" dirty="0">
                <a:solidFill>
                  <a:prstClr val="black"/>
                </a:solidFill>
              </a:rPr>
              <a:t>Operation Description</a:t>
            </a:r>
          </a:p>
          <a:p>
            <a:pPr defTabSz="914400"/>
            <a:r>
              <a:rPr lang="en-US" sz="1400" dirty="0">
                <a:solidFill>
                  <a:prstClr val="black"/>
                </a:solidFill>
              </a:rPr>
              <a:t>Equipment or Aircraft</a:t>
            </a:r>
          </a:p>
          <a:p>
            <a:pPr defTabSz="914400"/>
            <a:r>
              <a:rPr lang="en-US" sz="1400" dirty="0">
                <a:solidFill>
                  <a:prstClr val="black"/>
                </a:solidFill>
              </a:rPr>
              <a:t>Maintenance Requirements</a:t>
            </a:r>
          </a:p>
          <a:p>
            <a:pPr defTabSz="914400"/>
            <a:r>
              <a:rPr lang="en-US" sz="1400" dirty="0">
                <a:solidFill>
                  <a:prstClr val="black"/>
                </a:solidFill>
              </a:rPr>
              <a:t>Manager’s Roles and Responsibilities</a:t>
            </a:r>
          </a:p>
          <a:p>
            <a:pPr defTabSz="914400"/>
            <a:r>
              <a:rPr lang="en-US" sz="1400" dirty="0">
                <a:solidFill>
                  <a:prstClr val="black"/>
                </a:solidFill>
              </a:rPr>
              <a:t>Staff Qualifications, Certifications, and Responsibilities</a:t>
            </a:r>
          </a:p>
          <a:p>
            <a:pPr defTabSz="914400"/>
            <a:r>
              <a:rPr lang="en-US" sz="1400" dirty="0">
                <a:solidFill>
                  <a:prstClr val="black"/>
                </a:solidFill>
              </a:rPr>
              <a:t>Human Factors</a:t>
            </a:r>
          </a:p>
          <a:p>
            <a:pPr defTabSz="914400"/>
            <a:r>
              <a:rPr lang="en-US" sz="1400" dirty="0">
                <a:solidFill>
                  <a:prstClr val="black"/>
                </a:solidFill>
              </a:rPr>
              <a:t>Quality Requirements</a:t>
            </a:r>
          </a:p>
          <a:p>
            <a:pPr defTabSz="914400"/>
            <a:r>
              <a:rPr lang="en-US" sz="1400" dirty="0">
                <a:solidFill>
                  <a:prstClr val="black"/>
                </a:solidFill>
              </a:rPr>
              <a:t>Regulations and Laws</a:t>
            </a:r>
          </a:p>
          <a:p>
            <a:pPr defTabSz="914400"/>
            <a:r>
              <a:rPr lang="en-US" sz="1400" dirty="0">
                <a:solidFill>
                  <a:prstClr val="black"/>
                </a:solidFill>
              </a:rPr>
              <a:t>Safety</a:t>
            </a:r>
          </a:p>
          <a:p>
            <a:pPr defTabSz="914400"/>
            <a:r>
              <a:rPr lang="en-US" sz="1400" dirty="0">
                <a:solidFill>
                  <a:prstClr val="black"/>
                </a:solidFill>
              </a:rPr>
              <a:t>Security</a:t>
            </a:r>
          </a:p>
          <a:p>
            <a:pPr defTabSz="914400"/>
            <a:r>
              <a:rPr lang="en-US" sz="1400" dirty="0">
                <a:solidFill>
                  <a:prstClr val="black"/>
                </a:solidFill>
              </a:rPr>
              <a:t>Environmental Responsibilities</a:t>
            </a:r>
          </a:p>
          <a:p>
            <a:pPr defTabSz="914400"/>
            <a:r>
              <a:rPr lang="en-US" sz="1400" dirty="0">
                <a:solidFill>
                  <a:prstClr val="black"/>
                </a:solidFill>
              </a:rPr>
              <a:t>Other Management Factors Considered</a:t>
            </a:r>
          </a:p>
          <a:p>
            <a:pPr defTabSz="914400"/>
            <a:r>
              <a:rPr lang="en-US" sz="1400" dirty="0">
                <a:solidFill>
                  <a:prstClr val="black"/>
                </a:solidFill>
              </a:rPr>
              <a:t>References (current APA format</a:t>
            </a:r>
            <a:r>
              <a:rPr lang="en-US" sz="1400" dirty="0" smtClean="0">
                <a:solidFill>
                  <a:prstClr val="black"/>
                </a:solidFill>
              </a:rPr>
              <a:t>)</a:t>
            </a:r>
            <a:endParaRPr lang="en-US" sz="1400" dirty="0">
              <a:solidFill>
                <a:prstClr val="black"/>
              </a:solidFill>
            </a:endParaRPr>
          </a:p>
        </p:txBody>
      </p:sp>
    </p:spTree>
    <p:extLst>
      <p:ext uri="{BB962C8B-B14F-4D97-AF65-F5344CB8AC3E}">
        <p14:creationId xmlns:p14="http://schemas.microsoft.com/office/powerpoint/2010/main" val="1238131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977"/>
            <a:ext cx="6629400" cy="1031051"/>
          </a:xfrm>
        </p:spPr>
        <p:txBody>
          <a:bodyPr/>
          <a:lstStyle/>
          <a:p>
            <a:pPr eaLnBrk="1" fontAlgn="auto" hangingPunct="1">
              <a:spcAft>
                <a:spcPts val="0"/>
              </a:spcAft>
              <a:defRPr/>
            </a:pPr>
            <a:r>
              <a:rPr lang="en-US" b="1" dirty="0" smtClean="0"/>
              <a:t>Module 8 Review Questions </a:t>
            </a:r>
            <a:br>
              <a:rPr lang="en-US" b="1" dirty="0" smtClean="0"/>
            </a:br>
            <a:r>
              <a:rPr lang="en-US" sz="2800" b="1" dirty="0" smtClean="0">
                <a:solidFill>
                  <a:srgbClr val="FF0000"/>
                </a:solidFill>
              </a:rPr>
              <a:t>(Due Fri Dec 8)</a:t>
            </a:r>
            <a:endParaRPr sz="3600" b="1" dirty="0">
              <a:solidFill>
                <a:srgbClr val="FF0000"/>
              </a:solidFill>
            </a:endParaRPr>
          </a:p>
        </p:txBody>
      </p:sp>
      <p:sp>
        <p:nvSpPr>
          <p:cNvPr id="75779" name="Content Placeholder 2"/>
          <p:cNvSpPr>
            <a:spLocks noGrp="1"/>
          </p:cNvSpPr>
          <p:nvPr>
            <p:ph idx="1"/>
          </p:nvPr>
        </p:nvSpPr>
        <p:spPr>
          <a:xfrm>
            <a:off x="457200" y="1017091"/>
            <a:ext cx="8229600" cy="5523046"/>
          </a:xfrm>
        </p:spPr>
        <p:txBody>
          <a:bodyPr>
            <a:normAutofit fontScale="62500" lnSpcReduction="20000"/>
          </a:bodyPr>
          <a:lstStyle/>
          <a:p>
            <a:r>
              <a:rPr lang="en-US" altLang="en-US" b="1" dirty="0"/>
              <a:t>Spend quality time responding to the following questions in your own words.</a:t>
            </a:r>
          </a:p>
          <a:p>
            <a:pPr marL="0" indent="0">
              <a:buNone/>
            </a:pPr>
            <a:endParaRPr lang="en-US" altLang="en-US" dirty="0"/>
          </a:p>
          <a:p>
            <a:pPr marL="514350" indent="-514350">
              <a:buFont typeface="+mj-lt"/>
              <a:buAutoNum type="arabicPeriod"/>
            </a:pPr>
            <a:r>
              <a:rPr lang="en-US" altLang="en-US" dirty="0" smtClean="0"/>
              <a:t>Describe </a:t>
            </a:r>
            <a:r>
              <a:rPr lang="en-US" altLang="en-US" dirty="0"/>
              <a:t>Title 14 CFR Part 13, Investigative and Enforcement Procedures and how it relates to management of your aviation company.</a:t>
            </a:r>
          </a:p>
          <a:p>
            <a:pPr marL="514350" indent="-514350">
              <a:buFont typeface="+mj-lt"/>
              <a:buAutoNum type="arabicPeriod"/>
            </a:pPr>
            <a:r>
              <a:rPr lang="en-US" altLang="en-US" dirty="0" smtClean="0"/>
              <a:t>Explain </a:t>
            </a:r>
            <a:r>
              <a:rPr lang="en-US" altLang="en-US" dirty="0"/>
              <a:t>the framework of FAA Laws and Regulations that regulate the aviation industry. Consider 14 CFR from a management perspective. Where can a manager look for proposed rules, request for comments, and final rules to federal laws and regulations?</a:t>
            </a:r>
          </a:p>
          <a:p>
            <a:pPr marL="514350" indent="-514350">
              <a:buFont typeface="+mj-lt"/>
              <a:buAutoNum type="arabicPeriod"/>
            </a:pPr>
            <a:r>
              <a:rPr lang="en-US" altLang="en-US" dirty="0" smtClean="0"/>
              <a:t>Analyze </a:t>
            </a:r>
            <a:r>
              <a:rPr lang="en-US" altLang="en-US" dirty="0"/>
              <a:t>the responsibilities required based on Federal Aviation Act of 1958.</a:t>
            </a:r>
          </a:p>
          <a:p>
            <a:pPr marL="514350" indent="-514350">
              <a:buFont typeface="+mj-lt"/>
              <a:buAutoNum type="arabicPeriod"/>
            </a:pPr>
            <a:r>
              <a:rPr lang="en-US" altLang="en-US" dirty="0" smtClean="0"/>
              <a:t>Describe </a:t>
            </a:r>
            <a:r>
              <a:rPr lang="en-US" altLang="en-US" dirty="0"/>
              <a:t>two aviation emission requirements that pertain to the Clean Air Act of 1970 and its amendments. What Title 14 CFR part covers emissions? Managers must be able to research the 14 CFR for specific guidance. </a:t>
            </a:r>
          </a:p>
          <a:p>
            <a:pPr marL="514350" indent="-514350">
              <a:buFont typeface="+mj-lt"/>
              <a:buAutoNum type="arabicPeriod"/>
            </a:pPr>
            <a:r>
              <a:rPr lang="en-US" altLang="en-US" dirty="0" smtClean="0"/>
              <a:t>Describe </a:t>
            </a:r>
            <a:r>
              <a:rPr lang="en-US" altLang="en-US" dirty="0"/>
              <a:t>the Material Safety Data Sheet (MSDS) or Safety Data Sheet (SDS) from a manager's perspective.</a:t>
            </a:r>
          </a:p>
        </p:txBody>
      </p:sp>
      <p:sp>
        <p:nvSpPr>
          <p:cNvPr id="7578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ADF82206-C07E-4162-9C15-C93FC083D722}" type="slidenum">
              <a:rPr lang="en-US" altLang="en-US" sz="1800" smtClean="0">
                <a:solidFill>
                  <a:prstClr val="black"/>
                </a:solidFill>
              </a:rPr>
              <a:pPr fontAlgn="base">
                <a:spcBef>
                  <a:spcPct val="0"/>
                </a:spcBef>
                <a:spcAft>
                  <a:spcPct val="0"/>
                </a:spcAft>
                <a:buFontTx/>
                <a:buNone/>
              </a:pPr>
              <a:t>13</a:t>
            </a:fld>
            <a:endParaRPr lang="en-US" altLang="en-US" sz="1800" dirty="0" smtClean="0">
              <a:solidFill>
                <a:prstClr val="black"/>
              </a:solidFill>
            </a:endParaRPr>
          </a:p>
        </p:txBody>
      </p:sp>
    </p:spTree>
    <p:extLst>
      <p:ext uri="{BB962C8B-B14F-4D97-AF65-F5344CB8AC3E}">
        <p14:creationId xmlns:p14="http://schemas.microsoft.com/office/powerpoint/2010/main" val="1712002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685800" y="946484"/>
            <a:ext cx="7772400" cy="609600"/>
          </a:xfrm>
          <a:prstGeom prst="rect">
            <a:avLst/>
          </a:prstGeom>
        </p:spPr>
        <p:txBody>
          <a:bodyPr/>
          <a:lstStyle/>
          <a:p>
            <a:pPr algn="ctr" eaLnBrk="1" hangingPunct="1"/>
            <a:r>
              <a:rPr lang="en-US" sz="3200" b="1" u="sng" dirty="0" smtClean="0"/>
              <a:t>Assignments Due – Module 8 </a:t>
            </a:r>
            <a:br>
              <a:rPr lang="en-US" sz="3200" b="1" u="sng" dirty="0" smtClean="0"/>
            </a:br>
            <a:r>
              <a:rPr lang="en-US" sz="3200" b="1" dirty="0" smtClean="0"/>
              <a:t>(11/27/17 – 12/8/17)</a:t>
            </a:r>
            <a:r>
              <a:rPr lang="en-US" sz="3200" b="1" u="sng" dirty="0" smtClean="0"/>
              <a:t/>
            </a:r>
            <a:br>
              <a:rPr lang="en-US" sz="3200" b="1" u="sng" dirty="0" smtClean="0"/>
            </a:br>
            <a:endParaRPr lang="en-US" sz="2400" b="1" i="1" u="sng" dirty="0" smtClean="0">
              <a:solidFill>
                <a:srgbClr val="00386B"/>
              </a:solidFill>
            </a:endParaRPr>
          </a:p>
        </p:txBody>
      </p:sp>
      <p:sp>
        <p:nvSpPr>
          <p:cNvPr id="16387" name="Rectangle 3"/>
          <p:cNvSpPr>
            <a:spLocks noGrp="1" noChangeArrowheads="1"/>
          </p:cNvSpPr>
          <p:nvPr>
            <p:ph type="body" idx="1"/>
          </p:nvPr>
        </p:nvSpPr>
        <p:spPr>
          <a:xfrm>
            <a:off x="609600" y="2570824"/>
            <a:ext cx="8382000" cy="3399593"/>
          </a:xfrm>
        </p:spPr>
        <p:txBody>
          <a:bodyPr>
            <a:normAutofit lnSpcReduction="10000"/>
          </a:bodyPr>
          <a:lstStyle/>
          <a:p>
            <a:r>
              <a:rPr lang="en-US" sz="2000" b="1" u="sng" dirty="0" smtClean="0"/>
              <a:t>Review Module 8 Instructions for the following assignments:</a:t>
            </a:r>
          </a:p>
          <a:p>
            <a:pPr marL="0" indent="0">
              <a:buNone/>
            </a:pPr>
            <a:endParaRPr lang="en-US" sz="2400" b="1" dirty="0" smtClean="0"/>
          </a:p>
          <a:p>
            <a:r>
              <a:rPr lang="en-US" sz="2400" b="1" dirty="0" smtClean="0"/>
              <a:t>Discussion </a:t>
            </a:r>
            <a:r>
              <a:rPr lang="en-US" sz="2400" b="1" dirty="0"/>
              <a:t>Board Due </a:t>
            </a:r>
            <a:r>
              <a:rPr lang="en-US" sz="2400" b="1" dirty="0" smtClean="0"/>
              <a:t>(FAA Laws and </a:t>
            </a:r>
            <a:r>
              <a:rPr lang="en-US" sz="2400" b="1" dirty="0" err="1" smtClean="0"/>
              <a:t>Regs</a:t>
            </a:r>
            <a:r>
              <a:rPr lang="en-US" sz="2400" b="1" dirty="0" smtClean="0"/>
              <a:t>) </a:t>
            </a:r>
            <a:endParaRPr lang="en-US" sz="2400" b="1" dirty="0">
              <a:hlinkClick r:id="" action="ppaction://hlinkfile"/>
            </a:endParaRPr>
          </a:p>
          <a:p>
            <a:pPr lvl="1"/>
            <a:r>
              <a:rPr lang="en-US" sz="2400" b="1" dirty="0">
                <a:solidFill>
                  <a:srgbClr val="FF0000"/>
                </a:solidFill>
              </a:rPr>
              <a:t>(Due </a:t>
            </a:r>
            <a:r>
              <a:rPr lang="en-US" sz="2400" b="1" dirty="0" smtClean="0">
                <a:solidFill>
                  <a:srgbClr val="FF0000"/>
                </a:solidFill>
              </a:rPr>
              <a:t>– Wed Dec 6) </a:t>
            </a:r>
            <a:r>
              <a:rPr lang="en-US" sz="2400" b="1" dirty="0"/>
              <a:t>– 2 part (</a:t>
            </a:r>
            <a:r>
              <a:rPr lang="en-US" sz="2400" b="1" dirty="0">
                <a:solidFill>
                  <a:srgbClr val="FF0000"/>
                </a:solidFill>
              </a:rPr>
              <a:t>Post and Respond</a:t>
            </a:r>
            <a:r>
              <a:rPr lang="en-US" sz="2400" b="1" dirty="0" smtClean="0"/>
              <a:t>)</a:t>
            </a:r>
          </a:p>
          <a:p>
            <a:r>
              <a:rPr lang="en-US" sz="2400" b="1" dirty="0" smtClean="0"/>
              <a:t>Final Paper Due (Student Topic of Choice) </a:t>
            </a:r>
            <a:endParaRPr lang="en-US" sz="2400" b="1" dirty="0">
              <a:hlinkClick r:id="" action="ppaction://hlinkfile"/>
            </a:endParaRPr>
          </a:p>
          <a:p>
            <a:pPr lvl="1"/>
            <a:r>
              <a:rPr lang="en-US" sz="2400" b="1" dirty="0">
                <a:solidFill>
                  <a:srgbClr val="FF0000"/>
                </a:solidFill>
              </a:rPr>
              <a:t>(Due – </a:t>
            </a:r>
            <a:r>
              <a:rPr lang="en-US" sz="2400" b="1" dirty="0" smtClean="0">
                <a:solidFill>
                  <a:srgbClr val="FF0000"/>
                </a:solidFill>
              </a:rPr>
              <a:t>Fri Dec 8) </a:t>
            </a:r>
            <a:r>
              <a:rPr lang="en-US" sz="2400" b="1" dirty="0"/>
              <a:t>– </a:t>
            </a:r>
            <a:r>
              <a:rPr lang="en-US" sz="2400" b="1" dirty="0" smtClean="0"/>
              <a:t>(</a:t>
            </a:r>
            <a:r>
              <a:rPr lang="en-US" sz="2400" b="1" dirty="0" smtClean="0">
                <a:solidFill>
                  <a:srgbClr val="FF0000"/>
                </a:solidFill>
              </a:rPr>
              <a:t>Min 12 </a:t>
            </a:r>
            <a:r>
              <a:rPr lang="en-US" sz="2400" b="1" dirty="0" err="1" smtClean="0">
                <a:solidFill>
                  <a:srgbClr val="FF0000"/>
                </a:solidFill>
              </a:rPr>
              <a:t>pgs</a:t>
            </a:r>
            <a:r>
              <a:rPr lang="en-US" sz="2400" b="1" dirty="0" smtClean="0">
                <a:solidFill>
                  <a:srgbClr val="FF0000"/>
                </a:solidFill>
              </a:rPr>
              <a:t> – 10 </a:t>
            </a:r>
            <a:r>
              <a:rPr lang="en-US" sz="2400" b="1" dirty="0" err="1" smtClean="0">
                <a:solidFill>
                  <a:srgbClr val="FF0000"/>
                </a:solidFill>
              </a:rPr>
              <a:t>pgs</a:t>
            </a:r>
            <a:r>
              <a:rPr lang="en-US" sz="2400" b="1" dirty="0" smtClean="0">
                <a:solidFill>
                  <a:srgbClr val="FF0000"/>
                </a:solidFill>
              </a:rPr>
              <a:t> Body</a:t>
            </a:r>
            <a:r>
              <a:rPr lang="en-US" sz="2400" b="1" dirty="0" smtClean="0"/>
              <a:t>)</a:t>
            </a:r>
            <a:endParaRPr lang="en-US" sz="2400" b="1" dirty="0"/>
          </a:p>
          <a:p>
            <a:pPr lvl="0"/>
            <a:r>
              <a:rPr lang="en-US" sz="2400" b="1" dirty="0" smtClean="0">
                <a:solidFill>
                  <a:srgbClr val="000000"/>
                </a:solidFill>
              </a:rPr>
              <a:t>Review Questions </a:t>
            </a:r>
            <a:r>
              <a:rPr lang="en-US" sz="2400" b="1" dirty="0">
                <a:solidFill>
                  <a:srgbClr val="000000"/>
                </a:solidFill>
              </a:rPr>
              <a:t>– </a:t>
            </a:r>
            <a:r>
              <a:rPr lang="en-US" sz="2400" b="1" dirty="0" smtClean="0">
                <a:solidFill>
                  <a:srgbClr val="000000"/>
                </a:solidFill>
              </a:rPr>
              <a:t>FAA Laws and Regulations</a:t>
            </a:r>
          </a:p>
          <a:p>
            <a:pPr lvl="1"/>
            <a:r>
              <a:rPr lang="en-US" sz="2400" b="1" dirty="0" smtClean="0">
                <a:solidFill>
                  <a:srgbClr val="FF0000"/>
                </a:solidFill>
              </a:rPr>
              <a:t>(Due – Fri Dec 8) </a:t>
            </a:r>
            <a:r>
              <a:rPr lang="en-US" sz="2400" b="1" dirty="0">
                <a:solidFill>
                  <a:srgbClr val="000000"/>
                </a:solidFill>
              </a:rPr>
              <a:t>– 5</a:t>
            </a:r>
            <a:r>
              <a:rPr lang="en-US" sz="2400" b="1" dirty="0" smtClean="0">
                <a:solidFill>
                  <a:srgbClr val="000000"/>
                </a:solidFill>
              </a:rPr>
              <a:t> Questions</a:t>
            </a:r>
            <a:endParaRPr lang="en-US" sz="2400" b="1" dirty="0">
              <a:solidFill>
                <a:srgbClr val="000000"/>
              </a:solidFill>
            </a:endParaRPr>
          </a:p>
        </p:txBody>
      </p:sp>
      <p:sp>
        <p:nvSpPr>
          <p:cNvPr id="16388" name="Rectangle 11"/>
          <p:cNvSpPr>
            <a:spLocks noChangeArrowheads="1"/>
          </p:cNvSpPr>
          <p:nvPr/>
        </p:nvSpPr>
        <p:spPr bwMode="auto">
          <a:xfrm>
            <a:off x="482488" y="252066"/>
            <a:ext cx="5361039" cy="459658"/>
          </a:xfrm>
          <a:prstGeom prst="rect">
            <a:avLst/>
          </a:prstGeom>
          <a:noFill/>
          <a:ln w="9525">
            <a:noFill/>
            <a:miter lim="800000"/>
            <a:headEnd/>
            <a:tailEnd/>
          </a:ln>
        </p:spPr>
        <p:txBody>
          <a:bodyPr anchor="ctr"/>
          <a:lstStyle/>
          <a:p>
            <a:pPr algn="ctr" defTabSz="914400" eaLnBrk="0" fontAlgn="base" hangingPunct="0">
              <a:spcBef>
                <a:spcPct val="0"/>
              </a:spcBef>
              <a:spcAft>
                <a:spcPct val="0"/>
              </a:spcAft>
            </a:pPr>
            <a:r>
              <a:rPr lang="en-US" sz="2000" b="1" kern="0" dirty="0">
                <a:solidFill>
                  <a:srgbClr val="002060"/>
                </a:solidFill>
                <a:latin typeface="Arial" panose="020B0604020202020204" pitchFamily="34" charset="0"/>
                <a:cs typeface="Arial" panose="020B0604020202020204" pitchFamily="34" charset="0"/>
              </a:rPr>
              <a:t>Management of Aeronautical Science</a:t>
            </a:r>
          </a:p>
        </p:txBody>
      </p:sp>
    </p:spTree>
    <p:extLst>
      <p:ext uri="{BB962C8B-B14F-4D97-AF65-F5344CB8AC3E}">
        <p14:creationId xmlns:p14="http://schemas.microsoft.com/office/powerpoint/2010/main" val="294863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38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43" y="1752645"/>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24926761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6" y="1370709"/>
            <a:ext cx="4339828" cy="4731619"/>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December 6</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Font typeface="Wingdings 3" pitchFamily="18" charset="2"/>
              <a:buChar char="•"/>
            </a:pPr>
            <a:r>
              <a:rPr lang="en-US" sz="2800" dirty="0"/>
              <a:t>  1949 — Sikorsky Aircraft Division totals more than 20 hours flight time on its H-19 Air Force helicopter. </a:t>
            </a:r>
            <a:endParaRPr lang="en-US" sz="2800" b="1" dirty="0">
              <a:latin typeface="Helvetica" charset="0"/>
              <a:ea typeface="Helvetica" charset="0"/>
              <a:cs typeface="Helvetica" charset="0"/>
              <a:sym typeface="Helvetica" charset="0"/>
            </a:endParaRP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3733800"/>
            <a:ext cx="423966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295400"/>
            <a:ext cx="296037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08732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6" y="1370709"/>
            <a:ext cx="4339828" cy="4731619"/>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December 6</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Font typeface="Wingdings 3" pitchFamily="18" charset="2"/>
              <a:buChar char="•"/>
            </a:pPr>
            <a:r>
              <a:rPr lang="en-US" sz="2800" dirty="0"/>
              <a:t>  1957 — A Lockheed “Electra” makes its first successful test flight. </a:t>
            </a:r>
          </a:p>
          <a:p>
            <a:pPr marL="215068" indent="-165037" defTabSz="889561">
              <a:lnSpc>
                <a:spcPct val="80000"/>
              </a:lnSpc>
              <a:spcBef>
                <a:spcPts val="281"/>
              </a:spcBef>
              <a:buClr>
                <a:srgbClr val="2DA2BF"/>
              </a:buClr>
              <a:buSzPct val="68000"/>
              <a:buFont typeface="Wingdings 3" pitchFamily="18" charset="2"/>
              <a:buChar char="•"/>
            </a:pPr>
            <a:endParaRPr lang="en-US" sz="2800" b="1" dirty="0">
              <a:latin typeface="Helvetica" charset="0"/>
              <a:ea typeface="Helvetica" charset="0"/>
              <a:cs typeface="Helvetica" charset="0"/>
              <a:sym typeface="Helvetica" charset="0"/>
            </a:endParaRP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1" y="3964186"/>
            <a:ext cx="5223640" cy="236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6940" y="1323077"/>
            <a:ext cx="3501260" cy="2182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495607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6" y="1370709"/>
            <a:ext cx="4339828" cy="4731619"/>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December 6</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Font typeface="Wingdings 3" pitchFamily="18" charset="2"/>
              <a:buChar char="•"/>
            </a:pPr>
            <a:r>
              <a:rPr lang="en-US" sz="2800" dirty="0"/>
              <a:t>  1960 — The first flight of the Sikorsky S-61L helicopter is made in the United States. </a:t>
            </a:r>
          </a:p>
          <a:p>
            <a:pPr marL="215068" indent="-165037" defTabSz="889561">
              <a:lnSpc>
                <a:spcPct val="80000"/>
              </a:lnSpc>
              <a:spcBef>
                <a:spcPts val="281"/>
              </a:spcBef>
              <a:buClr>
                <a:srgbClr val="2DA2BF"/>
              </a:buClr>
              <a:buSzPct val="68000"/>
              <a:buFont typeface="Wingdings 3" pitchFamily="18" charset="2"/>
              <a:buChar char="•"/>
            </a:pPr>
            <a:endParaRPr lang="en-US" sz="2800" dirty="0"/>
          </a:p>
          <a:p>
            <a:pPr marL="215068" indent="-165037" defTabSz="889561">
              <a:lnSpc>
                <a:spcPct val="80000"/>
              </a:lnSpc>
              <a:spcBef>
                <a:spcPts val="281"/>
              </a:spcBef>
              <a:buClr>
                <a:srgbClr val="2DA2BF"/>
              </a:buClr>
              <a:buSzPct val="68000"/>
              <a:buFont typeface="Wingdings 3" pitchFamily="18" charset="2"/>
              <a:buChar char="•"/>
            </a:pPr>
            <a:r>
              <a:rPr lang="en-US" sz="2800" dirty="0"/>
              <a:t> It serves as a transport craft as well as patrol, rescue, and even anti-submarine duty. </a:t>
            </a:r>
            <a:endParaRPr lang="en-US" sz="2800" b="1" dirty="0">
              <a:latin typeface="Helvetica" charset="0"/>
              <a:ea typeface="Helvetica" charset="0"/>
              <a:cs typeface="Helvetica" charset="0"/>
              <a:sym typeface="Helvetica" charset="0"/>
            </a:endParaRP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575" y="1414360"/>
            <a:ext cx="3448050" cy="2286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6349" y="4005264"/>
            <a:ext cx="3599851" cy="239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3128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6" y="1370709"/>
            <a:ext cx="4339828" cy="4731619"/>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December 6</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Font typeface="Wingdings 3" pitchFamily="18" charset="2"/>
              <a:buChar char="•"/>
            </a:pPr>
            <a:r>
              <a:rPr lang="en-US" sz="2800" dirty="0"/>
              <a:t>  1975 — The first airmail flight by a supersonic aircraft is made by the Tupolev Tu-144, carrying mail between Moscow and Alma Ata, within the USSR. </a:t>
            </a:r>
            <a:endParaRPr lang="en-US" sz="2800" b="1" dirty="0">
              <a:latin typeface="Helvetica" charset="0"/>
              <a:ea typeface="Helvetica" charset="0"/>
              <a:cs typeface="Helvetica" charset="0"/>
              <a:sym typeface="Helvetica" charset="0"/>
            </a:endParaRP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95401"/>
            <a:ext cx="3733800" cy="2271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3577" y="4252276"/>
            <a:ext cx="3379132" cy="2152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779" y="4252276"/>
            <a:ext cx="3946777" cy="2546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864740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5" y="1752637"/>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5860908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81298767"/>
              </p:ext>
            </p:extLst>
          </p:nvPr>
        </p:nvGraphicFramePr>
        <p:xfrm>
          <a:off x="226591" y="560338"/>
          <a:ext cx="8689702" cy="6670654"/>
        </p:xfrm>
        <a:graphic>
          <a:graphicData uri="http://schemas.openxmlformats.org/drawingml/2006/table">
            <a:tbl>
              <a:tblPr/>
              <a:tblGrid>
                <a:gridCol w="1236762"/>
                <a:gridCol w="1240110"/>
                <a:gridCol w="1243459"/>
                <a:gridCol w="1242343"/>
                <a:gridCol w="1242342"/>
                <a:gridCol w="1243459"/>
                <a:gridCol w="1241227"/>
              </a:tblGrid>
              <a:tr h="127334">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dirty="0" smtClean="0">
                          <a:ln>
                            <a:noFill/>
                          </a:ln>
                          <a:solidFill>
                            <a:srgbClr val="40404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SUNDAY</a:t>
                      </a:r>
                    </a:p>
                  </a:txBody>
                  <a:tcPr marL="60277" marR="60277"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MONDAY</a:t>
                      </a:r>
                    </a:p>
                  </a:txBody>
                  <a:tcPr marL="60277" marR="60277"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TUESDAY</a:t>
                      </a:r>
                    </a:p>
                  </a:txBody>
                  <a:tcPr marL="60277" marR="60277"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WEDNESDAY</a:t>
                      </a:r>
                    </a:p>
                  </a:txBody>
                  <a:tcPr marL="60277" marR="60277"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THURSDAY</a:t>
                      </a:r>
                    </a:p>
                  </a:txBody>
                  <a:tcPr marL="60277" marR="60277"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FRIDAY</a:t>
                      </a:r>
                    </a:p>
                  </a:txBody>
                  <a:tcPr marL="60277" marR="60277"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SATURDAY</a:t>
                      </a:r>
                    </a:p>
                  </a:txBody>
                  <a:tcPr marL="60277" marR="60277"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r>
              <a:tr h="1826928">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26</a:t>
                      </a:r>
                      <a:endParaRPr lang="en-US" sz="15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27</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National and International Laws and Regulations, and Environmental Issues</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National and International Laws and Regulations, and Environmental Issues</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29</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National and International Laws and Regulations, and Environmental Issues</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30</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0386B"/>
                          </a:solidFill>
                          <a:effectLst/>
                          <a:uLnTx/>
                          <a:uFillTx/>
                          <a:latin typeface="Cambria"/>
                          <a:ea typeface="Cambria"/>
                          <a:cs typeface="Times New Roman"/>
                        </a:rPr>
                        <a:t>Beaufort County Airport (ILT)</a:t>
                      </a:r>
                      <a:endParaRPr kumimoji="0" lang="en-US" sz="1200" b="1" i="0" u="none" strike="noStrike" kern="1200" cap="none" spc="0" normalizeH="0" baseline="0" noProof="0" dirty="0" smtClean="0">
                        <a:ln>
                          <a:noFill/>
                        </a:ln>
                        <a:solidFill>
                          <a:srgbClr val="FF0000"/>
                        </a:solidFill>
                        <a:effectLst/>
                        <a:uLnTx/>
                        <a:uFillTx/>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1</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err="1" smtClean="0">
                          <a:ln>
                            <a:noFill/>
                          </a:ln>
                          <a:solidFill>
                            <a:srgbClr val="FF0000"/>
                          </a:solidFill>
                          <a:effectLst/>
                          <a:uLnTx/>
                          <a:uFillTx/>
                          <a:latin typeface="Candara"/>
                          <a:ea typeface="Candara"/>
                          <a:cs typeface="Times New Roman"/>
                        </a:rPr>
                        <a:t>Flightline</a:t>
                      </a:r>
                      <a:endParaRPr kumimoji="0" lang="en-US" sz="1200" b="1" i="0" u="none" strike="noStrike" kern="800" cap="none" spc="0" normalizeH="0" baseline="0" noProof="0" dirty="0" smtClean="0">
                        <a:ln>
                          <a:noFill/>
                        </a:ln>
                        <a:solidFill>
                          <a:srgbClr val="FF0000"/>
                        </a:solidFill>
                        <a:effectLst/>
                        <a:uLnTx/>
                        <a:uFillTx/>
                        <a:latin typeface="Candara"/>
                        <a:ea typeface="Candara"/>
                        <a:cs typeface="Times New Roman"/>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FF0000"/>
                          </a:solidFill>
                          <a:effectLst/>
                          <a:uLnTx/>
                          <a:uFillTx/>
                          <a:latin typeface="Candara"/>
                          <a:ea typeface="Candara"/>
                          <a:cs typeface="Times New Roman"/>
                        </a:rPr>
                        <a:t>Friday</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a:t>
                      </a:r>
                      <a:endParaRPr lang="en-US" sz="15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r>
              <a:tr h="100197">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endPar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endParaRP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r>
              <a:tr h="1743286">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3</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National and International Laws and Regulations, and Environmental Issues</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5</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National and International Laws and Regulations, and Environmental Issues</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6</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National and International Laws and Regulations, and Environmental Issues</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200" b="1" i="0" u="none" strike="noStrike" kern="800" cap="none" spc="0" normalizeH="0" baseline="0" noProof="0" dirty="0" smtClean="0">
                          <a:ln>
                            <a:noFill/>
                          </a:ln>
                          <a:solidFill>
                            <a:srgbClr val="0070C0"/>
                          </a:solidFill>
                          <a:effectLst/>
                          <a:uLnTx/>
                          <a:uFillTx/>
                          <a:latin typeface="Candara"/>
                          <a:ea typeface="Candara"/>
                          <a:cs typeface="Times New Roman"/>
                        </a:rPr>
                        <a:t>Discussion Due</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7</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0386B"/>
                          </a:solidFill>
                          <a:effectLst/>
                          <a:uLnTx/>
                          <a:uFillTx/>
                          <a:latin typeface="Cambria"/>
                          <a:ea typeface="Cambria"/>
                          <a:cs typeface="Times New Roman"/>
                        </a:rPr>
                        <a:t>Beaufort County Airport (ILT)</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8</a:t>
                      </a:r>
                    </a:p>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1" i="0"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Flightline</a:t>
                      </a:r>
                      <a:endParaRPr kumimoji="0" lang="en-US" altLang="en-US" sz="13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endParaRPr>
                    </a:p>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Friday</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800" cap="none" spc="0" normalizeH="0" baseline="0" noProof="0" dirty="0" smtClean="0">
                          <a:ln>
                            <a:noFill/>
                          </a:ln>
                          <a:solidFill>
                            <a:srgbClr val="0070C0"/>
                          </a:solidFill>
                          <a:effectLst/>
                          <a:uLnTx/>
                          <a:uFillTx/>
                          <a:latin typeface="Candara"/>
                          <a:ea typeface="Candara"/>
                          <a:cs typeface="Times New Roman"/>
                        </a:rPr>
                        <a:t>Review Questions Due</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800" cap="none" spc="0" normalizeH="0" baseline="0" noProof="0" dirty="0" smtClean="0">
                          <a:ln>
                            <a:noFill/>
                          </a:ln>
                          <a:solidFill>
                            <a:srgbClr val="0070C0"/>
                          </a:solidFill>
                          <a:effectLst/>
                          <a:uLnTx/>
                          <a:uFillTx/>
                          <a:latin typeface="Candara"/>
                          <a:ea typeface="Candara"/>
                          <a:cs typeface="Times New Roman"/>
                        </a:rPr>
                        <a:t>Research Paper Due</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9</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r>
              <a:tr h="100197">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r>
              <a:tr h="1866789">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10</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11</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9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Intro</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Weather Theory and Observations</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12</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9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Weather Theory and Observations</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13</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9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Weather Theory and Observations</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200" b="1" i="0" u="none" strike="noStrike" kern="800" cap="none" spc="0" normalizeH="0" baseline="0" noProof="0" dirty="0" smtClean="0">
                          <a:ln>
                            <a:noFill/>
                          </a:ln>
                          <a:solidFill>
                            <a:srgbClr val="0070C0"/>
                          </a:solidFill>
                          <a:effectLst/>
                          <a:uLnTx/>
                          <a:uFillTx/>
                          <a:latin typeface="Candara"/>
                          <a:ea typeface="Candara"/>
                          <a:cs typeface="Times New Roman"/>
                        </a:rPr>
                        <a:t>Discussion Due</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9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Weather Theory and Observations</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15</a:t>
                      </a:r>
                    </a:p>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1" i="0"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Flightline</a:t>
                      </a:r>
                      <a:r>
                        <a:rPr kumimoji="0" lang="en-US" altLang="en-US" sz="13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Friday</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070C0"/>
                          </a:solidFill>
                          <a:effectLst/>
                          <a:uLnTx/>
                          <a:uFillTx/>
                          <a:latin typeface="Candara"/>
                          <a:ea typeface="Candara"/>
                          <a:cs typeface="Times New Roman"/>
                        </a:rPr>
                        <a:t>Review Questions Due</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070C0"/>
                          </a:solidFill>
                          <a:effectLst/>
                          <a:uLnTx/>
                          <a:uFillTx/>
                          <a:latin typeface="Candara"/>
                          <a:ea typeface="Candara"/>
                          <a:cs typeface="Times New Roman"/>
                        </a:rPr>
                        <a:t>FINAL EXAM DUE</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16</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r>
              <a:tr h="639803">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endParaRPr kumimoji="0" lang="en-US" altLang="en-US" sz="7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endParaRP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r>
            </a:tbl>
          </a:graphicData>
        </a:graphic>
      </p:graphicFrame>
      <p:sp>
        <p:nvSpPr>
          <p:cNvPr id="53312" name="TextBox 2"/>
          <p:cNvSpPr txBox="1">
            <a:spLocks noChangeArrowheads="1"/>
          </p:cNvSpPr>
          <p:nvPr/>
        </p:nvSpPr>
        <p:spPr bwMode="auto">
          <a:xfrm>
            <a:off x="1302786" y="-32647"/>
            <a:ext cx="6609433" cy="70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3" rIns="91406" bIns="45703">
            <a:spAutoFit/>
          </a:bodyPr>
          <a:lstStyle>
            <a:lvl1pPr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57238" indent="-376238"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38238" indent="-376238"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519238" indent="-376238"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1900238" indent="-376238"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357438" indent="-376238"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814638" indent="-376238"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271838" indent="-376238"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729038" indent="-376238"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fontAlgn="base">
              <a:spcBef>
                <a:spcPct val="0"/>
              </a:spcBef>
              <a:spcAft>
                <a:spcPct val="0"/>
              </a:spcAft>
              <a:buSzTx/>
              <a:buFontTx/>
              <a:buNone/>
            </a:pPr>
            <a:r>
              <a:rPr lang="en-US" altLang="en-US" sz="4008" b="1" dirty="0" smtClean="0"/>
              <a:t>November/December 2017</a:t>
            </a:r>
            <a:endParaRPr lang="en-US" altLang="en-US" sz="4008" b="1" dirty="0"/>
          </a:p>
        </p:txBody>
      </p:sp>
      <p:sp>
        <p:nvSpPr>
          <p:cNvPr id="53313" name="Oval 3"/>
          <p:cNvSpPr>
            <a:spLocks noChangeArrowheads="1"/>
          </p:cNvSpPr>
          <p:nvPr/>
        </p:nvSpPr>
        <p:spPr bwMode="auto">
          <a:xfrm>
            <a:off x="3787478" y="2133600"/>
            <a:ext cx="1446609" cy="2757055"/>
          </a:xfrm>
          <a:prstGeom prst="ellipse">
            <a:avLst/>
          </a:prstGeom>
          <a:noFill/>
          <a:ln w="44450" algn="ctr">
            <a:solidFill>
              <a:srgbClr val="0070C0"/>
            </a:solidFill>
            <a:miter lim="0"/>
            <a:headEnd/>
            <a:tailEnd/>
          </a:ln>
          <a:extLst>
            <a:ext uri="{909E8E84-426E-40DD-AFC4-6F175D3DCCD1}">
              <a14:hiddenFill xmlns:a14="http://schemas.microsoft.com/office/drawing/2010/main">
                <a:solidFill>
                  <a:srgbClr val="FFFFFF"/>
                </a:solidFill>
              </a14:hiddenFill>
            </a:ext>
          </a:extLst>
        </p:spPr>
        <p:txBody>
          <a:bodyPr lIns="64263" tIns="32131" rIns="64263" bIns="32131"/>
          <a:lstStyle>
            <a:lvl1pPr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58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39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520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1901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3590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8162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2734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7306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fontAlgn="base" hangingPunct="0">
              <a:spcBef>
                <a:spcPct val="0"/>
              </a:spcBef>
              <a:spcAft>
                <a:spcPct val="0"/>
              </a:spcAft>
              <a:buSzTx/>
              <a:buFontTx/>
              <a:buNone/>
            </a:pPr>
            <a:endParaRPr lang="en-US" altLang="en-US" sz="2531"/>
          </a:p>
        </p:txBody>
      </p:sp>
      <p:sp>
        <p:nvSpPr>
          <p:cNvPr id="6" name="Explosion 1 5"/>
          <p:cNvSpPr>
            <a:spLocks noChangeArrowheads="1"/>
          </p:cNvSpPr>
          <p:nvPr/>
        </p:nvSpPr>
        <p:spPr bwMode="auto">
          <a:xfrm>
            <a:off x="6066595" y="174663"/>
            <a:ext cx="1806882" cy="2919028"/>
          </a:xfrm>
          <a:prstGeom prst="irregularSeal1">
            <a:avLst/>
          </a:prstGeom>
          <a:noFill/>
          <a:ln w="50800" algn="ctr">
            <a:solidFill>
              <a:srgbClr val="FF0000"/>
            </a:solidFill>
            <a:miter lim="0"/>
            <a:headEnd/>
            <a:tailEnd/>
          </a:ln>
          <a:extLst>
            <a:ext uri="{909E8E84-426E-40DD-AFC4-6F175D3DCCD1}">
              <a14:hiddenFill xmlns:a14="http://schemas.microsoft.com/office/drawing/2010/main">
                <a:solidFill>
                  <a:srgbClr val="FFFFFF"/>
                </a:solidFill>
              </a14:hiddenFill>
            </a:ext>
          </a:extLst>
        </p:spPr>
        <p:txBody>
          <a:bodyPr lIns="64263" tIns="32131" rIns="64263" bIns="32131"/>
          <a:lstStyle>
            <a:lvl1pPr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58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39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520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1901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3590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8162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2734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7306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fontAlgn="base" hangingPunct="0">
              <a:spcBef>
                <a:spcPct val="0"/>
              </a:spcBef>
              <a:spcAft>
                <a:spcPct val="0"/>
              </a:spcAft>
              <a:buSzTx/>
              <a:buFontTx/>
              <a:buNone/>
            </a:pPr>
            <a:endParaRPr lang="en-US" altLang="en-US" sz="2531"/>
          </a:p>
        </p:txBody>
      </p:sp>
      <p:sp>
        <p:nvSpPr>
          <p:cNvPr id="8" name="Explosion 1 7"/>
          <p:cNvSpPr>
            <a:spLocks noChangeArrowheads="1"/>
          </p:cNvSpPr>
          <p:nvPr/>
        </p:nvSpPr>
        <p:spPr bwMode="auto">
          <a:xfrm>
            <a:off x="6078885" y="2035969"/>
            <a:ext cx="1752451" cy="2166566"/>
          </a:xfrm>
          <a:prstGeom prst="irregularSeal1">
            <a:avLst/>
          </a:prstGeom>
          <a:noFill/>
          <a:ln w="50800" algn="ctr">
            <a:solidFill>
              <a:srgbClr val="FF0000"/>
            </a:solidFill>
            <a:miter lim="0"/>
            <a:headEnd/>
            <a:tailEnd/>
          </a:ln>
          <a:extLst>
            <a:ext uri="{909E8E84-426E-40DD-AFC4-6F175D3DCCD1}">
              <a14:hiddenFill xmlns:a14="http://schemas.microsoft.com/office/drawing/2010/main">
                <a:solidFill>
                  <a:srgbClr val="FFFFFF"/>
                </a:solidFill>
              </a14:hiddenFill>
            </a:ext>
          </a:extLst>
        </p:spPr>
        <p:txBody>
          <a:bodyPr lIns="64263" tIns="32131" rIns="64263" bIns="32131"/>
          <a:lstStyle>
            <a:lvl1pPr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58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39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520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1901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3590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8162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2734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7306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fontAlgn="base" hangingPunct="0">
              <a:spcBef>
                <a:spcPct val="0"/>
              </a:spcBef>
              <a:spcAft>
                <a:spcPct val="0"/>
              </a:spcAft>
              <a:buSzTx/>
              <a:buFontTx/>
              <a:buNone/>
            </a:pPr>
            <a:endParaRPr lang="en-US" altLang="en-US" sz="2531"/>
          </a:p>
        </p:txBody>
      </p:sp>
      <p:sp>
        <p:nvSpPr>
          <p:cNvPr id="9" name="Explosion 1 8"/>
          <p:cNvSpPr>
            <a:spLocks noChangeArrowheads="1"/>
          </p:cNvSpPr>
          <p:nvPr/>
        </p:nvSpPr>
        <p:spPr bwMode="auto">
          <a:xfrm>
            <a:off x="5860477" y="3877716"/>
            <a:ext cx="2089054" cy="2980283"/>
          </a:xfrm>
          <a:prstGeom prst="irregularSeal1">
            <a:avLst/>
          </a:prstGeom>
          <a:noFill/>
          <a:ln w="50800" algn="ctr">
            <a:solidFill>
              <a:srgbClr val="FF0000"/>
            </a:solidFill>
            <a:miter lim="0"/>
            <a:headEnd/>
            <a:tailEnd/>
          </a:ln>
          <a:extLst>
            <a:ext uri="{909E8E84-426E-40DD-AFC4-6F175D3DCCD1}">
              <a14:hiddenFill xmlns:a14="http://schemas.microsoft.com/office/drawing/2010/main">
                <a:solidFill>
                  <a:srgbClr val="FFFFFF"/>
                </a:solidFill>
              </a14:hiddenFill>
            </a:ext>
          </a:extLst>
        </p:spPr>
        <p:txBody>
          <a:bodyPr lIns="64263" tIns="32131" rIns="64263" bIns="32131"/>
          <a:lstStyle>
            <a:lvl1pPr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58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39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520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1901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3590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8162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2734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7306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fontAlgn="base" hangingPunct="0">
              <a:spcBef>
                <a:spcPct val="0"/>
              </a:spcBef>
              <a:spcAft>
                <a:spcPct val="0"/>
              </a:spcAft>
              <a:buSzTx/>
              <a:buFontTx/>
              <a:buNone/>
            </a:pPr>
            <a:endParaRPr lang="en-US" altLang="en-US" sz="2531"/>
          </a:p>
        </p:txBody>
      </p:sp>
    </p:spTree>
    <p:extLst>
      <p:ext uri="{BB962C8B-B14F-4D97-AF65-F5344CB8AC3E}">
        <p14:creationId xmlns:p14="http://schemas.microsoft.com/office/powerpoint/2010/main" val="716318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43" y="1752645"/>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716133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Refer to Readings on ERAU Website Mod 8</a:t>
            </a:r>
          </a:p>
          <a:p>
            <a:pPr marL="0" indent="0">
              <a:buNone/>
            </a:pPr>
            <a:endParaRPr lang="en-US" dirty="0" smtClean="0"/>
          </a:p>
          <a:p>
            <a:r>
              <a:rPr lang="en-US" dirty="0" smtClean="0">
                <a:hlinkClick r:id="rId2"/>
              </a:rPr>
              <a:t>Title 14 Code of Federal Regulations (CFR) </a:t>
            </a:r>
            <a:r>
              <a:rPr lang="en-US" dirty="0" smtClean="0"/>
              <a:t>- Please </a:t>
            </a:r>
            <a:r>
              <a:rPr lang="en-US" dirty="0"/>
              <a:t>review </a:t>
            </a:r>
            <a:r>
              <a:rPr lang="en-US" dirty="0">
                <a:solidFill>
                  <a:srgbClr val="FF0000"/>
                </a:solidFill>
              </a:rPr>
              <a:t>14 CFR Parts: </a:t>
            </a:r>
            <a:endParaRPr lang="en-US" dirty="0" smtClean="0">
              <a:solidFill>
                <a:srgbClr val="FF0000"/>
              </a:solidFill>
            </a:endParaRPr>
          </a:p>
          <a:p>
            <a:pPr lvl="1"/>
            <a:r>
              <a:rPr lang="en-US" dirty="0" smtClean="0">
                <a:solidFill>
                  <a:srgbClr val="FF0000"/>
                </a:solidFill>
              </a:rPr>
              <a:t>36 and 150</a:t>
            </a:r>
            <a:r>
              <a:rPr lang="en-US" dirty="0" smtClean="0"/>
              <a:t>.</a:t>
            </a:r>
          </a:p>
          <a:p>
            <a:r>
              <a:rPr lang="en-US" dirty="0" smtClean="0"/>
              <a:t>Textbook – </a:t>
            </a:r>
            <a:r>
              <a:rPr lang="en-US" dirty="0" smtClean="0">
                <a:solidFill>
                  <a:srgbClr val="0070C0"/>
                </a:solidFill>
              </a:rPr>
              <a:t>Business and Corporate Aviation Management</a:t>
            </a:r>
          </a:p>
          <a:p>
            <a:pPr lvl="1"/>
            <a:r>
              <a:rPr lang="en-US" dirty="0">
                <a:solidFill>
                  <a:srgbClr val="FF0000"/>
                </a:solidFill>
              </a:rPr>
              <a:t>Chapter 9: Putting It All Together</a:t>
            </a:r>
          </a:p>
        </p:txBody>
      </p:sp>
      <p:sp>
        <p:nvSpPr>
          <p:cNvPr id="3" name="Title 2"/>
          <p:cNvSpPr>
            <a:spLocks noGrp="1"/>
          </p:cNvSpPr>
          <p:nvPr>
            <p:ph type="title" idx="4294967295"/>
          </p:nvPr>
        </p:nvSpPr>
        <p:spPr>
          <a:xfrm>
            <a:off x="333374" y="109397"/>
            <a:ext cx="6353175" cy="712235"/>
          </a:xfrm>
          <a:prstGeom prst="rect">
            <a:avLst/>
          </a:prstGeom>
        </p:spPr>
        <p:txBody>
          <a:bodyPr/>
          <a:lstStyle/>
          <a:p>
            <a:r>
              <a:rPr lang="en-US" dirty="0" smtClean="0"/>
              <a:t>Readings</a:t>
            </a:r>
            <a:endParaRPr lang="en-US" dirty="0"/>
          </a:p>
        </p:txBody>
      </p:sp>
    </p:spTree>
    <p:extLst>
      <p:ext uri="{BB962C8B-B14F-4D97-AF65-F5344CB8AC3E}">
        <p14:creationId xmlns:p14="http://schemas.microsoft.com/office/powerpoint/2010/main" val="1005989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6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Interstate-Regular"/>
        <a:ea typeface="ＭＳ Ｐゴシック"/>
        <a:cs typeface="ＭＳ Ｐゴシック"/>
      </a:majorFont>
      <a:minorFont>
        <a:latin typeface="Time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11493</TotalTime>
  <Words>926</Words>
  <Application>Microsoft Office PowerPoint</Application>
  <PresentationFormat>On-screen Show (4:3)</PresentationFormat>
  <Paragraphs>173</Paragraphs>
  <Slides>15</Slides>
  <Notes>4</Notes>
  <HiddenSlides>0</HiddenSlides>
  <MMClips>0</MMClips>
  <ScaleCrop>false</ScaleCrop>
  <HeadingPairs>
    <vt:vector size="6" baseType="variant">
      <vt:variant>
        <vt:lpstr>Fonts Used</vt:lpstr>
      </vt:variant>
      <vt:variant>
        <vt:i4>11</vt:i4>
      </vt:variant>
      <vt:variant>
        <vt:lpstr>Theme</vt:lpstr>
      </vt:variant>
      <vt:variant>
        <vt:i4>15</vt:i4>
      </vt:variant>
      <vt:variant>
        <vt:lpstr>Slide Titles</vt:lpstr>
      </vt:variant>
      <vt:variant>
        <vt:i4>15</vt:i4>
      </vt:variant>
    </vt:vector>
  </HeadingPairs>
  <TitlesOfParts>
    <vt:vector size="41" baseType="lpstr">
      <vt:lpstr>MS PGothic</vt:lpstr>
      <vt:lpstr>Arial</vt:lpstr>
      <vt:lpstr>Calibri</vt:lpstr>
      <vt:lpstr>Cambria</vt:lpstr>
      <vt:lpstr>Candara</vt:lpstr>
      <vt:lpstr>Helvetica</vt:lpstr>
      <vt:lpstr>Helvetica Light</vt:lpstr>
      <vt:lpstr>Interstate-Regular</vt:lpstr>
      <vt:lpstr>Times</vt:lpstr>
      <vt:lpstr>Times New Roman</vt:lpstr>
      <vt:lpstr>Wingdings 3</vt:lpstr>
      <vt:lpstr>CurriculumTemplate</vt:lpstr>
      <vt:lpstr>1_Custom Design</vt:lpstr>
      <vt:lpstr>2_Custom Design</vt:lpstr>
      <vt:lpstr>PowerPointTemplateAE_2009_1217_NEW NEW Template</vt:lpstr>
      <vt:lpstr>3_Custom Design</vt:lpstr>
      <vt:lpstr>4_Custom Design</vt:lpstr>
      <vt:lpstr>5_Custom Design</vt:lpstr>
      <vt:lpstr>Blank Presentation</vt:lpstr>
      <vt:lpstr>3_Office Theme</vt:lpstr>
      <vt:lpstr>1_PowerPointTemplateAE_2009_1217_NEW NEW Template</vt:lpstr>
      <vt:lpstr>10_Office Theme</vt:lpstr>
      <vt:lpstr>Office Theme</vt:lpstr>
      <vt:lpstr>6_Office Theme</vt:lpstr>
      <vt:lpstr>1_Office Theme</vt:lpstr>
      <vt:lpstr>4_Office Theme</vt:lpstr>
      <vt:lpstr>PowerPoint Presentation</vt:lpstr>
      <vt:lpstr>THIS DAY IN AVIATION</vt:lpstr>
      <vt:lpstr>THIS DAY IN AVIATION</vt:lpstr>
      <vt:lpstr>THIS DAY IN AVIATION</vt:lpstr>
      <vt:lpstr>THIS DAY IN AVIATION</vt:lpstr>
      <vt:lpstr>Questions / Comments</vt:lpstr>
      <vt:lpstr>PowerPoint Presentation</vt:lpstr>
      <vt:lpstr>Questions / Comments</vt:lpstr>
      <vt:lpstr>Readings</vt:lpstr>
      <vt:lpstr>Learning Objectives – Module 8 (11/27/17 – 12/8/17) Aviation National and International Laws and Regulations, and Environmental Issues</vt:lpstr>
      <vt:lpstr>8.2 – Discussion: FAA Laws and Regulations Wed Dec 6</vt:lpstr>
      <vt:lpstr>8.5 – Research Project: Report Submission  Fri Dec 8</vt:lpstr>
      <vt:lpstr>Module 8 Review Questions  (Due Fri Dec 8)</vt:lpstr>
      <vt:lpstr>Assignments Due – Module 8  (11/27/17 – 12/8/17) </vt:lpstr>
      <vt:lpstr>Questions / Comments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Mastergunz</dc:creator>
  <cp:lastModifiedBy>Petrucci, Anthony P</cp:lastModifiedBy>
  <cp:revision>724</cp:revision>
  <cp:lastPrinted>2016-03-21T13:00:26Z</cp:lastPrinted>
  <dcterms:created xsi:type="dcterms:W3CDTF">2011-08-16T23:18:18Z</dcterms:created>
  <dcterms:modified xsi:type="dcterms:W3CDTF">2017-12-01T16:47:53Z</dcterms:modified>
</cp:coreProperties>
</file>