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9" r:id="rId1"/>
    <p:sldMasterId id="2147483765" r:id="rId2"/>
    <p:sldMasterId id="2147483813" r:id="rId3"/>
    <p:sldMasterId id="2147483826" r:id="rId4"/>
  </p:sldMasterIdLst>
  <p:notesMasterIdLst>
    <p:notesMasterId r:id="rId19"/>
  </p:notesMasterIdLst>
  <p:handoutMasterIdLst>
    <p:handoutMasterId r:id="rId20"/>
  </p:handoutMasterIdLst>
  <p:sldIdLst>
    <p:sldId id="272" r:id="rId5"/>
    <p:sldId id="424" r:id="rId6"/>
    <p:sldId id="425" r:id="rId7"/>
    <p:sldId id="426" r:id="rId8"/>
    <p:sldId id="393" r:id="rId9"/>
    <p:sldId id="418" r:id="rId10"/>
    <p:sldId id="417" r:id="rId11"/>
    <p:sldId id="416" r:id="rId12"/>
    <p:sldId id="419" r:id="rId13"/>
    <p:sldId id="420" r:id="rId14"/>
    <p:sldId id="421" r:id="rId15"/>
    <p:sldId id="422" r:id="rId16"/>
    <p:sldId id="423" r:id="rId17"/>
    <p:sldId id="402" r:id="rId18"/>
  </p:sldIdLst>
  <p:sldSz cx="9144000" cy="6858000" type="screen4x3"/>
  <p:notesSz cx="7077075" cy="9363075"/>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28" autoAdjust="0"/>
  </p:normalViewPr>
  <p:slideViewPr>
    <p:cSldViewPr snapToGrid="0" snapToObjects="1">
      <p:cViewPr varScale="1">
        <p:scale>
          <a:sx n="106" d="100"/>
          <a:sy n="106" d="100"/>
        </p:scale>
        <p:origin x="1686" y="114"/>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89" d="100"/>
        <a:sy n="89" d="100"/>
      </p:scale>
      <p:origin x="0" y="0"/>
    </p:cViewPr>
  </p:sorterViewPr>
  <p:notesViewPr>
    <p:cSldViewPr snapToGrid="0" snapToObjects="1">
      <p:cViewPr varScale="1">
        <p:scale>
          <a:sx n="87" d="100"/>
          <a:sy n="87" d="100"/>
        </p:scale>
        <p:origin x="-1902"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8154"/>
          </a:xfrm>
          <a:prstGeom prst="rect">
            <a:avLst/>
          </a:prstGeom>
        </p:spPr>
        <p:txBody>
          <a:bodyPr vert="horz" lIns="93936" tIns="46968" rIns="93936" bIns="46968" rtlCol="0"/>
          <a:lstStyle>
            <a:lvl1pPr algn="r">
              <a:defRPr sz="1200"/>
            </a:lvl1pPr>
          </a:lstStyle>
          <a:p>
            <a:fld id="{0E841332-348A-6C49-829D-397A2F31E2F3}" type="datetimeFigureOut">
              <a:rPr lang="en-US" smtClean="0"/>
              <a:t>12/7/2017</a:t>
            </a:fld>
            <a:endParaRPr lang="en-US" dirty="0"/>
          </a:p>
        </p:txBody>
      </p:sp>
      <p:sp>
        <p:nvSpPr>
          <p:cNvPr id="4" name="Footer Placeholder 3"/>
          <p:cNvSpPr>
            <a:spLocks noGrp="1"/>
          </p:cNvSpPr>
          <p:nvPr>
            <p:ph type="ftr" sz="quarter" idx="2"/>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6"/>
            <a:ext cx="3066733" cy="468154"/>
          </a:xfrm>
          <a:prstGeom prst="rect">
            <a:avLst/>
          </a:prstGeom>
        </p:spPr>
        <p:txBody>
          <a:bodyPr vert="horz" lIns="93936" tIns="46968" rIns="93936" bIns="46968" rtlCol="0" anchor="b"/>
          <a:lstStyle>
            <a:lvl1pPr algn="r">
              <a:defRPr sz="1200"/>
            </a:lvl1pPr>
          </a:lstStyle>
          <a:p>
            <a:fld id="{552ED3ED-985D-534F-94A9-B7D352EFA037}" type="slidenum">
              <a:rPr lang="en-US" smtClean="0"/>
              <a:t>‹#›</a:t>
            </a:fld>
            <a:endParaRPr lang="en-US" dirty="0"/>
          </a:p>
        </p:txBody>
      </p:sp>
    </p:spTree>
    <p:extLst>
      <p:ext uri="{BB962C8B-B14F-4D97-AF65-F5344CB8AC3E}">
        <p14:creationId xmlns:p14="http://schemas.microsoft.com/office/powerpoint/2010/main" val="11033132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B6B760D0-0509-1345-87FB-4E5C4FFD68E5}" type="datetimeFigureOut">
              <a:rPr lang="en-US" smtClean="0"/>
              <a:t>12/7/2017</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D07F57B2-DDD8-2A4B-9ECA-52A4627997E7}" type="slidenum">
              <a:rPr lang="en-US" smtClean="0"/>
              <a:t>‹#›</a:t>
            </a:fld>
            <a:endParaRPr lang="en-US" dirty="0"/>
          </a:p>
        </p:txBody>
      </p:sp>
    </p:spTree>
    <p:extLst>
      <p:ext uri="{BB962C8B-B14F-4D97-AF65-F5344CB8AC3E}">
        <p14:creationId xmlns:p14="http://schemas.microsoft.com/office/powerpoint/2010/main" val="11579602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F57B2-DDD8-2A4B-9ECA-52A4627997E7}" type="slidenum">
              <a:rPr lang="en-US" smtClean="0"/>
              <a:t>1</a:t>
            </a:fld>
            <a:endParaRPr lang="en-US" dirty="0"/>
          </a:p>
        </p:txBody>
      </p:sp>
    </p:spTree>
    <p:extLst>
      <p:ext uri="{BB962C8B-B14F-4D97-AF65-F5344CB8AC3E}">
        <p14:creationId xmlns:p14="http://schemas.microsoft.com/office/powerpoint/2010/main" val="2717166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8D2AA3-3B86-4422-99CF-7BAF625FF9B3}" type="slidenum">
              <a:rPr lang="en-US">
                <a:solidFill>
                  <a:srgbClr val="000000"/>
                </a:solidFill>
              </a:rPr>
              <a:pPr/>
              <a:t>8</a:t>
            </a:fld>
            <a:endParaRPr lang="en-US" dirty="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11562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600">
                <a:solidFill>
                  <a:schemeClr val="tx1"/>
                </a:solidFill>
                <a:latin typeface="Calibri" panose="020F0502020204030204" pitchFamily="34" charset="0"/>
              </a:defRPr>
            </a:lvl1pPr>
            <a:lvl2pPr marL="742950" indent="-285750">
              <a:defRPr sz="1600">
                <a:solidFill>
                  <a:schemeClr val="tx1"/>
                </a:solidFill>
                <a:latin typeface="Calibri" panose="020F0502020204030204" pitchFamily="34" charset="0"/>
              </a:defRPr>
            </a:lvl2pPr>
            <a:lvl3pPr marL="1143000" indent="-228600">
              <a:defRPr sz="1600">
                <a:solidFill>
                  <a:schemeClr val="tx1"/>
                </a:solidFill>
                <a:latin typeface="Calibri" panose="020F0502020204030204" pitchFamily="34" charset="0"/>
              </a:defRPr>
            </a:lvl3pPr>
            <a:lvl4pPr marL="1600200" indent="-228600">
              <a:defRPr sz="1600">
                <a:solidFill>
                  <a:schemeClr val="tx1"/>
                </a:solidFill>
                <a:latin typeface="Calibri" panose="020F0502020204030204" pitchFamily="34" charset="0"/>
              </a:defRPr>
            </a:lvl4pPr>
            <a:lvl5pPr marL="2057400" indent="-228600">
              <a:defRPr sz="1600">
                <a:solidFill>
                  <a:schemeClr val="tx1"/>
                </a:solidFill>
                <a:latin typeface="Calibri" panose="020F0502020204030204" pitchFamily="34" charset="0"/>
              </a:defRPr>
            </a:lvl5pPr>
            <a:lvl6pPr marL="2514600" indent="-228600" eaLnBrk="0" fontAlgn="base" hangingPunct="0">
              <a:spcBef>
                <a:spcPct val="0"/>
              </a:spcBef>
              <a:spcAft>
                <a:spcPct val="0"/>
              </a:spcAft>
              <a:defRPr sz="1600">
                <a:solidFill>
                  <a:schemeClr val="tx1"/>
                </a:solidFill>
                <a:latin typeface="Calibri" panose="020F0502020204030204" pitchFamily="34" charset="0"/>
              </a:defRPr>
            </a:lvl6pPr>
            <a:lvl7pPr marL="2971800" indent="-228600" eaLnBrk="0" fontAlgn="base" hangingPunct="0">
              <a:spcBef>
                <a:spcPct val="0"/>
              </a:spcBef>
              <a:spcAft>
                <a:spcPct val="0"/>
              </a:spcAft>
              <a:defRPr sz="1600">
                <a:solidFill>
                  <a:schemeClr val="tx1"/>
                </a:solidFill>
                <a:latin typeface="Calibri" panose="020F0502020204030204" pitchFamily="34" charset="0"/>
              </a:defRPr>
            </a:lvl7pPr>
            <a:lvl8pPr marL="3429000" indent="-228600" eaLnBrk="0" fontAlgn="base" hangingPunct="0">
              <a:spcBef>
                <a:spcPct val="0"/>
              </a:spcBef>
              <a:spcAft>
                <a:spcPct val="0"/>
              </a:spcAft>
              <a:defRPr sz="1600">
                <a:solidFill>
                  <a:schemeClr val="tx1"/>
                </a:solidFill>
                <a:latin typeface="Calibri" panose="020F0502020204030204" pitchFamily="34" charset="0"/>
              </a:defRPr>
            </a:lvl8pPr>
            <a:lvl9pPr marL="3886200" indent="-228600" eaLnBrk="0" fontAlgn="base" hangingPunct="0">
              <a:spcBef>
                <a:spcPct val="0"/>
              </a:spcBef>
              <a:spcAft>
                <a:spcPct val="0"/>
              </a:spcAft>
              <a:defRPr sz="1600">
                <a:solidFill>
                  <a:schemeClr val="tx1"/>
                </a:solidFill>
                <a:latin typeface="Calibri" panose="020F0502020204030204" pitchFamily="34" charset="0"/>
              </a:defRPr>
            </a:lvl9pPr>
          </a:lstStyle>
          <a:p>
            <a:pPr fontAlgn="base">
              <a:spcBef>
                <a:spcPct val="0"/>
              </a:spcBef>
              <a:spcAft>
                <a:spcPct val="0"/>
              </a:spcAft>
            </a:pPr>
            <a:fld id="{20483C2C-4350-42D9-AA99-0962AE647DCB}" type="slidenum">
              <a:rPr lang="en-US" altLang="en-US" sz="1200" smtClean="0">
                <a:solidFill>
                  <a:prstClr val="black"/>
                </a:solidFill>
              </a:rPr>
              <a:pPr fontAlgn="base">
                <a:spcBef>
                  <a:spcPct val="0"/>
                </a:spcBef>
                <a:spcAft>
                  <a:spcPct val="0"/>
                </a:spcAft>
              </a:pPr>
              <a:t>12</a:t>
            </a:fld>
            <a:endParaRPr lang="en-US" altLang="en-US" sz="1200" dirty="0" smtClean="0">
              <a:solidFill>
                <a:prstClr val="black"/>
              </a:solidFill>
            </a:endParaRPr>
          </a:p>
        </p:txBody>
      </p:sp>
    </p:spTree>
    <p:extLst>
      <p:ext uri="{BB962C8B-B14F-4D97-AF65-F5344CB8AC3E}">
        <p14:creationId xmlns:p14="http://schemas.microsoft.com/office/powerpoint/2010/main" val="1385275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888D2AA3-3B86-4422-99CF-7BAF625FF9B3}" type="slidenum">
              <a:rPr lang="en-US">
                <a:solidFill>
                  <a:srgbClr val="000000"/>
                </a:solidFill>
              </a:rPr>
              <a:pPr/>
              <a:t>13</a:t>
            </a:fld>
            <a:endParaRPr lang="en-US" dirty="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83116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1" y="1314450"/>
            <a:ext cx="8658224" cy="5314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idx="4294967295"/>
          </p:nvPr>
        </p:nvSpPr>
        <p:spPr>
          <a:xfrm>
            <a:off x="333374" y="-115887"/>
            <a:ext cx="6353175" cy="1173162"/>
          </a:xfrm>
          <a:prstGeom prst="rect">
            <a:avLst/>
          </a:prstGeom>
        </p:spPr>
        <p:txBody>
          <a:bodyPr/>
          <a:lstStyle/>
          <a:p>
            <a:pPr algn="l"/>
            <a:endParaRPr lang="en-US" sz="3600" b="1" dirty="0"/>
          </a:p>
        </p:txBody>
      </p:sp>
    </p:spTree>
    <p:extLst>
      <p:ext uri="{BB962C8B-B14F-4D97-AF65-F5344CB8AC3E}">
        <p14:creationId xmlns:p14="http://schemas.microsoft.com/office/powerpoint/2010/main" val="25830804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65692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52384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525564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824" y="3886655"/>
            <a:ext cx="6400354" cy="1752451"/>
          </a:xfrm>
        </p:spPr>
        <p:txBody>
          <a:bodyPr/>
          <a:lstStyle>
            <a:lvl1pPr marL="0" indent="0" algn="ctr">
              <a:buNone/>
              <a:defRPr/>
            </a:lvl1pPr>
            <a:lvl2pPr marL="321324" indent="0" algn="ctr">
              <a:buNone/>
              <a:defRPr/>
            </a:lvl2pPr>
            <a:lvl3pPr marL="642651" indent="0" algn="ctr">
              <a:buNone/>
              <a:defRPr/>
            </a:lvl3pPr>
            <a:lvl4pPr marL="963975" indent="0" algn="ctr">
              <a:buNone/>
              <a:defRPr/>
            </a:lvl4pPr>
            <a:lvl5pPr marL="1285302" indent="0" algn="ctr">
              <a:buNone/>
              <a:defRPr/>
            </a:lvl5pPr>
            <a:lvl6pPr marL="1606628" indent="0" algn="ctr">
              <a:buNone/>
              <a:defRPr/>
            </a:lvl6pPr>
            <a:lvl7pPr marL="1927954" indent="0" algn="ctr">
              <a:buNone/>
              <a:defRPr/>
            </a:lvl7pPr>
            <a:lvl8pPr marL="2249281" indent="0" algn="ctr">
              <a:buNone/>
              <a:defRPr/>
            </a:lvl8pPr>
            <a:lvl9pPr marL="2570607"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409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8568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2"/>
            <a:ext cx="7772176" cy="1361777"/>
          </a:xfrm>
        </p:spPr>
        <p:txBody>
          <a:bodyPr anchor="t"/>
          <a:lstStyle>
            <a:lvl1pPr algn="l">
              <a:defRPr sz="2812" b="1" cap="all"/>
            </a:lvl1pPr>
          </a:lstStyle>
          <a:p>
            <a:r>
              <a:rPr lang="en-US" smtClean="0"/>
              <a:t>Click to edit Master title style</a:t>
            </a:r>
            <a:endParaRPr lang="en-US"/>
          </a:p>
        </p:txBody>
      </p:sp>
      <p:sp>
        <p:nvSpPr>
          <p:cNvPr id="3" name="Text Placeholder 2"/>
          <p:cNvSpPr>
            <a:spLocks noGrp="1"/>
          </p:cNvSpPr>
          <p:nvPr>
            <p:ph type="body" idx="1"/>
          </p:nvPr>
        </p:nvSpPr>
        <p:spPr>
          <a:xfrm>
            <a:off x="722189" y="2906613"/>
            <a:ext cx="7772176" cy="1500188"/>
          </a:xfrm>
        </p:spPr>
        <p:txBody>
          <a:bodyPr anchor="b"/>
          <a:lstStyle>
            <a:lvl1pPr marL="0" indent="0">
              <a:buNone/>
              <a:defRPr sz="1406"/>
            </a:lvl1pPr>
            <a:lvl2pPr marL="321324" indent="0">
              <a:buNone/>
              <a:defRPr sz="1266"/>
            </a:lvl2pPr>
            <a:lvl3pPr marL="642651" indent="0">
              <a:buNone/>
              <a:defRPr sz="1125"/>
            </a:lvl3pPr>
            <a:lvl4pPr marL="963975" indent="0">
              <a:buNone/>
              <a:defRPr sz="984"/>
            </a:lvl4pPr>
            <a:lvl5pPr marL="1285302" indent="0">
              <a:buNone/>
              <a:defRPr sz="984"/>
            </a:lvl5pPr>
            <a:lvl6pPr marL="1606628" indent="0">
              <a:buNone/>
              <a:defRPr sz="984"/>
            </a:lvl6pPr>
            <a:lvl7pPr marL="1927954" indent="0">
              <a:buNone/>
              <a:defRPr sz="984"/>
            </a:lvl7pPr>
            <a:lvl8pPr marL="2249281" indent="0">
              <a:buNone/>
              <a:defRPr sz="984"/>
            </a:lvl8pPr>
            <a:lvl9pPr marL="2570607" indent="0">
              <a:buNone/>
              <a:defRPr sz="984"/>
            </a:lvl9pPr>
          </a:lstStyle>
          <a:p>
            <a:pPr lvl="0"/>
            <a:r>
              <a:rPr lang="en-US" smtClean="0"/>
              <a:t>Click to edit Master text styles</a:t>
            </a:r>
          </a:p>
        </p:txBody>
      </p:sp>
    </p:spTree>
    <p:extLst>
      <p:ext uri="{BB962C8B-B14F-4D97-AF65-F5344CB8AC3E}">
        <p14:creationId xmlns:p14="http://schemas.microsoft.com/office/powerpoint/2010/main" val="313204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2970" y="1946680"/>
            <a:ext cx="3625453" cy="4018359"/>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5578" y="1946680"/>
            <a:ext cx="3625453" cy="4018359"/>
          </a:xfrm>
        </p:spPr>
        <p:txBody>
          <a:bodyPr/>
          <a:lstStyle>
            <a:lvl1pPr>
              <a:defRPr sz="1969"/>
            </a:lvl1pPr>
            <a:lvl2pPr>
              <a:defRPr sz="1687"/>
            </a:lvl2pPr>
            <a:lvl3pPr>
              <a:defRPr sz="1406"/>
            </a:lvl3pPr>
            <a:lvl4pPr>
              <a:defRPr sz="1266"/>
            </a:lvl4pPr>
            <a:lvl5pPr>
              <a:defRPr sz="1266"/>
            </a:lvl5pPr>
            <a:lvl6pPr>
              <a:defRPr sz="1266"/>
            </a:lvl6pPr>
            <a:lvl7pPr>
              <a:defRPr sz="1266"/>
            </a:lvl7pPr>
            <a:lvl8pPr>
              <a:defRPr sz="1266"/>
            </a:lvl8pPr>
            <a:lvl9pPr>
              <a:defRPr sz="126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6114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687" b="1"/>
            </a:lvl1pPr>
            <a:lvl2pPr marL="321324" indent="0">
              <a:buNone/>
              <a:defRPr sz="1406" b="1"/>
            </a:lvl2pPr>
            <a:lvl3pPr marL="642651" indent="0">
              <a:buNone/>
              <a:defRPr sz="1266" b="1"/>
            </a:lvl3pPr>
            <a:lvl4pPr marL="963975" indent="0">
              <a:buNone/>
              <a:defRPr sz="1125" b="1"/>
            </a:lvl4pPr>
            <a:lvl5pPr marL="1285302" indent="0">
              <a:buNone/>
              <a:defRPr sz="1125" b="1"/>
            </a:lvl5pPr>
            <a:lvl6pPr marL="1606628" indent="0">
              <a:buNone/>
              <a:defRPr sz="1125" b="1"/>
            </a:lvl6pPr>
            <a:lvl7pPr marL="1927954" indent="0">
              <a:buNone/>
              <a:defRPr sz="1125" b="1"/>
            </a:lvl7pPr>
            <a:lvl8pPr marL="2249281" indent="0">
              <a:buNone/>
              <a:defRPr sz="1125" b="1"/>
            </a:lvl8pPr>
            <a:lvl9pPr marL="2570607" indent="0">
              <a:buNone/>
              <a:defRPr sz="1125" b="1"/>
            </a:lvl9pPr>
          </a:lstStyle>
          <a:p>
            <a:pPr lvl="0"/>
            <a:r>
              <a:rPr lang="en-US"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687"/>
            </a:lvl1pPr>
            <a:lvl2pPr>
              <a:defRPr sz="1406"/>
            </a:lvl2pPr>
            <a:lvl3pPr>
              <a:defRPr sz="1266"/>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687" b="1"/>
            </a:lvl1pPr>
            <a:lvl2pPr marL="321324" indent="0">
              <a:buNone/>
              <a:defRPr sz="1406" b="1"/>
            </a:lvl2pPr>
            <a:lvl3pPr marL="642651" indent="0">
              <a:buNone/>
              <a:defRPr sz="1266" b="1"/>
            </a:lvl3pPr>
            <a:lvl4pPr marL="963975" indent="0">
              <a:buNone/>
              <a:defRPr sz="1125" b="1"/>
            </a:lvl4pPr>
            <a:lvl5pPr marL="1285302" indent="0">
              <a:buNone/>
              <a:defRPr sz="1125" b="1"/>
            </a:lvl5pPr>
            <a:lvl6pPr marL="1606628" indent="0">
              <a:buNone/>
              <a:defRPr sz="1125" b="1"/>
            </a:lvl6pPr>
            <a:lvl7pPr marL="1927954" indent="0">
              <a:buNone/>
              <a:defRPr sz="1125" b="1"/>
            </a:lvl7pPr>
            <a:lvl8pPr marL="2249281" indent="0">
              <a:buNone/>
              <a:defRPr sz="1125" b="1"/>
            </a:lvl8pPr>
            <a:lvl9pPr marL="2570607" indent="0">
              <a:buNone/>
              <a:defRPr sz="1125" b="1"/>
            </a:lvl9pPr>
          </a:lstStyle>
          <a:p>
            <a:pPr lvl="0"/>
            <a:r>
              <a:rPr lang="en-US"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687"/>
            </a:lvl1pPr>
            <a:lvl2pPr>
              <a:defRPr sz="1406"/>
            </a:lvl2pPr>
            <a:lvl3pPr>
              <a:defRPr sz="1266"/>
            </a:lvl3pPr>
            <a:lvl4pPr>
              <a:defRPr sz="1125"/>
            </a:lvl4pPr>
            <a:lvl5pPr>
              <a:defRPr sz="1125"/>
            </a:lvl5pPr>
            <a:lvl6pPr>
              <a:defRPr sz="1125"/>
            </a:lvl6pPr>
            <a:lvl7pPr>
              <a:defRPr sz="1125"/>
            </a:lvl7pPr>
            <a:lvl8pPr>
              <a:defRPr sz="1125"/>
            </a:lvl8pPr>
            <a:lvl9pPr>
              <a:defRPr sz="11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0877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47350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071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lpes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19" y="-16276"/>
            <a:ext cx="6629400" cy="1107996"/>
          </a:xfrm>
          <a:prstGeom prst="rect">
            <a:avLst/>
          </a:prstGeom>
        </p:spPr>
        <p:txBody>
          <a:bodyPr wrap="square" anchor="ctr" anchorCtr="1">
            <a:spAutoFit/>
          </a:bodyPr>
          <a:lstStyle>
            <a:lvl1pPr>
              <a:defRPr lang="en-US" sz="3300" b="0">
                <a:latin typeface="+mn-lt"/>
                <a:ea typeface="+mn-ea"/>
                <a:cs typeface="+mn-cs"/>
              </a:defRPr>
            </a:lvl1pPr>
          </a:lstStyle>
          <a:p>
            <a:pPr marL="0" lvl="0"/>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39D46B3-4686-4835-97D3-129100525A2B}" type="slidenum">
              <a:rPr lang="en-US" smtClean="0"/>
              <a:t>‹#›</a:t>
            </a:fld>
            <a:endParaRPr lang="en-US" dirty="0"/>
          </a:p>
        </p:txBody>
      </p:sp>
    </p:spTree>
    <p:extLst>
      <p:ext uri="{BB962C8B-B14F-4D97-AF65-F5344CB8AC3E}">
        <p14:creationId xmlns:p14="http://schemas.microsoft.com/office/powerpoint/2010/main" val="382242513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55" y="273481"/>
            <a:ext cx="3008189" cy="1161975"/>
          </a:xfrm>
        </p:spPr>
        <p:txBody>
          <a:bodyPr anchor="b"/>
          <a:lstStyle>
            <a:lvl1pPr algn="l">
              <a:defRPr sz="1406" b="1"/>
            </a:lvl1pPr>
          </a:lstStyle>
          <a:p>
            <a:r>
              <a:rPr lang="en-US" smtClean="0"/>
              <a:t>Click to edit Master title style</a:t>
            </a:r>
            <a:endParaRPr lang="en-US"/>
          </a:p>
        </p:txBody>
      </p:sp>
      <p:sp>
        <p:nvSpPr>
          <p:cNvPr id="3" name="Content Placeholder 2"/>
          <p:cNvSpPr>
            <a:spLocks noGrp="1"/>
          </p:cNvSpPr>
          <p:nvPr>
            <p:ph idx="1"/>
          </p:nvPr>
        </p:nvSpPr>
        <p:spPr>
          <a:xfrm>
            <a:off x="3575224" y="273473"/>
            <a:ext cx="5111130" cy="5852294"/>
          </a:xfrm>
        </p:spPr>
        <p:txBody>
          <a:bodyPr/>
          <a:lstStyle>
            <a:lvl1pPr>
              <a:defRPr sz="2180"/>
            </a:lvl1pPr>
            <a:lvl2pPr>
              <a:defRPr sz="1969"/>
            </a:lvl2pPr>
            <a:lvl3pPr>
              <a:defRPr sz="1687"/>
            </a:lvl3pPr>
            <a:lvl4pPr>
              <a:defRPr sz="1406"/>
            </a:lvl4pPr>
            <a:lvl5pPr>
              <a:defRPr sz="1406"/>
            </a:lvl5pPr>
            <a:lvl6pPr>
              <a:defRPr sz="1406"/>
            </a:lvl6pPr>
            <a:lvl7pPr>
              <a:defRPr sz="1406"/>
            </a:lvl7pPr>
            <a:lvl8pPr>
              <a:defRPr sz="1406"/>
            </a:lvl8pPr>
            <a:lvl9pPr>
              <a:defRPr sz="1406"/>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655" y="1435448"/>
            <a:ext cx="3008189" cy="4690318"/>
          </a:xfrm>
        </p:spPr>
        <p:txBody>
          <a:bodyPr/>
          <a:lstStyle>
            <a:lvl1pPr marL="0" indent="0">
              <a:buNone/>
              <a:defRPr sz="984"/>
            </a:lvl1pPr>
            <a:lvl2pPr marL="321324" indent="0">
              <a:buNone/>
              <a:defRPr sz="773"/>
            </a:lvl2pPr>
            <a:lvl3pPr marL="642651" indent="0">
              <a:buNone/>
              <a:defRPr sz="703"/>
            </a:lvl3pPr>
            <a:lvl4pPr marL="963975" indent="0">
              <a:buNone/>
              <a:defRPr sz="633"/>
            </a:lvl4pPr>
            <a:lvl5pPr marL="1285302" indent="0">
              <a:buNone/>
              <a:defRPr sz="633"/>
            </a:lvl5pPr>
            <a:lvl6pPr marL="1606628" indent="0">
              <a:buNone/>
              <a:defRPr sz="633"/>
            </a:lvl6pPr>
            <a:lvl7pPr marL="1927954" indent="0">
              <a:buNone/>
              <a:defRPr sz="633"/>
            </a:lvl7pPr>
            <a:lvl8pPr marL="2249281" indent="0">
              <a:buNone/>
              <a:defRPr sz="633"/>
            </a:lvl8pPr>
            <a:lvl9pPr marL="2570607" indent="0">
              <a:buNone/>
              <a:defRPr sz="633"/>
            </a:lvl9pPr>
          </a:lstStyle>
          <a:p>
            <a:pPr lvl="0"/>
            <a:r>
              <a:rPr lang="en-US" smtClean="0"/>
              <a:t>Click to edit Master text styles</a:t>
            </a:r>
          </a:p>
        </p:txBody>
      </p:sp>
    </p:spTree>
    <p:extLst>
      <p:ext uri="{BB962C8B-B14F-4D97-AF65-F5344CB8AC3E}">
        <p14:creationId xmlns:p14="http://schemas.microsoft.com/office/powerpoint/2010/main" val="23904643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43" y="4800824"/>
            <a:ext cx="5486177" cy="567035"/>
          </a:xfrm>
        </p:spPr>
        <p:txBody>
          <a:bodyPr anchor="b"/>
          <a:lstStyle>
            <a:lvl1pPr algn="l">
              <a:defRPr sz="1406" b="1"/>
            </a:lvl1pPr>
          </a:lstStyle>
          <a:p>
            <a:r>
              <a:rPr lang="en-US" smtClean="0"/>
              <a:t>Click to edit Master title style</a:t>
            </a:r>
            <a:endParaRPr lang="en-US"/>
          </a:p>
        </p:txBody>
      </p:sp>
      <p:sp>
        <p:nvSpPr>
          <p:cNvPr id="3" name="Picture Placeholder 2"/>
          <p:cNvSpPr>
            <a:spLocks noGrp="1"/>
          </p:cNvSpPr>
          <p:nvPr>
            <p:ph type="pic" idx="1"/>
          </p:nvPr>
        </p:nvSpPr>
        <p:spPr>
          <a:xfrm>
            <a:off x="1792643" y="612800"/>
            <a:ext cx="5486177" cy="4114354"/>
          </a:xfrm>
        </p:spPr>
        <p:txBody>
          <a:bodyPr/>
          <a:lstStyle>
            <a:lvl1pPr marL="0" indent="0">
              <a:buNone/>
              <a:defRPr sz="2180"/>
            </a:lvl1pPr>
            <a:lvl2pPr marL="321324" indent="0">
              <a:buNone/>
              <a:defRPr sz="1969"/>
            </a:lvl2pPr>
            <a:lvl3pPr marL="642651" indent="0">
              <a:buNone/>
              <a:defRPr sz="1687"/>
            </a:lvl3pPr>
            <a:lvl4pPr marL="963975" indent="0">
              <a:buNone/>
              <a:defRPr sz="1406"/>
            </a:lvl4pPr>
            <a:lvl5pPr marL="1285302" indent="0">
              <a:buNone/>
              <a:defRPr sz="1406"/>
            </a:lvl5pPr>
            <a:lvl6pPr marL="1606628" indent="0">
              <a:buNone/>
              <a:defRPr sz="1406"/>
            </a:lvl6pPr>
            <a:lvl7pPr marL="1927954" indent="0">
              <a:buNone/>
              <a:defRPr sz="1406"/>
            </a:lvl7pPr>
            <a:lvl8pPr marL="2249281" indent="0">
              <a:buNone/>
              <a:defRPr sz="1406"/>
            </a:lvl8pPr>
            <a:lvl9pPr marL="2570607" indent="0">
              <a:buNone/>
              <a:defRPr sz="1406"/>
            </a:lvl9pPr>
          </a:lstStyle>
          <a:p>
            <a:pPr lvl="0"/>
            <a:endParaRPr lang="en-US" noProof="0" smtClean="0">
              <a:sym typeface="Helvetica Light" charset="0"/>
            </a:endParaRPr>
          </a:p>
        </p:txBody>
      </p:sp>
      <p:sp>
        <p:nvSpPr>
          <p:cNvPr id="4" name="Text Placeholder 3"/>
          <p:cNvSpPr>
            <a:spLocks noGrp="1"/>
          </p:cNvSpPr>
          <p:nvPr>
            <p:ph type="body" sz="half" idx="2"/>
          </p:nvPr>
        </p:nvSpPr>
        <p:spPr>
          <a:xfrm>
            <a:off x="1792643" y="5367860"/>
            <a:ext cx="5486177" cy="804788"/>
          </a:xfrm>
        </p:spPr>
        <p:txBody>
          <a:bodyPr/>
          <a:lstStyle>
            <a:lvl1pPr marL="0" indent="0">
              <a:buNone/>
              <a:defRPr sz="984"/>
            </a:lvl1pPr>
            <a:lvl2pPr marL="321324" indent="0">
              <a:buNone/>
              <a:defRPr sz="773"/>
            </a:lvl2pPr>
            <a:lvl3pPr marL="642651" indent="0">
              <a:buNone/>
              <a:defRPr sz="703"/>
            </a:lvl3pPr>
            <a:lvl4pPr marL="963975" indent="0">
              <a:buNone/>
              <a:defRPr sz="633"/>
            </a:lvl4pPr>
            <a:lvl5pPr marL="1285302" indent="0">
              <a:buNone/>
              <a:defRPr sz="633"/>
            </a:lvl5pPr>
            <a:lvl6pPr marL="1606628" indent="0">
              <a:buNone/>
              <a:defRPr sz="633"/>
            </a:lvl6pPr>
            <a:lvl7pPr marL="1927954" indent="0">
              <a:buNone/>
              <a:defRPr sz="633"/>
            </a:lvl7pPr>
            <a:lvl8pPr marL="2249281" indent="0">
              <a:buNone/>
              <a:defRPr sz="633"/>
            </a:lvl8pPr>
            <a:lvl9pPr marL="2570607" indent="0">
              <a:buNone/>
              <a:defRPr sz="633"/>
            </a:lvl9pPr>
          </a:lstStyle>
          <a:p>
            <a:pPr lvl="0"/>
            <a:r>
              <a:rPr lang="en-US" smtClean="0"/>
              <a:t>Click to edit Master text styles</a:t>
            </a:r>
          </a:p>
        </p:txBody>
      </p:sp>
    </p:spTree>
    <p:extLst>
      <p:ext uri="{BB962C8B-B14F-4D97-AF65-F5344CB8AC3E}">
        <p14:creationId xmlns:p14="http://schemas.microsoft.com/office/powerpoint/2010/main" val="36231982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3576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515" y="178594"/>
            <a:ext cx="1839516" cy="5786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2977" y="178594"/>
            <a:ext cx="5411391" cy="5786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3746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1" y="1314450"/>
            <a:ext cx="8658224" cy="53149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
          <p:cNvSpPr>
            <a:spLocks noGrp="1"/>
          </p:cNvSpPr>
          <p:nvPr>
            <p:ph type="title" idx="4294967295"/>
          </p:nvPr>
        </p:nvSpPr>
        <p:spPr>
          <a:xfrm>
            <a:off x="333374" y="-115887"/>
            <a:ext cx="6353175" cy="1173162"/>
          </a:xfrm>
          <a:prstGeom prst="rect">
            <a:avLst/>
          </a:prstGeom>
        </p:spPr>
        <p:txBody>
          <a:bodyPr/>
          <a:lstStyle/>
          <a:p>
            <a:pPr algn="l"/>
            <a:endParaRPr lang="en-US" sz="3600" b="1" dirty="0"/>
          </a:p>
        </p:txBody>
      </p:sp>
    </p:spTree>
    <p:extLst>
      <p:ext uri="{BB962C8B-B14F-4D97-AF65-F5344CB8AC3E}">
        <p14:creationId xmlns:p14="http://schemas.microsoft.com/office/powerpoint/2010/main" val="332382914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Alpes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19" y="-16276"/>
            <a:ext cx="6629400" cy="1107996"/>
          </a:xfrm>
          <a:prstGeom prst="rect">
            <a:avLst/>
          </a:prstGeom>
        </p:spPr>
        <p:txBody>
          <a:bodyPr wrap="square" anchor="ctr" anchorCtr="1">
            <a:spAutoFit/>
          </a:bodyPr>
          <a:lstStyle>
            <a:lvl1pPr>
              <a:defRPr lang="en-US" sz="3300" b="0">
                <a:latin typeface="+mn-lt"/>
                <a:ea typeface="+mn-ea"/>
                <a:cs typeface="+mn-cs"/>
              </a:defRPr>
            </a:lvl1pPr>
          </a:lstStyle>
          <a:p>
            <a:pPr marL="0" lvl="0"/>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439D46B3-4686-4835-97D3-129100525A2B}"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6094112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76414058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46192716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6619875" cy="1143000"/>
          </a:xfrm>
          <a:prstGeom prst="rect">
            <a:avLst/>
          </a:prstGeom>
        </p:spPr>
        <p:txBody>
          <a:bodyPr/>
          <a:lstStyle>
            <a:lvl1pPr>
              <a:defRPr sz="3200">
                <a:latin typeface="+mn-lt"/>
              </a:defRPr>
            </a:lvl1pPr>
          </a:lstStyle>
          <a:p>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060124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56322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02144210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1267030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52861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332193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3364529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25820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157509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44871" indent="0" algn="ctr">
              <a:buNone/>
              <a:defRPr>
                <a:solidFill>
                  <a:schemeClr val="tx1">
                    <a:tint val="75000"/>
                  </a:schemeClr>
                </a:solidFill>
              </a:defRPr>
            </a:lvl2pPr>
            <a:lvl3pPr marL="889812" indent="0" algn="ctr">
              <a:buNone/>
              <a:defRPr>
                <a:solidFill>
                  <a:schemeClr val="tx1">
                    <a:tint val="75000"/>
                  </a:schemeClr>
                </a:solidFill>
              </a:defRPr>
            </a:lvl3pPr>
            <a:lvl4pPr marL="1334623" indent="0" algn="ctr">
              <a:buNone/>
              <a:defRPr>
                <a:solidFill>
                  <a:schemeClr val="tx1">
                    <a:tint val="75000"/>
                  </a:schemeClr>
                </a:solidFill>
              </a:defRPr>
            </a:lvl4pPr>
            <a:lvl5pPr marL="1779497" indent="0" algn="ctr">
              <a:buNone/>
              <a:defRPr>
                <a:solidFill>
                  <a:schemeClr val="tx1">
                    <a:tint val="75000"/>
                  </a:schemeClr>
                </a:solidFill>
              </a:defRPr>
            </a:lvl5pPr>
            <a:lvl6pPr marL="2224373" indent="0" algn="ctr">
              <a:buNone/>
              <a:defRPr>
                <a:solidFill>
                  <a:schemeClr val="tx1">
                    <a:tint val="75000"/>
                  </a:schemeClr>
                </a:solidFill>
              </a:defRPr>
            </a:lvl6pPr>
            <a:lvl7pPr marL="2669243" indent="0" algn="ctr">
              <a:buNone/>
              <a:defRPr>
                <a:solidFill>
                  <a:schemeClr val="tx1">
                    <a:tint val="75000"/>
                  </a:schemeClr>
                </a:solidFill>
              </a:defRPr>
            </a:lvl7pPr>
            <a:lvl8pPr marL="3114116" indent="0" algn="ctr">
              <a:buNone/>
              <a:defRPr>
                <a:solidFill>
                  <a:schemeClr val="tx1">
                    <a:tint val="75000"/>
                  </a:schemeClr>
                </a:solidFill>
              </a:defRPr>
            </a:lvl8pPr>
            <a:lvl9pPr marL="35589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3627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33641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43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831"/>
            <a:ext cx="7772400" cy="1500187"/>
          </a:xfrm>
        </p:spPr>
        <p:txBody>
          <a:bodyPr anchor="b"/>
          <a:lstStyle>
            <a:lvl1pPr marL="0" indent="0">
              <a:buNone/>
              <a:defRPr sz="2000">
                <a:solidFill>
                  <a:schemeClr val="tx1">
                    <a:tint val="75000"/>
                  </a:schemeClr>
                </a:solidFill>
              </a:defRPr>
            </a:lvl1pPr>
            <a:lvl2pPr marL="444871" indent="0">
              <a:buNone/>
              <a:defRPr sz="1800">
                <a:solidFill>
                  <a:schemeClr val="tx1">
                    <a:tint val="75000"/>
                  </a:schemeClr>
                </a:solidFill>
              </a:defRPr>
            </a:lvl2pPr>
            <a:lvl3pPr marL="889812" indent="0">
              <a:buNone/>
              <a:defRPr sz="1600">
                <a:solidFill>
                  <a:schemeClr val="tx1">
                    <a:tint val="75000"/>
                  </a:schemeClr>
                </a:solidFill>
              </a:defRPr>
            </a:lvl3pPr>
            <a:lvl4pPr marL="1334623" indent="0">
              <a:buNone/>
              <a:defRPr sz="1400">
                <a:solidFill>
                  <a:schemeClr val="tx1">
                    <a:tint val="75000"/>
                  </a:schemeClr>
                </a:solidFill>
              </a:defRPr>
            </a:lvl4pPr>
            <a:lvl5pPr marL="1779497" indent="0">
              <a:buNone/>
              <a:defRPr sz="1400">
                <a:solidFill>
                  <a:schemeClr val="tx1">
                    <a:tint val="75000"/>
                  </a:schemeClr>
                </a:solidFill>
              </a:defRPr>
            </a:lvl5pPr>
            <a:lvl6pPr marL="2224373" indent="0">
              <a:buNone/>
              <a:defRPr sz="1400">
                <a:solidFill>
                  <a:schemeClr val="tx1">
                    <a:tint val="75000"/>
                  </a:schemeClr>
                </a:solidFill>
              </a:defRPr>
            </a:lvl6pPr>
            <a:lvl7pPr marL="2669243" indent="0">
              <a:buNone/>
              <a:defRPr sz="1400">
                <a:solidFill>
                  <a:schemeClr val="tx1">
                    <a:tint val="75000"/>
                  </a:schemeClr>
                </a:solidFill>
              </a:defRPr>
            </a:lvl7pPr>
            <a:lvl8pPr marL="3114116" indent="0">
              <a:buNone/>
              <a:defRPr sz="1400">
                <a:solidFill>
                  <a:schemeClr val="tx1">
                    <a:tint val="75000"/>
                  </a:schemeClr>
                </a:solidFill>
              </a:defRPr>
            </a:lvl8pPr>
            <a:lvl9pPr marL="355897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18231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73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73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323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06878532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44871" indent="0">
              <a:buNone/>
              <a:defRPr sz="2000" b="1"/>
            </a:lvl2pPr>
            <a:lvl3pPr marL="889812" indent="0">
              <a:buNone/>
              <a:defRPr sz="1800" b="1"/>
            </a:lvl3pPr>
            <a:lvl4pPr marL="1334623" indent="0">
              <a:buNone/>
              <a:defRPr sz="1600" b="1"/>
            </a:lvl4pPr>
            <a:lvl5pPr marL="1779497" indent="0">
              <a:buNone/>
              <a:defRPr sz="1600" b="1"/>
            </a:lvl5pPr>
            <a:lvl6pPr marL="2224373" indent="0">
              <a:buNone/>
              <a:defRPr sz="1600" b="1"/>
            </a:lvl6pPr>
            <a:lvl7pPr marL="2669243" indent="0">
              <a:buNone/>
              <a:defRPr sz="1600" b="1"/>
            </a:lvl7pPr>
            <a:lvl8pPr marL="3114116" indent="0">
              <a:buNone/>
              <a:defRPr sz="1600" b="1"/>
            </a:lvl8pPr>
            <a:lvl9pPr marL="355897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44871" indent="0">
              <a:buNone/>
              <a:defRPr sz="2000" b="1"/>
            </a:lvl2pPr>
            <a:lvl3pPr marL="889812" indent="0">
              <a:buNone/>
              <a:defRPr sz="1800" b="1"/>
            </a:lvl3pPr>
            <a:lvl4pPr marL="1334623" indent="0">
              <a:buNone/>
              <a:defRPr sz="1600" b="1"/>
            </a:lvl4pPr>
            <a:lvl5pPr marL="1779497" indent="0">
              <a:buNone/>
              <a:defRPr sz="1600" b="1"/>
            </a:lvl5pPr>
            <a:lvl6pPr marL="2224373" indent="0">
              <a:buNone/>
              <a:defRPr sz="1600" b="1"/>
            </a:lvl6pPr>
            <a:lvl7pPr marL="2669243" indent="0">
              <a:buNone/>
              <a:defRPr sz="1600" b="1"/>
            </a:lvl7pPr>
            <a:lvl8pPr marL="3114116" indent="0">
              <a:buNone/>
              <a:defRPr sz="1600" b="1"/>
            </a:lvl8pPr>
            <a:lvl9pPr marL="355897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8675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61297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7587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58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44871" indent="0">
              <a:buNone/>
              <a:defRPr sz="1200"/>
            </a:lvl2pPr>
            <a:lvl3pPr marL="889812" indent="0">
              <a:buNone/>
              <a:defRPr sz="1000"/>
            </a:lvl3pPr>
            <a:lvl4pPr marL="1334623" indent="0">
              <a:buNone/>
              <a:defRPr sz="900"/>
            </a:lvl4pPr>
            <a:lvl5pPr marL="1779497" indent="0">
              <a:buNone/>
              <a:defRPr sz="900"/>
            </a:lvl5pPr>
            <a:lvl6pPr marL="2224373" indent="0">
              <a:buNone/>
              <a:defRPr sz="900"/>
            </a:lvl6pPr>
            <a:lvl7pPr marL="2669243" indent="0">
              <a:buNone/>
              <a:defRPr sz="900"/>
            </a:lvl7pPr>
            <a:lvl8pPr marL="3114116" indent="0">
              <a:buNone/>
              <a:defRPr sz="900"/>
            </a:lvl8pPr>
            <a:lvl9pPr marL="355897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32010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44871" indent="0">
              <a:buNone/>
              <a:defRPr sz="2800"/>
            </a:lvl2pPr>
            <a:lvl3pPr marL="889812" indent="0">
              <a:buNone/>
              <a:defRPr sz="2400"/>
            </a:lvl3pPr>
            <a:lvl4pPr marL="1334623" indent="0">
              <a:buNone/>
              <a:defRPr sz="2000"/>
            </a:lvl4pPr>
            <a:lvl5pPr marL="1779497" indent="0">
              <a:buNone/>
              <a:defRPr sz="2000"/>
            </a:lvl5pPr>
            <a:lvl6pPr marL="2224373" indent="0">
              <a:buNone/>
              <a:defRPr sz="2000"/>
            </a:lvl6pPr>
            <a:lvl7pPr marL="2669243" indent="0">
              <a:buNone/>
              <a:defRPr sz="2000"/>
            </a:lvl7pPr>
            <a:lvl8pPr marL="3114116" indent="0">
              <a:buNone/>
              <a:defRPr sz="2000"/>
            </a:lvl8pPr>
            <a:lvl9pPr marL="3558978"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44871" indent="0">
              <a:buNone/>
              <a:defRPr sz="1200"/>
            </a:lvl2pPr>
            <a:lvl3pPr marL="889812" indent="0">
              <a:buNone/>
              <a:defRPr sz="1000"/>
            </a:lvl3pPr>
            <a:lvl4pPr marL="1334623" indent="0">
              <a:buNone/>
              <a:defRPr sz="900"/>
            </a:lvl4pPr>
            <a:lvl5pPr marL="1779497" indent="0">
              <a:buNone/>
              <a:defRPr sz="900"/>
            </a:lvl5pPr>
            <a:lvl6pPr marL="2224373" indent="0">
              <a:buNone/>
              <a:defRPr sz="900"/>
            </a:lvl6pPr>
            <a:lvl7pPr marL="2669243" indent="0">
              <a:buNone/>
              <a:defRPr sz="900"/>
            </a:lvl7pPr>
            <a:lvl8pPr marL="3114116" indent="0">
              <a:buNone/>
              <a:defRPr sz="900"/>
            </a:lvl8pPr>
            <a:lvl9pPr marL="355897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99518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27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7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517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21BB8-495E-46BC-9F46-5E7C92D679A5}" type="datetimeFigureOut">
              <a:rPr lang="en-US" smtClean="0">
                <a:solidFill>
                  <a:prstClr val="black">
                    <a:tint val="75000"/>
                  </a:prstClr>
                </a:solidFill>
              </a:rPr>
              <a:pPr/>
              <a:t>12/7/2017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6D10090-4924-486D-92ED-66D9784C13D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2947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6619875" cy="1143000"/>
          </a:xfrm>
          <a:prstGeom prst="rect">
            <a:avLst/>
          </a:prstGeom>
        </p:spPr>
        <p:txBody>
          <a:bodyPr/>
          <a:lstStyle>
            <a:lvl1pPr>
              <a:defRPr sz="3200">
                <a:latin typeface="+mn-lt"/>
              </a:defRPr>
            </a:lvl1pPr>
          </a:lstStyle>
          <a:p>
            <a:r>
              <a:rPr lang="en-US" dirty="0" smtClean="0"/>
              <a:t/>
            </a:r>
            <a:br>
              <a:rPr lang="en-US" dirty="0" smtClean="0"/>
            </a:br>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235069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3987210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71443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276458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12AA694-00EB-4F4B-AABB-6F50FB178914}" type="slidenum">
              <a:rPr lang="en-US" smtClean="0"/>
              <a:t>‹#›</a:t>
            </a:fld>
            <a:endParaRPr lang="en-US" dirty="0"/>
          </a:p>
        </p:txBody>
      </p:sp>
    </p:spTree>
    <p:extLst>
      <p:ext uri="{BB962C8B-B14F-4D97-AF65-F5344CB8AC3E}">
        <p14:creationId xmlns:p14="http://schemas.microsoft.com/office/powerpoint/2010/main" val="133076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tif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4"/>
          <p:cNvPicPr>
            <a:picLocks noChangeArrowheads="1"/>
          </p:cNvPicPr>
          <p:nvPr userDrawn="1"/>
        </p:nvPicPr>
        <p:blipFill>
          <a:blip r:embed="rId14" cstate="print"/>
          <a:stretch>
            <a:fillRect/>
          </a:stretch>
        </p:blipFill>
        <p:spPr bwMode="auto">
          <a:xfrm>
            <a:off x="6705600" y="304800"/>
            <a:ext cx="2032000" cy="453478"/>
          </a:xfrm>
          <a:prstGeom prst="rect">
            <a:avLst/>
          </a:prstGeom>
          <a:noFill/>
          <a:ln w="12700">
            <a:noFill/>
            <a:miter lim="800000"/>
            <a:headEnd/>
            <a:tailEnd/>
          </a:ln>
        </p:spPr>
      </p:pic>
      <p:sp>
        <p:nvSpPr>
          <p:cNvPr id="8" name="Line 3"/>
          <p:cNvSpPr>
            <a:spLocks noChangeShapeType="1"/>
          </p:cNvSpPr>
          <p:nvPr userDrawn="1"/>
        </p:nvSpPr>
        <p:spPr bwMode="auto">
          <a:xfrm rot="10800000" flipH="1">
            <a:off x="381000" y="1066800"/>
            <a:ext cx="8458200" cy="1588"/>
          </a:xfrm>
          <a:prstGeom prst="line">
            <a:avLst/>
          </a:prstGeom>
          <a:noFill/>
          <a:ln w="63500">
            <a:solidFill>
              <a:srgbClr val="006699"/>
            </a:solidFill>
            <a:prstDash val="solid"/>
            <a:round/>
            <a:headEnd type="none" w="med" len="med"/>
            <a:tailEnd type="none" w="med" len="med"/>
          </a:ln>
        </p:spPr>
        <p:txBody>
          <a:bodyPr/>
          <a:lstStyle/>
          <a:p>
            <a:endParaRPr lang="en-US" dirty="0"/>
          </a:p>
        </p:txBody>
      </p:sp>
      <p:sp>
        <p:nvSpPr>
          <p:cNvPr id="9" name="Title 1"/>
          <p:cNvSpPr txBox="1">
            <a:spLocks/>
          </p:cNvSpPr>
          <p:nvPr userDrawn="1"/>
        </p:nvSpPr>
        <p:spPr>
          <a:xfrm>
            <a:off x="0" y="76201"/>
            <a:ext cx="6705600" cy="914400"/>
          </a:xfrm>
          <a:prstGeom prst="rect">
            <a:avLst/>
          </a:prstGeom>
        </p:spPr>
        <p:txBody>
          <a:bodyPr>
            <a:normAutofit/>
          </a:bodyPr>
          <a:lstStyle>
            <a:lvl1pPr algn="ctr" defTabSz="457200" rtl="0" eaLnBrk="1" latinLnBrk="0" hangingPunct="1">
              <a:spcBef>
                <a:spcPct val="0"/>
              </a:spcBef>
              <a:buNone/>
              <a:defRPr sz="3200" kern="1200">
                <a:solidFill>
                  <a:schemeClr val="tx1"/>
                </a:solidFill>
                <a:latin typeface="+mj-lt"/>
                <a:ea typeface="+mj-ea"/>
                <a:cs typeface="+mj-cs"/>
              </a:defRPr>
            </a:lvl1pPr>
          </a:lstStyle>
          <a:p>
            <a:endParaRPr lang="en-US" dirty="0"/>
          </a:p>
        </p:txBody>
      </p:sp>
      <p:sp>
        <p:nvSpPr>
          <p:cNvPr id="11"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D12AA694-00EB-4F4B-AABB-6F50FB178914}" type="slidenum">
              <a:rPr lang="en-US" smtClean="0"/>
              <a:pPr/>
              <a:t>‹#›</a:t>
            </a:fld>
            <a:endParaRPr lang="en-US" dirty="0"/>
          </a:p>
        </p:txBody>
      </p:sp>
    </p:spTree>
    <p:extLst>
      <p:ext uri="{BB962C8B-B14F-4D97-AF65-F5344CB8AC3E}">
        <p14:creationId xmlns:p14="http://schemas.microsoft.com/office/powerpoint/2010/main" val="802163602"/>
      </p:ext>
    </p:extLst>
  </p:cSld>
  <p:clrMap bg1="lt1" tx1="dk1" bg2="lt2" tx2="dk2" accent1="accent1" accent2="accent2" accent3="accent3" accent4="accent4" accent5="accent5" accent6="accent6" hlink="hlink" folHlink="folHlink"/>
  <p:sldLayoutIdLst>
    <p:sldLayoutId id="2147483741" r:id="rId1"/>
    <p:sldLayoutId id="2147483752" r:id="rId2"/>
    <p:sldLayoutId id="2147483740"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p:cNvSpPr>
          <p:nvPr>
            <p:ph type="title"/>
          </p:nvPr>
        </p:nvSpPr>
        <p:spPr bwMode="auto">
          <a:xfrm>
            <a:off x="892969" y="178594"/>
            <a:ext cx="7358063"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777" tIns="50777" rIns="50777" bIns="50777" numCol="1" anchor="ctr" anchorCtr="0" compatLnSpc="1">
            <a:prstTxWarp prst="textNoShape">
              <a:avLst/>
            </a:prstTxWarp>
          </a:bodyPr>
          <a:lstStyle/>
          <a:p>
            <a:pPr lvl="0"/>
            <a:r>
              <a:rPr lang="en-US" altLang="en-US" smtClean="0">
                <a:sym typeface="Helvetica Light" charset="0"/>
              </a:rPr>
              <a:t>Click to edit Master title style</a:t>
            </a:r>
          </a:p>
        </p:txBody>
      </p:sp>
      <p:sp>
        <p:nvSpPr>
          <p:cNvPr id="3075" name="Rectangle 2"/>
          <p:cNvSpPr>
            <a:spLocks noGrp="1"/>
          </p:cNvSpPr>
          <p:nvPr>
            <p:ph type="body" idx="1"/>
          </p:nvPr>
        </p:nvSpPr>
        <p:spPr bwMode="auto">
          <a:xfrm>
            <a:off x="892969" y="1946672"/>
            <a:ext cx="7358063" cy="4018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50777" tIns="50777" rIns="50777" bIns="50777" numCol="1" anchor="ctr" anchorCtr="0" compatLnSpc="1">
            <a:prstTxWarp prst="textNoShape">
              <a:avLst/>
            </a:prstTxWarp>
          </a:bodyPr>
          <a:lstStyle/>
          <a:p>
            <a:pPr lvl="0"/>
            <a:r>
              <a:rPr lang="en-US" altLang="en-US" smtClean="0">
                <a:sym typeface="Helvetica Light" charset="0"/>
              </a:rPr>
              <a:t>Click to edit Master text styles</a:t>
            </a:r>
          </a:p>
          <a:p>
            <a:pPr lvl="1"/>
            <a:r>
              <a:rPr lang="en-US" altLang="en-US" smtClean="0">
                <a:sym typeface="Helvetica Light" charset="0"/>
              </a:rPr>
              <a:t>Second level</a:t>
            </a:r>
          </a:p>
          <a:p>
            <a:pPr lvl="2"/>
            <a:r>
              <a:rPr lang="en-US" altLang="en-US" smtClean="0">
                <a:sym typeface="Helvetica Light" charset="0"/>
              </a:rPr>
              <a:t>Third level</a:t>
            </a:r>
          </a:p>
          <a:p>
            <a:pPr lvl="3"/>
            <a:r>
              <a:rPr lang="en-US" altLang="en-US" smtClean="0">
                <a:sym typeface="Helvetica Light" charset="0"/>
              </a:rPr>
              <a:t>Fourth level</a:t>
            </a:r>
          </a:p>
          <a:p>
            <a:pPr lvl="4"/>
            <a:r>
              <a:rPr lang="en-US" altLang="en-US" smtClean="0">
                <a:sym typeface="Helvetica Light" charset="0"/>
              </a:rPr>
              <a:t>Fifth level</a:t>
            </a:r>
          </a:p>
        </p:txBody>
      </p:sp>
    </p:spTree>
    <p:extLst>
      <p:ext uri="{BB962C8B-B14F-4D97-AF65-F5344CB8AC3E}">
        <p14:creationId xmlns:p14="http://schemas.microsoft.com/office/powerpoint/2010/main" val="520644674"/>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ctr" defTabSz="405171" rtl="0" eaLnBrk="0" fontAlgn="base" hangingPunct="0">
        <a:spcBef>
          <a:spcPct val="0"/>
        </a:spcBef>
        <a:spcAft>
          <a:spcPct val="0"/>
        </a:spcAft>
        <a:defRPr sz="5625">
          <a:solidFill>
            <a:srgbClr val="000000"/>
          </a:solidFill>
          <a:latin typeface="+mj-lt"/>
          <a:ea typeface="+mj-ea"/>
          <a:cs typeface="+mj-cs"/>
          <a:sym typeface="Helvetica Light" charset="0"/>
        </a:defRPr>
      </a:lvl1pPr>
      <a:lvl2pPr algn="ctr" defTabSz="405171" rtl="0" eaLnBrk="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2pPr>
      <a:lvl3pPr algn="ctr" defTabSz="405171" rtl="0" eaLnBrk="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3pPr>
      <a:lvl4pPr algn="ctr" defTabSz="405171" rtl="0" eaLnBrk="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4pPr>
      <a:lvl5pPr algn="ctr" defTabSz="405171" rtl="0" eaLnBrk="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5pPr>
      <a:lvl6pPr marL="321324" algn="ctr" defTabSz="410583" rtl="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6pPr>
      <a:lvl7pPr marL="642651" algn="ctr" defTabSz="410583" rtl="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7pPr>
      <a:lvl8pPr marL="963975" algn="ctr" defTabSz="410583" rtl="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8pPr>
      <a:lvl9pPr marL="1285302" algn="ctr" defTabSz="410583" rtl="0" fontAlgn="base" hangingPunct="0">
        <a:spcBef>
          <a:spcPct val="0"/>
        </a:spcBef>
        <a:spcAft>
          <a:spcPct val="0"/>
        </a:spcAft>
        <a:defRPr sz="5625">
          <a:solidFill>
            <a:srgbClr val="000000"/>
          </a:solidFill>
          <a:latin typeface="Helvetica Light" charset="0"/>
          <a:ea typeface="Helvetica Light" charset="0"/>
          <a:cs typeface="Helvetica Light" charset="0"/>
          <a:sym typeface="Helvetica Light" charset="0"/>
        </a:defRPr>
      </a:lvl9pPr>
    </p:titleStyle>
    <p:bodyStyle>
      <a:lvl1pPr marL="262301" indent="-262301" algn="l" defTabSz="405171" rtl="0" eaLnBrk="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1pPr>
      <a:lvl2pPr marL="530182" indent="-262301" algn="l" defTabSz="405171" rtl="0" eaLnBrk="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2pPr>
      <a:lvl3pPr marL="798063" indent="-262301" algn="l" defTabSz="405171" rtl="0" eaLnBrk="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3pPr>
      <a:lvl4pPr marL="1065944" indent="-262301" algn="l" defTabSz="405171" rtl="0" eaLnBrk="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4pPr>
      <a:lvl5pPr marL="1333825" indent="-262301" algn="l" defTabSz="405171" rtl="0" eaLnBrk="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5pPr>
      <a:lvl6pPr marL="1660183" indent="-267770" algn="l" defTabSz="410583" rtl="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6pPr>
      <a:lvl7pPr marL="1981507" indent="-267770" algn="l" defTabSz="410583" rtl="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7pPr>
      <a:lvl8pPr marL="2302833" indent="-267770" algn="l" defTabSz="410583" rtl="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8pPr>
      <a:lvl9pPr marL="2624160" indent="-267770" algn="l" defTabSz="410583" rtl="0" fontAlgn="base" hangingPunct="0">
        <a:spcBef>
          <a:spcPts val="2953"/>
        </a:spcBef>
        <a:spcAft>
          <a:spcPct val="0"/>
        </a:spcAft>
        <a:buSzPct val="100000"/>
        <a:buChar char="•"/>
        <a:defRPr sz="2672">
          <a:solidFill>
            <a:srgbClr val="000000"/>
          </a:solidFill>
          <a:latin typeface="+mn-lt"/>
          <a:ea typeface="+mn-ea"/>
          <a:cs typeface="+mn-cs"/>
          <a:sym typeface="Helvetica Light" charset="0"/>
        </a:defRPr>
      </a:lvl9pPr>
    </p:bodyStyle>
    <p:otherStyle>
      <a:defPPr>
        <a:defRPr lang="en-US"/>
      </a:defPPr>
      <a:lvl1pPr marL="0" algn="l" defTabSz="642651" rtl="0" eaLnBrk="1" latinLnBrk="0" hangingPunct="1">
        <a:defRPr sz="1266" kern="1200">
          <a:solidFill>
            <a:schemeClr val="tx1"/>
          </a:solidFill>
          <a:latin typeface="+mn-lt"/>
          <a:ea typeface="+mn-ea"/>
          <a:cs typeface="+mn-cs"/>
        </a:defRPr>
      </a:lvl1pPr>
      <a:lvl2pPr marL="321324" algn="l" defTabSz="642651" rtl="0" eaLnBrk="1" latinLnBrk="0" hangingPunct="1">
        <a:defRPr sz="1266" kern="1200">
          <a:solidFill>
            <a:schemeClr val="tx1"/>
          </a:solidFill>
          <a:latin typeface="+mn-lt"/>
          <a:ea typeface="+mn-ea"/>
          <a:cs typeface="+mn-cs"/>
        </a:defRPr>
      </a:lvl2pPr>
      <a:lvl3pPr marL="642651" algn="l" defTabSz="642651" rtl="0" eaLnBrk="1" latinLnBrk="0" hangingPunct="1">
        <a:defRPr sz="1266" kern="1200">
          <a:solidFill>
            <a:schemeClr val="tx1"/>
          </a:solidFill>
          <a:latin typeface="+mn-lt"/>
          <a:ea typeface="+mn-ea"/>
          <a:cs typeface="+mn-cs"/>
        </a:defRPr>
      </a:lvl3pPr>
      <a:lvl4pPr marL="963975" algn="l" defTabSz="642651" rtl="0" eaLnBrk="1" latinLnBrk="0" hangingPunct="1">
        <a:defRPr sz="1266" kern="1200">
          <a:solidFill>
            <a:schemeClr val="tx1"/>
          </a:solidFill>
          <a:latin typeface="+mn-lt"/>
          <a:ea typeface="+mn-ea"/>
          <a:cs typeface="+mn-cs"/>
        </a:defRPr>
      </a:lvl4pPr>
      <a:lvl5pPr marL="1285302" algn="l" defTabSz="642651" rtl="0" eaLnBrk="1" latinLnBrk="0" hangingPunct="1">
        <a:defRPr sz="1266" kern="1200">
          <a:solidFill>
            <a:schemeClr val="tx1"/>
          </a:solidFill>
          <a:latin typeface="+mn-lt"/>
          <a:ea typeface="+mn-ea"/>
          <a:cs typeface="+mn-cs"/>
        </a:defRPr>
      </a:lvl5pPr>
      <a:lvl6pPr marL="1606628" algn="l" defTabSz="642651" rtl="0" eaLnBrk="1" latinLnBrk="0" hangingPunct="1">
        <a:defRPr sz="1266" kern="1200">
          <a:solidFill>
            <a:schemeClr val="tx1"/>
          </a:solidFill>
          <a:latin typeface="+mn-lt"/>
          <a:ea typeface="+mn-ea"/>
          <a:cs typeface="+mn-cs"/>
        </a:defRPr>
      </a:lvl6pPr>
      <a:lvl7pPr marL="1927954" algn="l" defTabSz="642651" rtl="0" eaLnBrk="1" latinLnBrk="0" hangingPunct="1">
        <a:defRPr sz="1266" kern="1200">
          <a:solidFill>
            <a:schemeClr val="tx1"/>
          </a:solidFill>
          <a:latin typeface="+mn-lt"/>
          <a:ea typeface="+mn-ea"/>
          <a:cs typeface="+mn-cs"/>
        </a:defRPr>
      </a:lvl7pPr>
      <a:lvl8pPr marL="2249281" algn="l" defTabSz="642651" rtl="0" eaLnBrk="1" latinLnBrk="0" hangingPunct="1">
        <a:defRPr sz="1266" kern="1200">
          <a:solidFill>
            <a:schemeClr val="tx1"/>
          </a:solidFill>
          <a:latin typeface="+mn-lt"/>
          <a:ea typeface="+mn-ea"/>
          <a:cs typeface="+mn-cs"/>
        </a:defRPr>
      </a:lvl8pPr>
      <a:lvl9pPr marL="2570607" algn="l" defTabSz="642651" rtl="0" eaLnBrk="1" latinLnBrk="0" hangingPunct="1">
        <a:defRPr sz="126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4"/>
          <p:cNvPicPr>
            <a:picLocks noChangeArrowheads="1"/>
          </p:cNvPicPr>
          <p:nvPr userDrawn="1"/>
        </p:nvPicPr>
        <p:blipFill>
          <a:blip r:embed="rId14" cstate="print"/>
          <a:stretch>
            <a:fillRect/>
          </a:stretch>
        </p:blipFill>
        <p:spPr bwMode="auto">
          <a:xfrm>
            <a:off x="6705600" y="304800"/>
            <a:ext cx="2032000" cy="453478"/>
          </a:xfrm>
          <a:prstGeom prst="rect">
            <a:avLst/>
          </a:prstGeom>
          <a:noFill/>
          <a:ln w="12700">
            <a:noFill/>
            <a:miter lim="800000"/>
            <a:headEnd/>
            <a:tailEnd/>
          </a:ln>
        </p:spPr>
      </p:pic>
      <p:sp>
        <p:nvSpPr>
          <p:cNvPr id="8" name="Line 3"/>
          <p:cNvSpPr>
            <a:spLocks noChangeShapeType="1"/>
          </p:cNvSpPr>
          <p:nvPr userDrawn="1"/>
        </p:nvSpPr>
        <p:spPr bwMode="auto">
          <a:xfrm rot="10800000" flipH="1">
            <a:off x="381000" y="1066800"/>
            <a:ext cx="8458200" cy="1588"/>
          </a:xfrm>
          <a:prstGeom prst="line">
            <a:avLst/>
          </a:prstGeom>
          <a:noFill/>
          <a:ln w="63500">
            <a:solidFill>
              <a:srgbClr val="006699"/>
            </a:solidFill>
            <a:prstDash val="solid"/>
            <a:round/>
            <a:headEnd type="none" w="med" len="med"/>
            <a:tailEnd type="none" w="med" len="med"/>
          </a:ln>
        </p:spPr>
        <p:txBody>
          <a:bodyPr/>
          <a:lstStyle/>
          <a:p>
            <a:endParaRPr lang="en-US" dirty="0">
              <a:solidFill>
                <a:prstClr val="black"/>
              </a:solidFill>
            </a:endParaRPr>
          </a:p>
        </p:txBody>
      </p:sp>
      <p:sp>
        <p:nvSpPr>
          <p:cNvPr id="9" name="Title 1"/>
          <p:cNvSpPr txBox="1">
            <a:spLocks/>
          </p:cNvSpPr>
          <p:nvPr userDrawn="1"/>
        </p:nvSpPr>
        <p:spPr>
          <a:xfrm>
            <a:off x="0" y="76201"/>
            <a:ext cx="6705600" cy="914400"/>
          </a:xfrm>
          <a:prstGeom prst="rect">
            <a:avLst/>
          </a:prstGeom>
        </p:spPr>
        <p:txBody>
          <a:bodyPr>
            <a:normAutofit/>
          </a:bodyPr>
          <a:lstStyle>
            <a:lvl1pPr algn="ctr" defTabSz="457200" rtl="0" eaLnBrk="1" latinLnBrk="0" hangingPunct="1">
              <a:spcBef>
                <a:spcPct val="0"/>
              </a:spcBef>
              <a:buNone/>
              <a:defRPr sz="3200" kern="1200">
                <a:solidFill>
                  <a:schemeClr val="tx1"/>
                </a:solidFill>
                <a:latin typeface="+mj-lt"/>
                <a:ea typeface="+mj-ea"/>
                <a:cs typeface="+mj-cs"/>
              </a:defRPr>
            </a:lvl1pPr>
          </a:lstStyle>
          <a:p>
            <a:endParaRPr lang="en-US" dirty="0">
              <a:solidFill>
                <a:prstClr val="black"/>
              </a:solidFill>
            </a:endParaRPr>
          </a:p>
        </p:txBody>
      </p:sp>
      <p:sp>
        <p:nvSpPr>
          <p:cNvPr id="11" name="Slide Number Placeholder 5"/>
          <p:cNvSpPr>
            <a:spLocks noGrp="1"/>
          </p:cNvSpPr>
          <p:nvPr>
            <p:ph type="sldNum" sz="quarter" idx="4"/>
          </p:nvPr>
        </p:nvSpPr>
        <p:spPr>
          <a:xfrm>
            <a:off x="6553200" y="6356350"/>
            <a:ext cx="2133600" cy="365125"/>
          </a:xfrm>
          <a:prstGeom prst="rect">
            <a:avLst/>
          </a:prstGeom>
        </p:spPr>
        <p:txBody>
          <a:bodyPr/>
          <a:lstStyle>
            <a:lvl1pPr algn="r">
              <a:defRPr/>
            </a:lvl1pPr>
          </a:lstStyle>
          <a:p>
            <a:fld id="{D12AA694-00EB-4F4B-AABB-6F50FB17891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783279751"/>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effectLst/>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effectLst/>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effectLst/>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effectLst/>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88911" tIns="44456" rIns="88911" bIns="44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734"/>
            <a:ext cx="8229600" cy="4525963"/>
          </a:xfrm>
          <a:prstGeom prst="rect">
            <a:avLst/>
          </a:prstGeom>
        </p:spPr>
        <p:txBody>
          <a:bodyPr vert="horz" lIns="88911" tIns="44456" rIns="88911" bIns="44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884"/>
            <a:ext cx="2133600" cy="365125"/>
          </a:xfrm>
          <a:prstGeom prst="rect">
            <a:avLst/>
          </a:prstGeom>
        </p:spPr>
        <p:txBody>
          <a:bodyPr vert="horz" lIns="88911" tIns="44456" rIns="88911" bIns="44456" rtlCol="0" anchor="ctr"/>
          <a:lstStyle>
            <a:lvl1pPr algn="l">
              <a:defRPr sz="1200">
                <a:solidFill>
                  <a:schemeClr val="tx1">
                    <a:tint val="75000"/>
                  </a:schemeClr>
                </a:solidFill>
              </a:defRPr>
            </a:lvl1pPr>
          </a:lstStyle>
          <a:p>
            <a:pPr defTabSz="889812"/>
            <a:fld id="{15121BB8-495E-46BC-9F46-5E7C92D679A5}" type="datetimeFigureOut">
              <a:rPr lang="en-US" smtClean="0">
                <a:solidFill>
                  <a:prstClr val="black">
                    <a:tint val="75000"/>
                  </a:prstClr>
                </a:solidFill>
              </a:rPr>
              <a:pPr defTabSz="889812"/>
              <a:t>12/7/2017</a:t>
            </a:fld>
            <a:endParaRPr lang="en-US">
              <a:solidFill>
                <a:prstClr val="black">
                  <a:tint val="75000"/>
                </a:prstClr>
              </a:solidFill>
            </a:endParaRPr>
          </a:p>
        </p:txBody>
      </p:sp>
      <p:sp>
        <p:nvSpPr>
          <p:cNvPr id="5" name="Footer Placeholder 4"/>
          <p:cNvSpPr>
            <a:spLocks noGrp="1"/>
          </p:cNvSpPr>
          <p:nvPr>
            <p:ph type="ftr" sz="quarter" idx="3"/>
          </p:nvPr>
        </p:nvSpPr>
        <p:spPr>
          <a:xfrm>
            <a:off x="3124201" y="6356884"/>
            <a:ext cx="2895600" cy="365125"/>
          </a:xfrm>
          <a:prstGeom prst="rect">
            <a:avLst/>
          </a:prstGeom>
        </p:spPr>
        <p:txBody>
          <a:bodyPr vert="horz" lIns="88911" tIns="44456" rIns="88911" bIns="44456" rtlCol="0" anchor="ctr"/>
          <a:lstStyle>
            <a:lvl1pPr algn="ctr">
              <a:defRPr sz="1200">
                <a:solidFill>
                  <a:schemeClr val="tx1">
                    <a:tint val="75000"/>
                  </a:schemeClr>
                </a:solidFill>
              </a:defRPr>
            </a:lvl1pPr>
          </a:lstStyle>
          <a:p>
            <a:pPr defTabSz="889812"/>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884"/>
            <a:ext cx="2133600" cy="365125"/>
          </a:xfrm>
          <a:prstGeom prst="rect">
            <a:avLst/>
          </a:prstGeom>
        </p:spPr>
        <p:txBody>
          <a:bodyPr vert="horz" lIns="88911" tIns="44456" rIns="88911" bIns="44456" rtlCol="0" anchor="ctr"/>
          <a:lstStyle>
            <a:lvl1pPr algn="r">
              <a:defRPr sz="1200">
                <a:solidFill>
                  <a:schemeClr val="tx1">
                    <a:tint val="75000"/>
                  </a:schemeClr>
                </a:solidFill>
              </a:defRPr>
            </a:lvl1pPr>
          </a:lstStyle>
          <a:p>
            <a:pPr defTabSz="889812"/>
            <a:fld id="{16D10090-4924-486D-92ED-66D9784C13DB}" type="slidenum">
              <a:rPr lang="en-US" smtClean="0">
                <a:solidFill>
                  <a:prstClr val="black">
                    <a:tint val="75000"/>
                  </a:prstClr>
                </a:solidFill>
              </a:rPr>
              <a:pPr defTabSz="889812"/>
              <a:t>‹#›</a:t>
            </a:fld>
            <a:endParaRPr lang="en-US">
              <a:solidFill>
                <a:prstClr val="black">
                  <a:tint val="75000"/>
                </a:prstClr>
              </a:solidFill>
            </a:endParaRPr>
          </a:p>
        </p:txBody>
      </p:sp>
    </p:spTree>
    <p:extLst>
      <p:ext uri="{BB962C8B-B14F-4D97-AF65-F5344CB8AC3E}">
        <p14:creationId xmlns:p14="http://schemas.microsoft.com/office/powerpoint/2010/main" val="3653214537"/>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ctr" defTabSz="889812" rtl="0" eaLnBrk="1" latinLnBrk="0" hangingPunct="1">
        <a:spcBef>
          <a:spcPct val="0"/>
        </a:spcBef>
        <a:buNone/>
        <a:defRPr sz="4400" kern="1200">
          <a:solidFill>
            <a:schemeClr val="tx1"/>
          </a:solidFill>
          <a:latin typeface="+mj-lt"/>
          <a:ea typeface="+mj-ea"/>
          <a:cs typeface="+mj-cs"/>
        </a:defRPr>
      </a:lvl1pPr>
    </p:titleStyle>
    <p:bodyStyle>
      <a:lvl1pPr marL="333709" indent="-333709" algn="l" defTabSz="88981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22842" indent="-278158" algn="l" defTabSz="88981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12208" indent="-222286" algn="l" defTabSz="88981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57055"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01935"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446800"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891681"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36551"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781407" indent="-222286" algn="l" defTabSz="88981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889812" rtl="0" eaLnBrk="1" latinLnBrk="0" hangingPunct="1">
        <a:defRPr sz="1800" kern="1200">
          <a:solidFill>
            <a:schemeClr val="tx1"/>
          </a:solidFill>
          <a:latin typeface="+mn-lt"/>
          <a:ea typeface="+mn-ea"/>
          <a:cs typeface="+mn-cs"/>
        </a:defRPr>
      </a:lvl1pPr>
      <a:lvl2pPr marL="444871" algn="l" defTabSz="889812" rtl="0" eaLnBrk="1" latinLnBrk="0" hangingPunct="1">
        <a:defRPr sz="1800" kern="1200">
          <a:solidFill>
            <a:schemeClr val="tx1"/>
          </a:solidFill>
          <a:latin typeface="+mn-lt"/>
          <a:ea typeface="+mn-ea"/>
          <a:cs typeface="+mn-cs"/>
        </a:defRPr>
      </a:lvl2pPr>
      <a:lvl3pPr marL="889812" algn="l" defTabSz="889812" rtl="0" eaLnBrk="1" latinLnBrk="0" hangingPunct="1">
        <a:defRPr sz="1800" kern="1200">
          <a:solidFill>
            <a:schemeClr val="tx1"/>
          </a:solidFill>
          <a:latin typeface="+mn-lt"/>
          <a:ea typeface="+mn-ea"/>
          <a:cs typeface="+mn-cs"/>
        </a:defRPr>
      </a:lvl3pPr>
      <a:lvl4pPr marL="1334623" algn="l" defTabSz="889812" rtl="0" eaLnBrk="1" latinLnBrk="0" hangingPunct="1">
        <a:defRPr sz="1800" kern="1200">
          <a:solidFill>
            <a:schemeClr val="tx1"/>
          </a:solidFill>
          <a:latin typeface="+mn-lt"/>
          <a:ea typeface="+mn-ea"/>
          <a:cs typeface="+mn-cs"/>
        </a:defRPr>
      </a:lvl4pPr>
      <a:lvl5pPr marL="1779497" algn="l" defTabSz="889812" rtl="0" eaLnBrk="1" latinLnBrk="0" hangingPunct="1">
        <a:defRPr sz="1800" kern="1200">
          <a:solidFill>
            <a:schemeClr val="tx1"/>
          </a:solidFill>
          <a:latin typeface="+mn-lt"/>
          <a:ea typeface="+mn-ea"/>
          <a:cs typeface="+mn-cs"/>
        </a:defRPr>
      </a:lvl5pPr>
      <a:lvl6pPr marL="2224373" algn="l" defTabSz="889812" rtl="0" eaLnBrk="1" latinLnBrk="0" hangingPunct="1">
        <a:defRPr sz="1800" kern="1200">
          <a:solidFill>
            <a:schemeClr val="tx1"/>
          </a:solidFill>
          <a:latin typeface="+mn-lt"/>
          <a:ea typeface="+mn-ea"/>
          <a:cs typeface="+mn-cs"/>
        </a:defRPr>
      </a:lvl6pPr>
      <a:lvl7pPr marL="2669243" algn="l" defTabSz="889812" rtl="0" eaLnBrk="1" latinLnBrk="0" hangingPunct="1">
        <a:defRPr sz="1800" kern="1200">
          <a:solidFill>
            <a:schemeClr val="tx1"/>
          </a:solidFill>
          <a:latin typeface="+mn-lt"/>
          <a:ea typeface="+mn-ea"/>
          <a:cs typeface="+mn-cs"/>
        </a:defRPr>
      </a:lvl7pPr>
      <a:lvl8pPr marL="3114116" algn="l" defTabSz="889812" rtl="0" eaLnBrk="1" latinLnBrk="0" hangingPunct="1">
        <a:defRPr sz="1800" kern="1200">
          <a:solidFill>
            <a:schemeClr val="tx1"/>
          </a:solidFill>
          <a:latin typeface="+mn-lt"/>
          <a:ea typeface="+mn-ea"/>
          <a:cs typeface="+mn-cs"/>
        </a:defRPr>
      </a:lvl8pPr>
      <a:lvl9pPr marL="3558978" algn="l" defTabSz="88981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37.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37.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ecfr.gov/cgi-bin/text-idx?tpl=/ecfrbrowse/Title14/14tab_02.tpl"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33449" y="1722438"/>
            <a:ext cx="7105651" cy="1782762"/>
          </a:xfrm>
          <a:prstGeom prst="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en-US" sz="3600" b="1" dirty="0" smtClean="0">
                <a:latin typeface="+mj-lt"/>
              </a:rPr>
              <a:t>MGMT 203</a:t>
            </a:r>
            <a:br>
              <a:rPr lang="en-US" sz="3600" b="1" dirty="0" smtClean="0">
                <a:latin typeface="+mj-lt"/>
              </a:rPr>
            </a:br>
            <a:r>
              <a:rPr lang="en-US" sz="3600" b="1" dirty="0" smtClean="0">
                <a:latin typeface="+mj-lt"/>
              </a:rPr>
              <a:t>Aviation Weather Theory and Observations</a:t>
            </a:r>
            <a:endParaRPr lang="en-US" sz="3600" dirty="0">
              <a:latin typeface="+mj-lt"/>
            </a:endParaRPr>
          </a:p>
        </p:txBody>
      </p:sp>
      <p:sp>
        <p:nvSpPr>
          <p:cNvPr id="5" name="TextBox 4"/>
          <p:cNvSpPr txBox="1"/>
          <p:nvPr/>
        </p:nvSpPr>
        <p:spPr>
          <a:xfrm>
            <a:off x="2003425" y="3824248"/>
            <a:ext cx="51943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400" b="1" dirty="0" smtClean="0"/>
              <a:t>Module 9</a:t>
            </a:r>
            <a:endParaRPr lang="en-US"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143500"/>
            <a:ext cx="9144000" cy="1733550"/>
          </a:xfrm>
          <a:prstGeom prst="rect">
            <a:avLst/>
          </a:prstGeom>
          <a:noFill/>
          <a:ln w="38100">
            <a:solidFill>
              <a:schemeClr val="bg2">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descr="eagle.gif"/>
          <p:cNvPicPr>
            <a:picLocks noChangeAspect="1"/>
          </p:cNvPicPr>
          <p:nvPr/>
        </p:nvPicPr>
        <p:blipFill>
          <a:blip r:embed="rId4" cstate="print"/>
          <a:srcRect/>
          <a:stretch>
            <a:fillRect/>
          </a:stretch>
        </p:blipFill>
        <p:spPr bwMode="auto">
          <a:xfrm>
            <a:off x="246656" y="3824248"/>
            <a:ext cx="1585319" cy="1756046"/>
          </a:xfrm>
          <a:prstGeom prst="rect">
            <a:avLst/>
          </a:prstGeom>
          <a:noFill/>
          <a:ln w="9525">
            <a:noFill/>
            <a:miter lim="800000"/>
            <a:headEnd/>
            <a:tailEnd/>
          </a:ln>
        </p:spPr>
      </p:pic>
    </p:spTree>
    <p:extLst>
      <p:ext uri="{BB962C8B-B14F-4D97-AF65-F5344CB8AC3E}">
        <p14:creationId xmlns:p14="http://schemas.microsoft.com/office/powerpoint/2010/main" val="222460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3000"/>
                                        <p:tgtEl>
                                          <p:spTgt spid="6"/>
                                        </p:tgtEl>
                                        <p:attrNameLst>
                                          <p:attrName>ppt_x</p:attrName>
                                        </p:attrNameLst>
                                      </p:cBhvr>
                                      <p:tavLst>
                                        <p:tav tm="0">
                                          <p:val>
                                            <p:strVal val="ppt_x"/>
                                          </p:val>
                                        </p:tav>
                                        <p:tav tm="100000">
                                          <p:val>
                                            <p:strVal val="1+ppt_w/2"/>
                                          </p:val>
                                        </p:tav>
                                      </p:tavLst>
                                    </p:anim>
                                    <p:anim calcmode="lin" valueType="num">
                                      <p:cBhvr additive="base">
                                        <p:cTn id="7" dur="3000"/>
                                        <p:tgtEl>
                                          <p:spTgt spid="6"/>
                                        </p:tgtEl>
                                        <p:attrNameLst>
                                          <p:attrName>ppt_y</p:attrName>
                                        </p:attrNameLst>
                                      </p:cBhvr>
                                      <p:tavLst>
                                        <p:tav tm="0">
                                          <p:val>
                                            <p:strVal val="ppt_y"/>
                                          </p:val>
                                        </p:tav>
                                        <p:tav tm="100000">
                                          <p:val>
                                            <p:strVal val="0-ppt_h/2"/>
                                          </p:val>
                                        </p:tav>
                                      </p:tavLst>
                                    </p:anim>
                                    <p:set>
                                      <p:cBhvr>
                                        <p:cTn id="8" dur="1" fill="hold">
                                          <p:stCondLst>
                                            <p:cond delay="2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 y="2284"/>
            <a:ext cx="6540534" cy="807605"/>
          </a:xfrm>
        </p:spPr>
        <p:txBody>
          <a:bodyPr/>
          <a:lstStyle/>
          <a:p>
            <a:pPr algn="l"/>
            <a:r>
              <a:rPr lang="en-US" sz="2400" b="1" dirty="0"/>
              <a:t>9</a:t>
            </a:r>
            <a:r>
              <a:rPr lang="en-US" sz="2400" b="1" dirty="0" smtClean="0"/>
              <a:t>.2 – Discussion: Airline Passengers Protection</a:t>
            </a:r>
            <a:br>
              <a:rPr lang="en-US" sz="2400" b="1" dirty="0" smtClean="0"/>
            </a:br>
            <a:r>
              <a:rPr lang="en-US" sz="2000" b="1" dirty="0" smtClean="0">
                <a:solidFill>
                  <a:srgbClr val="FF0000"/>
                </a:solidFill>
              </a:rPr>
              <a:t>Wed Dec </a:t>
            </a:r>
            <a:r>
              <a:rPr lang="en-US" sz="2000" b="1" dirty="0" smtClean="0">
                <a:solidFill>
                  <a:srgbClr val="FF0000"/>
                </a:solidFill>
              </a:rPr>
              <a:t>13</a:t>
            </a:r>
            <a:endParaRPr lang="en-US" sz="2000" dirty="0">
              <a:solidFill>
                <a:srgbClr val="FF0000"/>
              </a:solidFill>
            </a:endParaRPr>
          </a:p>
        </p:txBody>
      </p:sp>
      <p:pic>
        <p:nvPicPr>
          <p:cNvPr id="3" name="Picture 2"/>
          <p:cNvPicPr>
            <a:picLocks noChangeAspect="1"/>
          </p:cNvPicPr>
          <p:nvPr/>
        </p:nvPicPr>
        <p:blipFill>
          <a:blip r:embed="rId2"/>
          <a:stretch>
            <a:fillRect/>
          </a:stretch>
        </p:blipFill>
        <p:spPr>
          <a:xfrm>
            <a:off x="566737" y="1266825"/>
            <a:ext cx="8010525" cy="4324350"/>
          </a:xfrm>
          <a:prstGeom prst="rect">
            <a:avLst/>
          </a:prstGeom>
        </p:spPr>
      </p:pic>
    </p:spTree>
    <p:extLst>
      <p:ext uri="{BB962C8B-B14F-4D97-AF65-F5344CB8AC3E}">
        <p14:creationId xmlns:p14="http://schemas.microsoft.com/office/powerpoint/2010/main" val="3531789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2" y="150338"/>
            <a:ext cx="6610202" cy="609600"/>
          </a:xfrm>
        </p:spPr>
        <p:txBody>
          <a:bodyPr/>
          <a:lstStyle/>
          <a:p>
            <a:pPr algn="l"/>
            <a:r>
              <a:rPr lang="en-US" sz="2800" b="1" dirty="0" smtClean="0"/>
              <a:t>9.6 – Final Exam</a:t>
            </a:r>
            <a:br>
              <a:rPr lang="en-US" sz="2800" b="1" dirty="0" smtClean="0"/>
            </a:br>
            <a:r>
              <a:rPr lang="en-US" sz="2800" b="1" dirty="0" smtClean="0">
                <a:solidFill>
                  <a:srgbClr val="FF0000"/>
                </a:solidFill>
              </a:rPr>
              <a:t>Tues</a:t>
            </a:r>
            <a:r>
              <a:rPr lang="en-US" sz="2400" b="1" dirty="0" smtClean="0">
                <a:solidFill>
                  <a:srgbClr val="FF0000"/>
                </a:solidFill>
              </a:rPr>
              <a:t> </a:t>
            </a:r>
            <a:r>
              <a:rPr lang="en-US" sz="2400" b="1" dirty="0" smtClean="0">
                <a:solidFill>
                  <a:srgbClr val="FF0000"/>
                </a:solidFill>
              </a:rPr>
              <a:t>Dec </a:t>
            </a:r>
            <a:r>
              <a:rPr lang="en-US" sz="2400" b="1" dirty="0" smtClean="0">
                <a:solidFill>
                  <a:srgbClr val="FF0000"/>
                </a:solidFill>
              </a:rPr>
              <a:t>12 </a:t>
            </a:r>
            <a:r>
              <a:rPr lang="en-US" sz="2400" b="1" dirty="0" smtClean="0">
                <a:solidFill>
                  <a:srgbClr val="FF0000"/>
                </a:solidFill>
              </a:rPr>
              <a:t>– available Dec </a:t>
            </a:r>
            <a:r>
              <a:rPr lang="en-US" sz="2400" b="1" dirty="0" smtClean="0">
                <a:solidFill>
                  <a:srgbClr val="FF0000"/>
                </a:solidFill>
              </a:rPr>
              <a:t>9</a:t>
            </a:r>
            <a:endParaRPr lang="en-US" sz="2400" dirty="0">
              <a:solidFill>
                <a:srgbClr val="FF0000"/>
              </a:solidFill>
            </a:endParaRPr>
          </a:p>
        </p:txBody>
      </p:sp>
      <p:sp>
        <p:nvSpPr>
          <p:cNvPr id="3" name="TextBox 2"/>
          <p:cNvSpPr txBox="1"/>
          <p:nvPr/>
        </p:nvSpPr>
        <p:spPr>
          <a:xfrm>
            <a:off x="1323903" y="2226223"/>
            <a:ext cx="6208419" cy="2462213"/>
          </a:xfrm>
          <a:prstGeom prst="rect">
            <a:avLst/>
          </a:prstGeom>
          <a:noFill/>
        </p:spPr>
        <p:txBody>
          <a:bodyPr wrap="square" rtlCol="0">
            <a:spAutoFit/>
          </a:bodyPr>
          <a:lstStyle/>
          <a:p>
            <a:r>
              <a:rPr lang="en-US" sz="1400" dirty="0">
                <a:solidFill>
                  <a:prstClr val="black"/>
                </a:solidFill>
              </a:rPr>
              <a:t>This Final Exam consists of 10 questions which cover all the topics you have explored throughout the course.</a:t>
            </a:r>
          </a:p>
          <a:p>
            <a:r>
              <a:rPr lang="en-US" sz="1400" dirty="0">
                <a:solidFill>
                  <a:prstClr val="black"/>
                </a:solidFill>
              </a:rPr>
              <a:t>The final is open-book/open-note, and is comprised of essay questions</a:t>
            </a:r>
            <a:r>
              <a:rPr lang="en-US" sz="1400" dirty="0" smtClean="0">
                <a:solidFill>
                  <a:prstClr val="black"/>
                </a:solidFill>
              </a:rPr>
              <a:t>.</a:t>
            </a:r>
          </a:p>
          <a:p>
            <a:endParaRPr lang="en-US" sz="1400" dirty="0">
              <a:solidFill>
                <a:prstClr val="black"/>
              </a:solidFill>
            </a:endParaRPr>
          </a:p>
          <a:p>
            <a:r>
              <a:rPr lang="en-US" sz="1400" b="1" dirty="0">
                <a:solidFill>
                  <a:prstClr val="black"/>
                </a:solidFill>
              </a:rPr>
              <a:t>Time limit:</a:t>
            </a:r>
            <a:r>
              <a:rPr lang="en-US" sz="1400" dirty="0">
                <a:solidFill>
                  <a:prstClr val="black"/>
                </a:solidFill>
              </a:rPr>
              <a:t> There is a two-hour time limit and at the end of the two hours, the exam will close and be automatically submitted for grading. You will get a notification pop-up approximately 10 seconds before time expires. If you leave the exam for any reason, the timer will continue, and the exam will automatically submit when time is up. If you lose your Internet connection, you may reconnect and return to the exam where you left off as long as time has not expired. If you encounter technical difficulties, please contact your instructor.</a:t>
            </a:r>
          </a:p>
        </p:txBody>
      </p:sp>
      <p:sp>
        <p:nvSpPr>
          <p:cNvPr id="4" name="Multiply 3"/>
          <p:cNvSpPr/>
          <p:nvPr/>
        </p:nvSpPr>
        <p:spPr>
          <a:xfrm>
            <a:off x="-425512" y="280657"/>
            <a:ext cx="10592554" cy="6577343"/>
          </a:xfrm>
          <a:prstGeom prst="mathMultiply">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9555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977"/>
            <a:ext cx="6629400" cy="1031051"/>
          </a:xfrm>
        </p:spPr>
        <p:txBody>
          <a:bodyPr/>
          <a:lstStyle/>
          <a:p>
            <a:pPr eaLnBrk="1" fontAlgn="auto" hangingPunct="1">
              <a:spcAft>
                <a:spcPts val="0"/>
              </a:spcAft>
              <a:defRPr/>
            </a:pPr>
            <a:r>
              <a:rPr lang="en-US" b="1" dirty="0" smtClean="0"/>
              <a:t>Module 9 Review Questions </a:t>
            </a:r>
            <a:br>
              <a:rPr lang="en-US" b="1" dirty="0" smtClean="0"/>
            </a:br>
            <a:r>
              <a:rPr lang="en-US" sz="2800" b="1" dirty="0" smtClean="0">
                <a:solidFill>
                  <a:srgbClr val="FF0000"/>
                </a:solidFill>
              </a:rPr>
              <a:t>(Due Fri Dec </a:t>
            </a:r>
            <a:r>
              <a:rPr lang="en-US" sz="2800" b="1" dirty="0" smtClean="0">
                <a:solidFill>
                  <a:srgbClr val="FF0000"/>
                </a:solidFill>
              </a:rPr>
              <a:t>15)</a:t>
            </a:r>
            <a:endParaRPr sz="3600" b="1" dirty="0">
              <a:solidFill>
                <a:srgbClr val="FF0000"/>
              </a:solidFill>
            </a:endParaRPr>
          </a:p>
        </p:txBody>
      </p:sp>
      <p:sp>
        <p:nvSpPr>
          <p:cNvPr id="75779" name="Content Placeholder 2"/>
          <p:cNvSpPr>
            <a:spLocks noGrp="1"/>
          </p:cNvSpPr>
          <p:nvPr>
            <p:ph idx="1"/>
          </p:nvPr>
        </p:nvSpPr>
        <p:spPr>
          <a:xfrm>
            <a:off x="457200" y="1017091"/>
            <a:ext cx="8229600" cy="5523046"/>
          </a:xfrm>
        </p:spPr>
        <p:txBody>
          <a:bodyPr>
            <a:normAutofit fontScale="85000" lnSpcReduction="10000"/>
          </a:bodyPr>
          <a:lstStyle/>
          <a:p>
            <a:r>
              <a:rPr lang="en-US" altLang="en-US" b="1" dirty="0"/>
              <a:t>Spend quality time responding to the following questions in your own words.</a:t>
            </a:r>
          </a:p>
          <a:p>
            <a:pPr marL="0" indent="0">
              <a:buNone/>
            </a:pPr>
            <a:endParaRPr lang="en-US" altLang="en-US" dirty="0"/>
          </a:p>
          <a:p>
            <a:pPr marL="514350" indent="-514350">
              <a:buFont typeface="+mj-lt"/>
              <a:buAutoNum type="arabicPeriod"/>
            </a:pPr>
            <a:r>
              <a:rPr lang="en-US" altLang="en-US" dirty="0" smtClean="0"/>
              <a:t>Describe </a:t>
            </a:r>
            <a:r>
              <a:rPr lang="en-US" altLang="en-US" dirty="0"/>
              <a:t>atmospheric pressure, its measures, and the standard atmosphere at sea level.</a:t>
            </a:r>
          </a:p>
          <a:p>
            <a:pPr marL="514350" indent="-514350">
              <a:buFont typeface="+mj-lt"/>
              <a:buAutoNum type="arabicPeriod"/>
            </a:pPr>
            <a:r>
              <a:rPr lang="en-US" altLang="en-US" dirty="0" smtClean="0"/>
              <a:t>Explain </a:t>
            </a:r>
            <a:r>
              <a:rPr lang="en-US" altLang="en-US" dirty="0"/>
              <a:t>the difference between weather reports and weather forecasts. Please provide a few examples.</a:t>
            </a:r>
          </a:p>
          <a:p>
            <a:pPr marL="514350" indent="-514350">
              <a:buFont typeface="+mj-lt"/>
              <a:buAutoNum type="arabicPeriod"/>
            </a:pPr>
            <a:r>
              <a:rPr lang="en-US" altLang="en-US" dirty="0" smtClean="0"/>
              <a:t>Describe </a:t>
            </a:r>
            <a:r>
              <a:rPr lang="en-US" altLang="en-US" dirty="0"/>
              <a:t>precipitation, the four types, and the problems associated with precipitation.</a:t>
            </a:r>
          </a:p>
          <a:p>
            <a:pPr marL="514350" indent="-514350">
              <a:buFont typeface="+mj-lt"/>
              <a:buAutoNum type="arabicPeriod"/>
            </a:pPr>
            <a:r>
              <a:rPr lang="en-US" altLang="en-US" dirty="0" smtClean="0"/>
              <a:t>Describe </a:t>
            </a:r>
            <a:r>
              <a:rPr lang="en-US" altLang="en-US" dirty="0"/>
              <a:t>Surface Aviation Weather Observations especially a METAR Report.</a:t>
            </a:r>
          </a:p>
          <a:p>
            <a:pPr marL="514350" indent="-514350">
              <a:buFont typeface="+mj-lt"/>
              <a:buAutoNum type="arabicPeriod"/>
            </a:pPr>
            <a:r>
              <a:rPr lang="en-US" altLang="en-US" dirty="0" smtClean="0"/>
              <a:t>Describe </a:t>
            </a:r>
            <a:r>
              <a:rPr lang="en-US" altLang="en-US" dirty="0"/>
              <a:t>the three types of weather briefings (standard, abbreviated, and outlook).</a:t>
            </a:r>
          </a:p>
        </p:txBody>
      </p:sp>
      <p:sp>
        <p:nvSpPr>
          <p:cNvPr id="7578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fld id="{ADF82206-C07E-4162-9C15-C93FC083D722}" type="slidenum">
              <a:rPr lang="en-US" altLang="en-US" sz="1800" smtClean="0">
                <a:solidFill>
                  <a:prstClr val="black"/>
                </a:solidFill>
              </a:rPr>
              <a:pPr fontAlgn="base">
                <a:spcBef>
                  <a:spcPct val="0"/>
                </a:spcBef>
                <a:spcAft>
                  <a:spcPct val="0"/>
                </a:spcAft>
                <a:buFontTx/>
                <a:buNone/>
              </a:pPr>
              <a:t>12</a:t>
            </a:fld>
            <a:endParaRPr lang="en-US" altLang="en-US" sz="1800" dirty="0" smtClean="0">
              <a:solidFill>
                <a:prstClr val="black"/>
              </a:solidFill>
            </a:endParaRPr>
          </a:p>
        </p:txBody>
      </p:sp>
    </p:spTree>
    <p:extLst>
      <p:ext uri="{BB962C8B-B14F-4D97-AF65-F5344CB8AC3E}">
        <p14:creationId xmlns:p14="http://schemas.microsoft.com/office/powerpoint/2010/main" val="396306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85800" y="946484"/>
            <a:ext cx="7772400" cy="609600"/>
          </a:xfrm>
          <a:prstGeom prst="rect">
            <a:avLst/>
          </a:prstGeom>
        </p:spPr>
        <p:txBody>
          <a:bodyPr/>
          <a:lstStyle/>
          <a:p>
            <a:pPr algn="ctr" eaLnBrk="1" hangingPunct="1"/>
            <a:r>
              <a:rPr lang="en-US" sz="3200" b="1" u="sng" dirty="0" smtClean="0"/>
              <a:t>Assignments Due – Module 9 </a:t>
            </a:r>
            <a:br>
              <a:rPr lang="en-US" sz="3200" b="1" u="sng" dirty="0" smtClean="0"/>
            </a:br>
            <a:r>
              <a:rPr lang="en-US" sz="3200" b="1" dirty="0" smtClean="0"/>
              <a:t>(</a:t>
            </a:r>
            <a:r>
              <a:rPr lang="en-US" sz="3200" b="1" dirty="0" smtClean="0"/>
              <a:t>12/11/17 </a:t>
            </a:r>
            <a:r>
              <a:rPr lang="en-US" sz="3200" b="1" dirty="0" smtClean="0"/>
              <a:t>– </a:t>
            </a:r>
            <a:r>
              <a:rPr lang="en-US" sz="3200" b="1" dirty="0" smtClean="0"/>
              <a:t>12/15/17)</a:t>
            </a:r>
            <a:r>
              <a:rPr lang="en-US" sz="3200" b="1" u="sng" dirty="0" smtClean="0"/>
              <a:t/>
            </a:r>
            <a:br>
              <a:rPr lang="en-US" sz="3200" b="1" u="sng" dirty="0" smtClean="0"/>
            </a:br>
            <a:endParaRPr lang="en-US" sz="2400" b="1" i="1" u="sng" dirty="0" smtClean="0">
              <a:solidFill>
                <a:srgbClr val="00386B"/>
              </a:solidFill>
            </a:endParaRPr>
          </a:p>
        </p:txBody>
      </p:sp>
      <p:sp>
        <p:nvSpPr>
          <p:cNvPr id="16387" name="Rectangle 3"/>
          <p:cNvSpPr>
            <a:spLocks noGrp="1" noChangeArrowheads="1"/>
          </p:cNvSpPr>
          <p:nvPr>
            <p:ph type="body" idx="1"/>
          </p:nvPr>
        </p:nvSpPr>
        <p:spPr>
          <a:xfrm>
            <a:off x="609600" y="2570824"/>
            <a:ext cx="8382000" cy="3399593"/>
          </a:xfrm>
        </p:spPr>
        <p:txBody>
          <a:bodyPr>
            <a:normAutofit fontScale="92500"/>
          </a:bodyPr>
          <a:lstStyle/>
          <a:p>
            <a:r>
              <a:rPr lang="en-US" sz="2000" b="1" u="sng" dirty="0" smtClean="0"/>
              <a:t>Review Module 9 Instructions for the following assignments:</a:t>
            </a:r>
          </a:p>
          <a:p>
            <a:pPr marL="0" indent="0">
              <a:buNone/>
            </a:pPr>
            <a:endParaRPr lang="en-US" sz="2400" b="1" dirty="0" smtClean="0"/>
          </a:p>
          <a:p>
            <a:r>
              <a:rPr lang="en-US" sz="2400" b="1" dirty="0"/>
              <a:t>Final Exam Due (10 question - Essay) </a:t>
            </a:r>
            <a:endParaRPr lang="en-US" sz="2400" b="1" dirty="0">
              <a:hlinkClick r:id="" action="ppaction://hlinkfile"/>
            </a:endParaRPr>
          </a:p>
          <a:p>
            <a:pPr lvl="1"/>
            <a:r>
              <a:rPr lang="en-US" sz="2400" b="1" dirty="0">
                <a:solidFill>
                  <a:srgbClr val="FF0000"/>
                </a:solidFill>
              </a:rPr>
              <a:t>(Due – Tues Dec 12) – available from Dec 9</a:t>
            </a:r>
            <a:endParaRPr lang="en-US" sz="2400" b="1" dirty="0"/>
          </a:p>
          <a:p>
            <a:r>
              <a:rPr lang="en-US" sz="2400" b="1" dirty="0" smtClean="0"/>
              <a:t>Discussion </a:t>
            </a:r>
            <a:r>
              <a:rPr lang="en-US" sz="2400" b="1" dirty="0"/>
              <a:t>Board Due </a:t>
            </a:r>
            <a:r>
              <a:rPr lang="en-US" sz="2400" b="1" dirty="0" smtClean="0"/>
              <a:t>(Airline Passengers Protection) </a:t>
            </a:r>
            <a:endParaRPr lang="en-US" sz="2400" b="1" dirty="0">
              <a:hlinkClick r:id="" action="ppaction://hlinkfile"/>
            </a:endParaRPr>
          </a:p>
          <a:p>
            <a:pPr lvl="1"/>
            <a:r>
              <a:rPr lang="en-US" sz="2400" b="1" dirty="0">
                <a:solidFill>
                  <a:srgbClr val="FF0000"/>
                </a:solidFill>
              </a:rPr>
              <a:t>(Due </a:t>
            </a:r>
            <a:r>
              <a:rPr lang="en-US" sz="2400" b="1" dirty="0" smtClean="0">
                <a:solidFill>
                  <a:srgbClr val="FF0000"/>
                </a:solidFill>
              </a:rPr>
              <a:t>– Wed Dec </a:t>
            </a:r>
            <a:r>
              <a:rPr lang="en-US" sz="2400" b="1" dirty="0" smtClean="0">
                <a:solidFill>
                  <a:srgbClr val="FF0000"/>
                </a:solidFill>
              </a:rPr>
              <a:t>13) </a:t>
            </a:r>
            <a:r>
              <a:rPr lang="en-US" sz="2400" b="1" dirty="0"/>
              <a:t>– 2 part (</a:t>
            </a:r>
            <a:r>
              <a:rPr lang="en-US" sz="2400" b="1" dirty="0">
                <a:solidFill>
                  <a:srgbClr val="FF0000"/>
                </a:solidFill>
              </a:rPr>
              <a:t>Post and Respond</a:t>
            </a:r>
            <a:r>
              <a:rPr lang="en-US" sz="2400" b="1" dirty="0" smtClean="0"/>
              <a:t>)</a:t>
            </a:r>
          </a:p>
          <a:p>
            <a:pPr lvl="0"/>
            <a:r>
              <a:rPr lang="en-US" sz="2400" b="1" dirty="0">
                <a:solidFill>
                  <a:srgbClr val="000000"/>
                </a:solidFill>
              </a:rPr>
              <a:t>Review Questions – </a:t>
            </a:r>
            <a:r>
              <a:rPr lang="en-US" sz="2400" b="1" dirty="0" smtClean="0">
                <a:solidFill>
                  <a:srgbClr val="000000"/>
                </a:solidFill>
              </a:rPr>
              <a:t>Aviation Weather Theory and Observations</a:t>
            </a:r>
            <a:endParaRPr lang="en-US" sz="2400" b="1" dirty="0">
              <a:solidFill>
                <a:srgbClr val="000000"/>
              </a:solidFill>
            </a:endParaRPr>
          </a:p>
          <a:p>
            <a:pPr lvl="1"/>
            <a:r>
              <a:rPr lang="en-US" sz="2400" b="1" dirty="0">
                <a:solidFill>
                  <a:srgbClr val="FF0000"/>
                </a:solidFill>
              </a:rPr>
              <a:t>(Due – Fri Dec </a:t>
            </a:r>
            <a:r>
              <a:rPr lang="en-US" sz="2400" b="1" dirty="0" smtClean="0">
                <a:solidFill>
                  <a:srgbClr val="FF0000"/>
                </a:solidFill>
              </a:rPr>
              <a:t>15) </a:t>
            </a:r>
            <a:r>
              <a:rPr lang="en-US" sz="2400" b="1" dirty="0">
                <a:solidFill>
                  <a:srgbClr val="000000"/>
                </a:solidFill>
              </a:rPr>
              <a:t>– 5 </a:t>
            </a:r>
            <a:r>
              <a:rPr lang="en-US" sz="2400" b="1" dirty="0" smtClean="0">
                <a:solidFill>
                  <a:srgbClr val="000000"/>
                </a:solidFill>
              </a:rPr>
              <a:t>Questions</a:t>
            </a:r>
            <a:endParaRPr lang="en-US" b="1" dirty="0" smtClean="0"/>
          </a:p>
        </p:txBody>
      </p:sp>
      <p:sp>
        <p:nvSpPr>
          <p:cNvPr id="16388" name="Rectangle 11"/>
          <p:cNvSpPr>
            <a:spLocks noChangeArrowheads="1"/>
          </p:cNvSpPr>
          <p:nvPr/>
        </p:nvSpPr>
        <p:spPr bwMode="auto">
          <a:xfrm>
            <a:off x="482488" y="252066"/>
            <a:ext cx="5361039" cy="459658"/>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2000" b="1" kern="0" dirty="0">
                <a:solidFill>
                  <a:srgbClr val="002060"/>
                </a:solidFill>
                <a:latin typeface="Arial" panose="020B0604020202020204" pitchFamily="34" charset="0"/>
                <a:cs typeface="Arial" panose="020B0604020202020204" pitchFamily="34" charset="0"/>
              </a:rPr>
              <a:t>Management of Aeronautical Science</a:t>
            </a:r>
          </a:p>
        </p:txBody>
      </p:sp>
    </p:spTree>
    <p:extLst>
      <p:ext uri="{BB962C8B-B14F-4D97-AF65-F5344CB8AC3E}">
        <p14:creationId xmlns:p14="http://schemas.microsoft.com/office/powerpoint/2010/main" val="333848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410215213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3" name="AutoShape 3" descr="image1.jpg"/>
          <p:cNvSpPr>
            <a:spLocks/>
          </p:cNvSpPr>
          <p:nvPr/>
        </p:nvSpPr>
        <p:spPr bwMode="auto">
          <a:xfrm>
            <a:off x="-5578"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4" name="Rectangle 5"/>
          <p:cNvSpPr>
            <a:spLocks noGrp="1" noChangeArrowheads="1"/>
          </p:cNvSpPr>
          <p:nvPr>
            <p:ph type="body" idx="1"/>
          </p:nvPr>
        </p:nvSpPr>
        <p:spPr>
          <a:xfrm>
            <a:off x="125016" y="1370709"/>
            <a:ext cx="4339828" cy="4731619"/>
          </a:xfrm>
        </p:spPr>
        <p:txBody>
          <a:bodyPr lIns="86367" tIns="49533" rIns="86367" bIns="49533" anchor="t">
            <a:normAutofit fontScale="92500"/>
          </a:bodyPr>
          <a:lstStyle/>
          <a:p>
            <a:pPr marL="215068" indent="-165037" defTabSz="889561">
              <a:lnSpc>
                <a:spcPct val="80000"/>
              </a:lnSpc>
              <a:spcBef>
                <a:spcPts val="281"/>
              </a:spcBef>
              <a:buClr>
                <a:srgbClr val="2DA2BF"/>
              </a:buClr>
              <a:buSzPct val="68000"/>
              <a:buFont typeface="Wingdings 3" pitchFamily="18" charset="2"/>
              <a:buChar char="•"/>
            </a:pPr>
            <a:r>
              <a:rPr lang="en-US" sz="2800" b="1" dirty="0">
                <a:latin typeface="Helvetica" charset="0"/>
                <a:ea typeface="Helvetica" charset="0"/>
                <a:cs typeface="Helvetica" charset="0"/>
                <a:sym typeface="Helvetica" charset="0"/>
              </a:rPr>
              <a:t> December 13</a:t>
            </a:r>
          </a:p>
          <a:p>
            <a:pPr marL="215068" indent="-165037" defTabSz="889561">
              <a:lnSpc>
                <a:spcPct val="80000"/>
              </a:lnSpc>
              <a:spcBef>
                <a:spcPts val="281"/>
              </a:spcBef>
              <a:buClr>
                <a:srgbClr val="2DA2BF"/>
              </a:buClr>
              <a:buSzPct val="68000"/>
              <a:buNone/>
            </a:pPr>
            <a:endParaRPr lang="en-US" sz="2200" b="1" dirty="0">
              <a:latin typeface="Helvetica" charset="0"/>
              <a:ea typeface="Helvetica" charset="0"/>
              <a:cs typeface="Helvetica" charset="0"/>
              <a:sym typeface="Helvetica" charset="0"/>
            </a:endParaRPr>
          </a:p>
          <a:p>
            <a:pPr marL="215068" indent="-165037" defTabSz="889561">
              <a:lnSpc>
                <a:spcPct val="80000"/>
              </a:lnSpc>
              <a:spcBef>
                <a:spcPts val="281"/>
              </a:spcBef>
              <a:buClr>
                <a:srgbClr val="2DA2BF"/>
              </a:buClr>
              <a:buSzPct val="68000"/>
              <a:buFont typeface="Wingdings 3" pitchFamily="18" charset="2"/>
              <a:buChar char="•"/>
            </a:pPr>
            <a:r>
              <a:rPr lang="en-US" sz="2800" dirty="0"/>
              <a:t>  1949 — Prototype Of North American Aviation XF-93, Air Force jet penetration fighter, arrives at Edwards Air Force Base, California for testing. </a:t>
            </a:r>
          </a:p>
          <a:p>
            <a:pPr marL="215068" indent="-165037" defTabSz="889561">
              <a:lnSpc>
                <a:spcPct val="80000"/>
              </a:lnSpc>
              <a:spcBef>
                <a:spcPts val="281"/>
              </a:spcBef>
              <a:buClr>
                <a:srgbClr val="2DA2BF"/>
              </a:buClr>
              <a:buSzPct val="68000"/>
              <a:buFont typeface="Wingdings 3" pitchFamily="18" charset="2"/>
              <a:buChar char="•"/>
            </a:pPr>
            <a:endParaRPr lang="en-US" sz="2800" dirty="0"/>
          </a:p>
          <a:p>
            <a:pPr marL="215068" indent="-165037" defTabSz="889561">
              <a:lnSpc>
                <a:spcPct val="80000"/>
              </a:lnSpc>
              <a:spcBef>
                <a:spcPts val="281"/>
              </a:spcBef>
              <a:buClr>
                <a:srgbClr val="2DA2BF"/>
              </a:buClr>
              <a:buSzPct val="68000"/>
              <a:buFont typeface="Wingdings 3" pitchFamily="18" charset="2"/>
              <a:buChar char="•"/>
            </a:pPr>
            <a:r>
              <a:rPr lang="en-US" sz="2800" dirty="0"/>
              <a:t> The XF-93 is a new version of the basic North American F-86 “Sabre” design, with a 38-foot wingspan and 44 foot length, powered by a Pratt &amp; Whitney J-42 engine. </a:t>
            </a:r>
            <a:endParaRPr lang="en-US" sz="2800" b="1" dirty="0">
              <a:latin typeface="Helvetica" charset="0"/>
              <a:ea typeface="Helvetica" charset="0"/>
              <a:cs typeface="Helvetica" charset="0"/>
              <a:sym typeface="Helvetica" charset="0"/>
            </a:endParaRPr>
          </a:p>
        </p:txBody>
      </p:sp>
      <p:sp>
        <p:nvSpPr>
          <p:cNvPr id="5126" name="Rectangle 6"/>
          <p:cNvSpPr>
            <a:spLocks noGrp="1" noChangeArrowheads="1"/>
          </p:cNvSpPr>
          <p:nvPr>
            <p:ph type="title"/>
          </p:nvPr>
        </p:nvSpPr>
        <p:spPr>
          <a:xfrm>
            <a:off x="457065" y="274588"/>
            <a:ext cx="8229823" cy="1143000"/>
          </a:xfrm>
        </p:spPr>
        <p:txBody>
          <a:bodyPr lIns="86367" tIns="49533" rIns="86367" bIns="49533"/>
          <a:lstStyle/>
          <a:p>
            <a:pPr defTabSz="889561">
              <a:defRPr/>
            </a:pPr>
            <a:r>
              <a:rPr lang="en-US" sz="4100"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516" y="4343400"/>
            <a:ext cx="3163186" cy="226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734" y="2209800"/>
            <a:ext cx="4085417" cy="1393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46836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3" name="AutoShape 3" descr="image1.jpg"/>
          <p:cNvSpPr>
            <a:spLocks/>
          </p:cNvSpPr>
          <p:nvPr/>
        </p:nvSpPr>
        <p:spPr bwMode="auto">
          <a:xfrm>
            <a:off x="-5578"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4" name="Rectangle 5"/>
          <p:cNvSpPr>
            <a:spLocks noGrp="1" noChangeArrowheads="1"/>
          </p:cNvSpPr>
          <p:nvPr>
            <p:ph type="body" idx="1"/>
          </p:nvPr>
        </p:nvSpPr>
        <p:spPr>
          <a:xfrm>
            <a:off x="125016" y="1370709"/>
            <a:ext cx="4339828" cy="4731619"/>
          </a:xfrm>
        </p:spPr>
        <p:txBody>
          <a:bodyPr lIns="86367" tIns="49533" rIns="86367" bIns="49533" anchor="t">
            <a:normAutofit/>
          </a:bodyPr>
          <a:lstStyle/>
          <a:p>
            <a:pPr marL="215068" indent="-165037" defTabSz="889561">
              <a:lnSpc>
                <a:spcPct val="80000"/>
              </a:lnSpc>
              <a:spcBef>
                <a:spcPts val="281"/>
              </a:spcBef>
              <a:buClr>
                <a:srgbClr val="2DA2BF"/>
              </a:buClr>
              <a:buSzPct val="68000"/>
              <a:buFont typeface="Wingdings 3" pitchFamily="18" charset="2"/>
              <a:buChar char="•"/>
            </a:pPr>
            <a:r>
              <a:rPr lang="en-US" sz="2800" b="1" dirty="0">
                <a:latin typeface="Helvetica" charset="0"/>
                <a:ea typeface="Helvetica" charset="0"/>
                <a:cs typeface="Helvetica" charset="0"/>
                <a:sym typeface="Helvetica" charset="0"/>
              </a:rPr>
              <a:t> December 13</a:t>
            </a:r>
          </a:p>
          <a:p>
            <a:pPr marL="215068" indent="-165037" defTabSz="889561">
              <a:lnSpc>
                <a:spcPct val="80000"/>
              </a:lnSpc>
              <a:spcBef>
                <a:spcPts val="281"/>
              </a:spcBef>
              <a:buClr>
                <a:srgbClr val="2DA2BF"/>
              </a:buClr>
              <a:buSzPct val="68000"/>
              <a:buNone/>
            </a:pPr>
            <a:endParaRPr lang="en-US" sz="2200" b="1" dirty="0">
              <a:latin typeface="Helvetica" charset="0"/>
              <a:ea typeface="Helvetica" charset="0"/>
              <a:cs typeface="Helvetica" charset="0"/>
              <a:sym typeface="Helvetica" charset="0"/>
            </a:endParaRPr>
          </a:p>
          <a:p>
            <a:pPr marL="215068" indent="-165037" defTabSz="889561">
              <a:lnSpc>
                <a:spcPct val="80000"/>
              </a:lnSpc>
              <a:spcBef>
                <a:spcPts val="281"/>
              </a:spcBef>
              <a:buClr>
                <a:srgbClr val="2DA2BF"/>
              </a:buClr>
              <a:buSzPct val="68000"/>
              <a:buFont typeface="Wingdings 3" pitchFamily="18" charset="2"/>
              <a:buChar char="•"/>
            </a:pPr>
            <a:r>
              <a:rPr lang="en-US" sz="2800" dirty="0"/>
              <a:t>  1984 — First flight of the Grumman X-29 FSW (Forward Swept Wing) research aircraft. </a:t>
            </a:r>
            <a:endParaRPr lang="en-US" sz="2800" b="1" dirty="0">
              <a:latin typeface="Helvetica" charset="0"/>
              <a:ea typeface="Helvetica" charset="0"/>
              <a:cs typeface="Helvetica" charset="0"/>
              <a:sym typeface="Helvetica" charset="0"/>
            </a:endParaRPr>
          </a:p>
        </p:txBody>
      </p:sp>
      <p:sp>
        <p:nvSpPr>
          <p:cNvPr id="5126" name="Rectangle 6"/>
          <p:cNvSpPr>
            <a:spLocks noGrp="1" noChangeArrowheads="1"/>
          </p:cNvSpPr>
          <p:nvPr>
            <p:ph type="title"/>
          </p:nvPr>
        </p:nvSpPr>
        <p:spPr>
          <a:xfrm>
            <a:off x="457065" y="274588"/>
            <a:ext cx="8229823" cy="1143000"/>
          </a:xfrm>
        </p:spPr>
        <p:txBody>
          <a:bodyPr lIns="86367" tIns="49533" rIns="86367" bIns="49533"/>
          <a:lstStyle/>
          <a:p>
            <a:pPr defTabSz="889561">
              <a:defRPr/>
            </a:pPr>
            <a:r>
              <a:rPr lang="en-US" sz="4100"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406" y="4038600"/>
            <a:ext cx="3731917" cy="219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1743" y="1371600"/>
            <a:ext cx="2952750" cy="2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5464" y="3959423"/>
            <a:ext cx="3166375"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451810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1"/>
          <p:cNvSpPr>
            <a:spLocks/>
          </p:cNvSpPr>
          <p:nvPr/>
        </p:nvSpPr>
        <p:spPr bwMode="auto">
          <a:xfrm>
            <a:off x="498947" y="5943824"/>
            <a:ext cx="4940350" cy="9219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128"/>
                </a:moveTo>
                <a:lnTo>
                  <a:pt x="21600" y="21600"/>
                </a:lnTo>
                <a:lnTo>
                  <a:pt x="16039" y="21600"/>
                </a:lnTo>
                <a:lnTo>
                  <a:pt x="2" y="0"/>
                </a:lnTo>
              </a:path>
            </a:pathLst>
          </a:custGeom>
          <a:solidFill>
            <a:srgbClr val="ABDEEB">
              <a:alpha val="39999"/>
            </a:srgbClr>
          </a:solidFill>
          <a:ln>
            <a:noFill/>
          </a:ln>
          <a:extLst>
            <a:ext uri="{91240B29-F687-4F45-9708-019B960494DF}">
              <a14:hiddenLine xmlns:a14="http://schemas.microsoft.com/office/drawing/2010/main" w="9525" cap="flat"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3" name="AutoShape 3" descr="image1.jpg"/>
          <p:cNvSpPr>
            <a:spLocks/>
          </p:cNvSpPr>
          <p:nvPr/>
        </p:nvSpPr>
        <p:spPr bwMode="auto">
          <a:xfrm>
            <a:off x="-5578" y="5790902"/>
            <a:ext cx="3401095" cy="108049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21600"/>
                </a:lnTo>
                <a:lnTo>
                  <a:pt x="0" y="21600"/>
                </a:lnTo>
                <a:close/>
              </a:path>
            </a:pathLst>
          </a:custGeom>
          <a:blipFill dpi="0" rotWithShape="0">
            <a:blip r:embed="rId2"/>
            <a:srcRect/>
            <a:tile tx="0" ty="0" sx="100000" sy="100000" flip="none" algn="tl"/>
          </a:blipFill>
          <a:ln>
            <a:noFill/>
          </a:ln>
          <a:extLst>
            <a:ext uri="{91240B29-F687-4F45-9708-019B960494DF}">
              <a14:hiddenLine xmlns:a14="http://schemas.microsoft.com/office/drawing/2010/main" w="12700" cap="rnd" cmpd="sng">
                <a:solidFill>
                  <a:srgbClr val="000000"/>
                </a:solidFill>
                <a:prstDash val="solid"/>
                <a:round/>
                <a:headEnd/>
                <a:tailEnd/>
              </a14:hiddenLine>
            </a:ext>
          </a:extLst>
        </p:spPr>
        <p:txBody>
          <a:bodyPr lIns="49533" tIns="49533" rIns="49533" bIns="49533" anchor="ctr"/>
          <a:lstStyle/>
          <a:p>
            <a:pPr defTabSz="889812"/>
            <a:endParaRPr lang="en-US">
              <a:solidFill>
                <a:prstClr val="black"/>
              </a:solidFill>
            </a:endParaRPr>
          </a:p>
        </p:txBody>
      </p:sp>
      <p:sp>
        <p:nvSpPr>
          <p:cNvPr id="15364" name="Rectangle 5"/>
          <p:cNvSpPr>
            <a:spLocks noGrp="1" noChangeArrowheads="1"/>
          </p:cNvSpPr>
          <p:nvPr>
            <p:ph type="body" idx="1"/>
          </p:nvPr>
        </p:nvSpPr>
        <p:spPr>
          <a:xfrm>
            <a:off x="125016" y="1370709"/>
            <a:ext cx="4339828" cy="4731619"/>
          </a:xfrm>
        </p:spPr>
        <p:txBody>
          <a:bodyPr lIns="86367" tIns="49533" rIns="86367" bIns="49533" anchor="t">
            <a:normAutofit/>
          </a:bodyPr>
          <a:lstStyle/>
          <a:p>
            <a:pPr marL="215068" indent="-165037" defTabSz="889561">
              <a:lnSpc>
                <a:spcPct val="80000"/>
              </a:lnSpc>
              <a:spcBef>
                <a:spcPts val="281"/>
              </a:spcBef>
              <a:buClr>
                <a:srgbClr val="2DA2BF"/>
              </a:buClr>
              <a:buSzPct val="68000"/>
              <a:buFont typeface="Wingdings 3" pitchFamily="18" charset="2"/>
              <a:buChar char="•"/>
            </a:pPr>
            <a:r>
              <a:rPr lang="en-US" sz="2800" b="1" dirty="0">
                <a:latin typeface="Helvetica" charset="0"/>
                <a:ea typeface="Helvetica" charset="0"/>
                <a:cs typeface="Helvetica" charset="0"/>
                <a:sym typeface="Helvetica" charset="0"/>
              </a:rPr>
              <a:t> December 13</a:t>
            </a:r>
          </a:p>
          <a:p>
            <a:pPr marL="215068" indent="-165037" defTabSz="889561">
              <a:lnSpc>
                <a:spcPct val="80000"/>
              </a:lnSpc>
              <a:spcBef>
                <a:spcPts val="281"/>
              </a:spcBef>
              <a:buClr>
                <a:srgbClr val="2DA2BF"/>
              </a:buClr>
              <a:buSzPct val="68000"/>
              <a:buNone/>
            </a:pPr>
            <a:endParaRPr lang="en-US" sz="2200" b="1" dirty="0">
              <a:latin typeface="Helvetica" charset="0"/>
              <a:ea typeface="Helvetica" charset="0"/>
              <a:cs typeface="Helvetica" charset="0"/>
              <a:sym typeface="Helvetica" charset="0"/>
            </a:endParaRPr>
          </a:p>
          <a:p>
            <a:pPr marL="215068" indent="-165037" defTabSz="889561">
              <a:lnSpc>
                <a:spcPct val="80000"/>
              </a:lnSpc>
              <a:spcBef>
                <a:spcPts val="281"/>
              </a:spcBef>
              <a:buClr>
                <a:srgbClr val="2DA2BF"/>
              </a:buClr>
              <a:buSzPct val="68000"/>
              <a:buFont typeface="Wingdings 3" pitchFamily="18" charset="2"/>
              <a:buChar char="•"/>
            </a:pPr>
            <a:r>
              <a:rPr lang="en-US" sz="2800" dirty="0"/>
              <a:t>  1962 — USAF Stargazer balloon reached an altitude of 82,000 feet</a:t>
            </a:r>
            <a:endParaRPr lang="en-US" sz="2800" b="1" dirty="0">
              <a:latin typeface="Helvetica" charset="0"/>
              <a:ea typeface="Helvetica" charset="0"/>
              <a:cs typeface="Helvetica" charset="0"/>
              <a:sym typeface="Helvetica" charset="0"/>
            </a:endParaRPr>
          </a:p>
        </p:txBody>
      </p:sp>
      <p:sp>
        <p:nvSpPr>
          <p:cNvPr id="5126" name="Rectangle 6"/>
          <p:cNvSpPr>
            <a:spLocks noGrp="1" noChangeArrowheads="1"/>
          </p:cNvSpPr>
          <p:nvPr>
            <p:ph type="title"/>
          </p:nvPr>
        </p:nvSpPr>
        <p:spPr>
          <a:xfrm>
            <a:off x="457065" y="274588"/>
            <a:ext cx="8229823" cy="1143000"/>
          </a:xfrm>
        </p:spPr>
        <p:txBody>
          <a:bodyPr lIns="86367" tIns="49533" rIns="86367" bIns="49533"/>
          <a:lstStyle/>
          <a:p>
            <a:pPr defTabSz="889561">
              <a:defRPr/>
            </a:pPr>
            <a:r>
              <a:rPr lang="en-US" sz="4100" b="1" dirty="0">
                <a:solidFill>
                  <a:srgbClr val="464646"/>
                </a:solidFill>
                <a:effectLst>
                  <a:outerShdw blurRad="38100" dist="38100" dir="2700000" algn="tl">
                    <a:srgbClr val="C0C0C0"/>
                  </a:outerShdw>
                </a:effectLst>
                <a:latin typeface="Helvetica" charset="0"/>
                <a:ea typeface="Helvetica" charset="0"/>
                <a:cs typeface="Helvetica" charset="0"/>
                <a:sym typeface="Helvetica" charset="0"/>
              </a:rPr>
              <a:t>THIS DAY IN AVIATION</a:t>
            </a:r>
            <a:endParaRPr lang="en-US" dirty="0" smtClean="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734" y="3124200"/>
            <a:ext cx="2471737" cy="3714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1" y="3991882"/>
            <a:ext cx="4653471" cy="2304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27097" y="1524000"/>
            <a:ext cx="1971675"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650177"/>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33287492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6591" y="560338"/>
          <a:ext cx="8689702" cy="6670654"/>
        </p:xfrm>
        <a:graphic>
          <a:graphicData uri="http://schemas.openxmlformats.org/drawingml/2006/table">
            <a:tbl>
              <a:tblPr/>
              <a:tblGrid>
                <a:gridCol w="1236762"/>
                <a:gridCol w="1240110"/>
                <a:gridCol w="1243459"/>
                <a:gridCol w="1242343"/>
                <a:gridCol w="1242342"/>
                <a:gridCol w="1243459"/>
                <a:gridCol w="1241227"/>
              </a:tblGrid>
              <a:tr h="127334">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dirty="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SUNDAY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MONDAY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TUESDAY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WEDNESDAY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THURSDAY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FRIDAY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ctr" defTabSz="912813" rtl="0" eaLnBrk="1" fontAlgn="base" latinLnBrk="0" hangingPunct="1">
                        <a:lnSpc>
                          <a:spcPct val="100000"/>
                        </a:lnSpc>
                        <a:spcBef>
                          <a:spcPts val="200"/>
                        </a:spcBef>
                        <a:spcAft>
                          <a:spcPts val="200"/>
                        </a:spcAft>
                        <a:buClrTx/>
                        <a:buSzTx/>
                        <a:buFontTx/>
                        <a:buNone/>
                        <a:tabLst/>
                      </a:pPr>
                      <a:r>
                        <a:rPr kumimoji="0" lang="en-US" altLang="en-US" sz="800" b="0" i="0" u="none" strike="noStrike" cap="none" normalizeH="0" baseline="0" smtClean="0">
                          <a:ln>
                            <a:noFill/>
                          </a:ln>
                          <a:solidFill>
                            <a:srgbClr val="40404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SATURDAY</a:t>
                      </a:r>
                    </a:p>
                  </a:txBody>
                  <a:tcPr marL="60277" marR="60277" marT="0" marB="0" anchor="b" horzOverflow="overflow">
                    <a:lnL>
                      <a:noFill/>
                    </a:lnL>
                    <a:lnR>
                      <a:noFill/>
                    </a:lnR>
                    <a:lnT>
                      <a:noFill/>
                    </a:lnT>
                    <a:lnB w="12700" cap="flat" cmpd="sng" algn="ctr">
                      <a:solidFill>
                        <a:srgbClr val="BFBFBF"/>
                      </a:solidFill>
                      <a:prstDash val="solid"/>
                      <a:round/>
                      <a:headEnd type="none" w="med" len="med"/>
                      <a:tailEnd type="none" w="med" len="med"/>
                    </a:lnB>
                    <a:lnTlToBr>
                      <a:noFill/>
                    </a:lnTlToBr>
                    <a:lnBlToTr>
                      <a:noFill/>
                    </a:lnBlToTr>
                    <a:noFill/>
                  </a:tcPr>
                </a:tc>
              </a:tr>
              <a:tr h="1826928">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26</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27</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29</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30</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1200" cap="none" spc="0" normalizeH="0" baseline="0" noProof="0" dirty="0" smtClean="0">
                          <a:ln>
                            <a:noFill/>
                          </a:ln>
                          <a:solidFill>
                            <a:srgbClr val="00386B"/>
                          </a:solidFill>
                          <a:effectLst/>
                          <a:uLnTx/>
                          <a:uFillTx/>
                          <a:latin typeface="Cambria"/>
                          <a:ea typeface="Cambria"/>
                          <a:cs typeface="Times New Roman"/>
                        </a:rPr>
                        <a:t>Beaufort County Airport (ILT)</a:t>
                      </a:r>
                      <a:endParaRPr kumimoji="0" lang="en-US" sz="1200" b="1" i="0" u="none" strike="noStrike" kern="1200" cap="none" spc="0" normalizeH="0" baseline="0" noProof="0" dirty="0" smtClean="0">
                        <a:ln>
                          <a:noFill/>
                        </a:ln>
                        <a:solidFill>
                          <a:srgbClr val="FF0000"/>
                        </a:solidFill>
                        <a:effectLst/>
                        <a:uLnTx/>
                        <a:uFillTx/>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1</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err="1" smtClean="0">
                          <a:ln>
                            <a:noFill/>
                          </a:ln>
                          <a:solidFill>
                            <a:srgbClr val="FF0000"/>
                          </a:solidFill>
                          <a:effectLst/>
                          <a:uLnTx/>
                          <a:uFillTx/>
                          <a:latin typeface="Candara"/>
                          <a:ea typeface="Candara"/>
                          <a:cs typeface="Times New Roman"/>
                        </a:rPr>
                        <a:t>Flightline</a:t>
                      </a:r>
                      <a:endPar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endParaRP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FF0000"/>
                          </a:solidFill>
                          <a:effectLst/>
                          <a:uLnTx/>
                          <a:uFillTx/>
                          <a:latin typeface="Candara"/>
                          <a:ea typeface="Candara"/>
                          <a:cs typeface="Times New Roman"/>
                        </a:rPr>
                        <a:t>Friday</a:t>
                      </a: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p>
                      <a:pPr marL="0" marR="0">
                        <a:spcBef>
                          <a:spcPts val="200"/>
                        </a:spcBef>
                        <a:spcAft>
                          <a:spcPts val="200"/>
                        </a:spcAft>
                      </a:pPr>
                      <a:r>
                        <a:rPr lang="en-US" sz="1500" dirty="0" smtClean="0">
                          <a:solidFill>
                            <a:srgbClr val="0D0D0D"/>
                          </a:solidFill>
                          <a:effectLst/>
                          <a:latin typeface="Cambria"/>
                          <a:ea typeface="Cambria"/>
                          <a:cs typeface="Times New Roman"/>
                        </a:rPr>
                        <a:t>2</a:t>
                      </a:r>
                      <a:endParaRPr lang="en-US" sz="1500" dirty="0">
                        <a:solidFill>
                          <a:srgbClr val="0D0D0D"/>
                        </a:solidFill>
                        <a:effectLst/>
                        <a:latin typeface="Cambria"/>
                        <a:ea typeface="Cambria"/>
                        <a:cs typeface="Times New Roman"/>
                      </a:endParaRPr>
                    </a:p>
                  </a:txBody>
                  <a:tcPr marL="67889" marR="67889" marT="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r>
              <a:tr h="100197">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endPar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endParaRP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r>
              <a:tr h="1743286">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3</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4</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5</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6</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070C0"/>
                          </a:solidFill>
                          <a:effectLst/>
                          <a:uLnTx/>
                          <a:uFillTx/>
                          <a:latin typeface="Candara"/>
                          <a:ea typeface="Candara"/>
                          <a:cs typeface="Times New Roman"/>
                        </a:rPr>
                        <a:t>Discussion Due</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7</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8</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National and International Laws and Regulations, and Environmental Issues</a:t>
                      </a:r>
                      <a:endPar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endParaRP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8</a:t>
                      </a:r>
                    </a:p>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1" i="0" u="none" strike="noStrike" cap="none" normalizeH="0" baseline="0" dirty="0" err="1" smtClean="0">
                          <a:ln>
                            <a:noFill/>
                          </a:ln>
                          <a:solidFill>
                            <a:srgbClr val="FF000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Flightline</a:t>
                      </a:r>
                      <a:endParaRPr kumimoji="0" lang="en-US" altLang="en-US" sz="1300" b="1" i="0" u="none" strike="noStrike" cap="none" normalizeH="0" baseline="0" dirty="0" smtClean="0">
                        <a:ln>
                          <a:noFill/>
                        </a:ln>
                        <a:solidFill>
                          <a:srgbClr val="FF000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endParaRPr>
                    </a:p>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1" i="0" u="none" strike="noStrike" cap="none" normalizeH="0" baseline="0" dirty="0" smtClean="0">
                          <a:ln>
                            <a:noFill/>
                          </a:ln>
                          <a:solidFill>
                            <a:srgbClr val="FF000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Friday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400" b="1" i="0" u="none" strike="noStrike" kern="800" cap="none" spc="0" normalizeH="0" baseline="0" noProof="0" dirty="0" smtClean="0">
                          <a:ln>
                            <a:noFill/>
                          </a:ln>
                          <a:solidFill>
                            <a:srgbClr val="0070C0"/>
                          </a:solidFill>
                          <a:effectLst/>
                          <a:uLnTx/>
                          <a:uFillTx/>
                          <a:latin typeface="Candara"/>
                          <a:ea typeface="Candara"/>
                          <a:cs typeface="Times New Roman"/>
                        </a:rPr>
                        <a:t>Review Questions Due</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400" b="1" i="0" u="none" strike="noStrike" kern="800" cap="none" spc="0" normalizeH="0" baseline="0" noProof="0" dirty="0" smtClean="0">
                          <a:ln>
                            <a:noFill/>
                          </a:ln>
                          <a:solidFill>
                            <a:srgbClr val="0070C0"/>
                          </a:solidFill>
                          <a:effectLst/>
                          <a:uLnTx/>
                          <a:uFillTx/>
                          <a:latin typeface="Candara"/>
                          <a:ea typeface="Candara"/>
                          <a:cs typeface="Times New Roman"/>
                        </a:rPr>
                        <a:t>Research Paper Due</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9</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r>
              <a:tr h="100197">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r>
              <a:tr h="1866789">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10</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11</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9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Intro</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Weather Theory and Observations</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12</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9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Weather Theory and </a:t>
                      </a: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Observations</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rPr>
                        <a:t>FINAL EXAM DUE</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13</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9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Weather Theory and Observations</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it-IT" sz="1200" b="1" i="0" u="none" strike="noStrike" kern="800" cap="none" spc="0" normalizeH="0" baseline="0" noProof="0" dirty="0" smtClean="0">
                          <a:ln>
                            <a:noFill/>
                          </a:ln>
                          <a:solidFill>
                            <a:srgbClr val="0070C0"/>
                          </a:solidFill>
                          <a:effectLst/>
                          <a:uLnTx/>
                          <a:uFillTx/>
                          <a:latin typeface="Candara"/>
                          <a:ea typeface="Candara"/>
                          <a:cs typeface="Times New Roman"/>
                        </a:rPr>
                        <a:t>Discussion Due</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14</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Module 9 </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D0D0D"/>
                          </a:solidFill>
                          <a:effectLst/>
                          <a:uLnTx/>
                          <a:uFillTx/>
                          <a:latin typeface="Candara"/>
                          <a:ea typeface="Candara"/>
                          <a:cs typeface="Times New Roman"/>
                        </a:rPr>
                        <a:t>Aviation Weather Theory and Observations</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15</a:t>
                      </a:r>
                    </a:p>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1" i="0" u="none" strike="noStrike" cap="none" normalizeH="0" baseline="0" dirty="0" err="1" smtClean="0">
                          <a:ln>
                            <a:noFill/>
                          </a:ln>
                          <a:solidFill>
                            <a:srgbClr val="FF000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Flightline</a:t>
                      </a:r>
                      <a:r>
                        <a:rPr kumimoji="0" lang="en-US" altLang="en-US" sz="1300" b="1" i="0" u="none" strike="noStrike" cap="none" normalizeH="0" baseline="0" dirty="0" smtClean="0">
                          <a:ln>
                            <a:noFill/>
                          </a:ln>
                          <a:solidFill>
                            <a:srgbClr val="FF0000"/>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Friday</a:t>
                      </a:r>
                    </a:p>
                    <a:p>
                      <a:pPr marL="0" marR="0" lvl="0" indent="0" algn="l" defTabSz="914400" rtl="0" eaLnBrk="1" fontAlgn="auto" latinLnBrk="0" hangingPunct="1">
                        <a:lnSpc>
                          <a:spcPct val="100000"/>
                        </a:lnSpc>
                        <a:spcBef>
                          <a:spcPts val="200"/>
                        </a:spcBef>
                        <a:spcAft>
                          <a:spcPts val="200"/>
                        </a:spcAft>
                        <a:buClrTx/>
                        <a:buSzTx/>
                        <a:buFontTx/>
                        <a:buNone/>
                        <a:tabLst/>
                        <a:defRPr/>
                      </a:pPr>
                      <a:r>
                        <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rPr>
                        <a:t>Review Questions </a:t>
                      </a:r>
                      <a:r>
                        <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rPr>
                        <a:t>Due</a:t>
                      </a:r>
                      <a:endParaRPr kumimoji="0" lang="en-US" sz="1200" b="1" i="0" u="none" strike="noStrike" kern="800" cap="none" spc="0" normalizeH="0" baseline="0" noProof="0" dirty="0" smtClean="0">
                        <a:ln>
                          <a:noFill/>
                        </a:ln>
                        <a:solidFill>
                          <a:srgbClr val="0070C0"/>
                        </a:solidFill>
                        <a:effectLst/>
                        <a:uLnTx/>
                        <a:uFillTx/>
                        <a:latin typeface="Candara"/>
                        <a:ea typeface="Candara"/>
                        <a:cs typeface="Times New Roman"/>
                      </a:endParaRP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13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16</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lnTlToBr>
                      <a:noFill/>
                    </a:lnTlToBr>
                    <a:lnBlToTr>
                      <a:noFill/>
                    </a:lnBlToTr>
                    <a:noFill/>
                  </a:tcPr>
                </a:tc>
              </a:tr>
              <a:tr h="639803">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endParaRPr kumimoji="0" lang="en-US" altLang="en-US" sz="7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endParaRP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c>
                  <a:txBody>
                    <a:bodyPr/>
                    <a:lstStyle>
                      <a:lvl1pPr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1pPr>
                      <a:lvl2pPr marL="4556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2pPr>
                      <a:lvl3pPr marL="9128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3pPr>
                      <a:lvl4pPr marL="13700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4pPr>
                      <a:lvl5pPr marL="1827213" defTabSz="912813">
                        <a:spcBef>
                          <a:spcPts val="4200"/>
                        </a:spcBef>
                        <a:buSzPct val="100000"/>
                        <a:defRPr sz="3400">
                          <a:solidFill>
                            <a:srgbClr val="000000"/>
                          </a:solidFill>
                          <a:latin typeface="Helvetica Light" charset="0"/>
                          <a:ea typeface="Helvetica Light" charset="0"/>
                          <a:cs typeface="Helvetica Light" charset="0"/>
                          <a:sym typeface="Helvetica Light" charset="0"/>
                        </a:defRPr>
                      </a:lvl5pPr>
                      <a:lvl6pPr marL="22844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6pPr>
                      <a:lvl7pPr marL="27416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7pPr>
                      <a:lvl8pPr marL="31988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8pPr>
                      <a:lvl9pPr marL="3656013" indent="450850" defTabSz="912813" eaLnBrk="0" fontAlgn="base" hangingPunct="0">
                        <a:spcBef>
                          <a:spcPts val="4200"/>
                        </a:spcBef>
                        <a:spcAft>
                          <a:spcPct val="0"/>
                        </a:spcAft>
                        <a:buSzPct val="100000"/>
                        <a:defRPr sz="3400">
                          <a:solidFill>
                            <a:srgbClr val="000000"/>
                          </a:solidFill>
                          <a:latin typeface="Helvetica Light" charset="0"/>
                          <a:ea typeface="Helvetica Light" charset="0"/>
                          <a:cs typeface="Helvetica Light" charset="0"/>
                          <a:sym typeface="Helvetica Light" charset="0"/>
                        </a:defRPr>
                      </a:lvl9pPr>
                    </a:lstStyle>
                    <a:p>
                      <a:pPr marL="0" marR="0" lvl="0" indent="0" algn="l" defTabSz="912813" rtl="0" eaLnBrk="1" fontAlgn="base" latinLnBrk="0" hangingPunct="1">
                        <a:lnSpc>
                          <a:spcPct val="100000"/>
                        </a:lnSpc>
                        <a:spcBef>
                          <a:spcPts val="200"/>
                        </a:spcBef>
                        <a:spcAft>
                          <a:spcPts val="200"/>
                        </a:spcAft>
                        <a:buClrTx/>
                        <a:buSzTx/>
                        <a:buFontTx/>
                        <a:buNone/>
                        <a:tabLst/>
                      </a:pPr>
                      <a:r>
                        <a:rPr kumimoji="0" lang="en-US" altLang="en-US" sz="700" b="0" i="0" u="none" strike="noStrike" cap="none" normalizeH="0" baseline="0" dirty="0" smtClean="0">
                          <a:ln>
                            <a:noFill/>
                          </a:ln>
                          <a:solidFill>
                            <a:srgbClr val="0D0D0D"/>
                          </a:solidFill>
                          <a:effectLst/>
                          <a:latin typeface="Cambria" panose="02040503050406030204" pitchFamily="18" charset="0"/>
                          <a:ea typeface="Cambria" panose="02040503050406030204" pitchFamily="18" charset="0"/>
                          <a:cs typeface="Times New Roman" panose="02020603050405020304" pitchFamily="18" charset="0"/>
                          <a:sym typeface="Helvetica Light" charset="0"/>
                        </a:rPr>
                        <a:t> </a:t>
                      </a:r>
                    </a:p>
                  </a:txBody>
                  <a:tcPr marL="60277" marR="60277" marT="0" marB="0" horzOverflow="overflow">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lnTlToBr>
                      <a:noFill/>
                    </a:lnTlToBr>
                    <a:lnBlToTr>
                      <a:noFill/>
                    </a:lnBlToTr>
                    <a:noFill/>
                  </a:tcPr>
                </a:tc>
              </a:tr>
            </a:tbl>
          </a:graphicData>
        </a:graphic>
      </p:graphicFrame>
      <p:sp>
        <p:nvSpPr>
          <p:cNvPr id="53312" name="TextBox 2"/>
          <p:cNvSpPr txBox="1">
            <a:spLocks noChangeArrowheads="1"/>
          </p:cNvSpPr>
          <p:nvPr/>
        </p:nvSpPr>
        <p:spPr bwMode="auto">
          <a:xfrm>
            <a:off x="1302786" y="-32647"/>
            <a:ext cx="6609433" cy="709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06" tIns="45703" rIns="91406" bIns="45703">
            <a:spAutoFit/>
          </a:bodyPr>
          <a:lstStyle>
            <a:lvl1pPr defTabSz="1296988">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1pPr>
            <a:lvl2pPr marL="757238" indent="-376238" defTabSz="1296988">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2pPr>
            <a:lvl3pPr marL="1138238" indent="-376238" defTabSz="1296988">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3pPr>
            <a:lvl4pPr marL="1519238" indent="-376238" defTabSz="1296988">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4pPr>
            <a:lvl5pPr marL="1900238" indent="-376238" defTabSz="1296988">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5pPr>
            <a:lvl6pPr marL="2357438" indent="-376238" defTabSz="1296988"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6pPr>
            <a:lvl7pPr marL="2814638" indent="-376238" defTabSz="1296988"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7pPr>
            <a:lvl8pPr marL="3271838" indent="-376238" defTabSz="1296988"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8pPr>
            <a:lvl9pPr marL="3729038" indent="-376238" defTabSz="1296988"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9pPr>
          </a:lstStyle>
          <a:p>
            <a:pPr fontAlgn="base">
              <a:spcBef>
                <a:spcPct val="0"/>
              </a:spcBef>
              <a:spcAft>
                <a:spcPct val="0"/>
              </a:spcAft>
              <a:buSzTx/>
              <a:buFontTx/>
              <a:buNone/>
            </a:pPr>
            <a:r>
              <a:rPr lang="en-US" altLang="en-US" sz="4008" b="1" dirty="0" smtClean="0"/>
              <a:t>November/December 2017</a:t>
            </a:r>
            <a:endParaRPr lang="en-US" altLang="en-US" sz="4008" b="1" dirty="0"/>
          </a:p>
        </p:txBody>
      </p:sp>
      <p:sp>
        <p:nvSpPr>
          <p:cNvPr id="53313" name="Oval 3"/>
          <p:cNvSpPr>
            <a:spLocks noChangeArrowheads="1"/>
          </p:cNvSpPr>
          <p:nvPr/>
        </p:nvSpPr>
        <p:spPr bwMode="auto">
          <a:xfrm>
            <a:off x="3848137" y="4209586"/>
            <a:ext cx="1446609" cy="2757055"/>
          </a:xfrm>
          <a:prstGeom prst="ellipse">
            <a:avLst/>
          </a:prstGeom>
          <a:noFill/>
          <a:ln w="44450" algn="ctr">
            <a:solidFill>
              <a:srgbClr val="0070C0"/>
            </a:solidFill>
            <a:miter lim="0"/>
            <a:headEnd/>
            <a:tailEnd/>
          </a:ln>
          <a:extLst>
            <a:ext uri="{909E8E84-426E-40DD-AFC4-6F175D3DCCD1}">
              <a14:hiddenFill xmlns:a14="http://schemas.microsoft.com/office/drawing/2010/main">
                <a:solidFill>
                  <a:srgbClr val="FFFFFF"/>
                </a:solidFill>
              </a14:hiddenFill>
            </a:ext>
          </a:extLst>
        </p:spPr>
        <p:txBody>
          <a:bodyPr lIns="64263" tIns="32131" rIns="64263" bIns="32131"/>
          <a:lstStyle>
            <a:lvl1pPr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1pPr>
            <a:lvl2pPr marL="758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2pPr>
            <a:lvl3pPr marL="1139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3pPr>
            <a:lvl4pPr marL="1520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4pPr>
            <a:lvl5pPr marL="1901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5pPr>
            <a:lvl6pPr marL="23590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6pPr>
            <a:lvl7pPr marL="28162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7pPr>
            <a:lvl8pPr marL="32734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8pPr>
            <a:lvl9pPr marL="37306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9pPr>
          </a:lstStyle>
          <a:p>
            <a:pPr algn="ctr" fontAlgn="base" hangingPunct="0">
              <a:spcBef>
                <a:spcPct val="0"/>
              </a:spcBef>
              <a:spcAft>
                <a:spcPct val="0"/>
              </a:spcAft>
              <a:buSzTx/>
              <a:buFontTx/>
              <a:buNone/>
            </a:pPr>
            <a:endParaRPr lang="en-US" altLang="en-US" sz="2531"/>
          </a:p>
        </p:txBody>
      </p:sp>
      <p:sp>
        <p:nvSpPr>
          <p:cNvPr id="9" name="Explosion 1 8"/>
          <p:cNvSpPr>
            <a:spLocks noChangeArrowheads="1"/>
          </p:cNvSpPr>
          <p:nvPr/>
        </p:nvSpPr>
        <p:spPr bwMode="auto">
          <a:xfrm>
            <a:off x="5860477" y="3877716"/>
            <a:ext cx="2089054" cy="2980283"/>
          </a:xfrm>
          <a:prstGeom prst="irregularSeal1">
            <a:avLst/>
          </a:prstGeom>
          <a:noFill/>
          <a:ln w="50800" algn="ctr">
            <a:solidFill>
              <a:srgbClr val="FF0000"/>
            </a:solidFill>
            <a:miter lim="0"/>
            <a:headEnd/>
            <a:tailEnd/>
          </a:ln>
          <a:extLst>
            <a:ext uri="{909E8E84-426E-40DD-AFC4-6F175D3DCCD1}">
              <a14:hiddenFill xmlns:a14="http://schemas.microsoft.com/office/drawing/2010/main">
                <a:solidFill>
                  <a:srgbClr val="FFFFFF"/>
                </a:solidFill>
              </a14:hiddenFill>
            </a:ext>
          </a:extLst>
        </p:spPr>
        <p:txBody>
          <a:bodyPr lIns="64263" tIns="32131" rIns="64263" bIns="32131"/>
          <a:lstStyle>
            <a:lvl1pPr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1pPr>
            <a:lvl2pPr marL="758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2pPr>
            <a:lvl3pPr marL="1139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3pPr>
            <a:lvl4pPr marL="1520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4pPr>
            <a:lvl5pPr marL="1901825" indent="-377825" defTabSz="584200">
              <a:spcBef>
                <a:spcPts val="4200"/>
              </a:spcBef>
              <a:buSzPct val="100000"/>
              <a:buChar char="•"/>
              <a:defRPr sz="3800">
                <a:solidFill>
                  <a:srgbClr val="000000"/>
                </a:solidFill>
                <a:latin typeface="Helvetica Light" charset="0"/>
                <a:ea typeface="Helvetica Light" charset="0"/>
                <a:cs typeface="Helvetica Light" charset="0"/>
                <a:sym typeface="Helvetica Light" charset="0"/>
              </a:defRPr>
            </a:lvl5pPr>
            <a:lvl6pPr marL="23590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6pPr>
            <a:lvl7pPr marL="28162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7pPr>
            <a:lvl8pPr marL="32734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8pPr>
            <a:lvl9pPr marL="3730625" indent="-377825" defTabSz="584200" eaLnBrk="0" fontAlgn="base" hangingPunct="0">
              <a:spcBef>
                <a:spcPts val="4200"/>
              </a:spcBef>
              <a:spcAft>
                <a:spcPct val="0"/>
              </a:spcAft>
              <a:buSzPct val="100000"/>
              <a:buChar char="•"/>
              <a:defRPr sz="3800">
                <a:solidFill>
                  <a:srgbClr val="000000"/>
                </a:solidFill>
                <a:latin typeface="Helvetica Light" charset="0"/>
                <a:ea typeface="Helvetica Light" charset="0"/>
                <a:cs typeface="Helvetica Light" charset="0"/>
                <a:sym typeface="Helvetica Light" charset="0"/>
              </a:defRPr>
            </a:lvl9pPr>
          </a:lstStyle>
          <a:p>
            <a:pPr algn="ctr" fontAlgn="base" hangingPunct="0">
              <a:spcBef>
                <a:spcPct val="0"/>
              </a:spcBef>
              <a:spcAft>
                <a:spcPct val="0"/>
              </a:spcAft>
              <a:buSzTx/>
              <a:buFontTx/>
              <a:buNone/>
            </a:pPr>
            <a:endParaRPr lang="en-US" altLang="en-US" sz="2531"/>
          </a:p>
        </p:txBody>
      </p:sp>
    </p:spTree>
    <p:extLst>
      <p:ext uri="{BB962C8B-B14F-4D97-AF65-F5344CB8AC3E}">
        <p14:creationId xmlns:p14="http://schemas.microsoft.com/office/powerpoint/2010/main" val="1295621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644900" y="1752602"/>
            <a:ext cx="1852613" cy="399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algn="ctr"/>
            <a:r>
              <a:rPr lang="en-US" sz="4400" dirty="0" smtClean="0">
                <a:solidFill>
                  <a:schemeClr val="tx1"/>
                </a:solidFill>
              </a:rPr>
              <a:t>Questions / Comments</a:t>
            </a:r>
            <a:endParaRPr lang="en-US" sz="4400" dirty="0">
              <a:solidFill>
                <a:schemeClr val="tx1"/>
              </a:solidFill>
            </a:endParaRPr>
          </a:p>
        </p:txBody>
      </p:sp>
    </p:spTree>
    <p:extLst>
      <p:ext uri="{BB962C8B-B14F-4D97-AF65-F5344CB8AC3E}">
        <p14:creationId xmlns:p14="http://schemas.microsoft.com/office/powerpoint/2010/main" val="618233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0936" y="1027617"/>
            <a:ext cx="8970664" cy="609600"/>
          </a:xfrm>
          <a:prstGeom prst="rect">
            <a:avLst/>
          </a:prstGeom>
        </p:spPr>
        <p:txBody>
          <a:bodyPr/>
          <a:lstStyle/>
          <a:p>
            <a:r>
              <a:rPr lang="en-US" sz="2800" b="1" u="sng" dirty="0"/>
              <a:t>Learning Objectives – Module </a:t>
            </a:r>
            <a:r>
              <a:rPr lang="en-US" sz="2800" b="1" u="sng" dirty="0" smtClean="0"/>
              <a:t>9 (</a:t>
            </a:r>
            <a:r>
              <a:rPr lang="en-US" sz="2800" b="1" u="sng" dirty="0" smtClean="0"/>
              <a:t>12/11/17 </a:t>
            </a:r>
            <a:r>
              <a:rPr lang="en-US" sz="2800" b="1" u="sng" dirty="0"/>
              <a:t>– </a:t>
            </a:r>
            <a:r>
              <a:rPr lang="en-US" sz="2800" b="1" u="sng" dirty="0" smtClean="0"/>
              <a:t>12/15/17)</a:t>
            </a:r>
            <a:r>
              <a:rPr lang="en-US" sz="2800" b="1" u="sng" dirty="0"/>
              <a:t/>
            </a:r>
            <a:br>
              <a:rPr lang="en-US" sz="2800" b="1" u="sng" dirty="0"/>
            </a:br>
            <a:r>
              <a:rPr lang="en-US" sz="2800" b="1" u="sng" dirty="0"/>
              <a:t>Aviation Weather Theory and Observations</a:t>
            </a:r>
            <a:endParaRPr lang="en-US" sz="2400" b="1" i="1" u="sng" dirty="0" smtClean="0">
              <a:solidFill>
                <a:srgbClr val="00386B"/>
              </a:solidFill>
            </a:endParaRPr>
          </a:p>
        </p:txBody>
      </p:sp>
      <p:sp>
        <p:nvSpPr>
          <p:cNvPr id="16387" name="Rectangle 3"/>
          <p:cNvSpPr>
            <a:spLocks noGrp="1" noChangeArrowheads="1"/>
          </p:cNvSpPr>
          <p:nvPr>
            <p:ph type="body" idx="1"/>
          </p:nvPr>
        </p:nvSpPr>
        <p:spPr>
          <a:xfrm>
            <a:off x="1228435" y="2508069"/>
            <a:ext cx="7763165" cy="4349931"/>
          </a:xfrm>
        </p:spPr>
        <p:txBody>
          <a:bodyPr>
            <a:noAutofit/>
          </a:bodyPr>
          <a:lstStyle/>
          <a:p>
            <a:pPr marL="0" indent="0">
              <a:buNone/>
            </a:pPr>
            <a:r>
              <a:rPr lang="en-US" sz="1200" b="1" u="sng" dirty="0"/>
              <a:t>Upon successful completion of this module, you will be able to:</a:t>
            </a:r>
          </a:p>
          <a:p>
            <a:pPr marL="514350" indent="-514350">
              <a:buFont typeface="+mj-lt"/>
              <a:buAutoNum type="arabicPeriod"/>
            </a:pPr>
            <a:r>
              <a:rPr lang="en-US" sz="1200" dirty="0" smtClean="0"/>
              <a:t>State </a:t>
            </a:r>
            <a:r>
              <a:rPr lang="en-US" sz="1200" dirty="0"/>
              <a:t>the four atmospheric layers and describe in what layer weather occurs. </a:t>
            </a:r>
          </a:p>
          <a:p>
            <a:pPr marL="514350" indent="-514350">
              <a:buFont typeface="+mj-lt"/>
              <a:buAutoNum type="arabicPeriod"/>
            </a:pPr>
            <a:r>
              <a:rPr lang="en-US" sz="1200" dirty="0" smtClean="0"/>
              <a:t>Describe </a:t>
            </a:r>
            <a:r>
              <a:rPr lang="en-US" sz="1200" dirty="0"/>
              <a:t>the atmospheric pressure measures and the standard atmosphere at sea level. </a:t>
            </a:r>
          </a:p>
          <a:p>
            <a:pPr marL="514350" indent="-514350">
              <a:buFont typeface="+mj-lt"/>
              <a:buAutoNum type="arabicPeriod"/>
            </a:pPr>
            <a:r>
              <a:rPr lang="en-US" sz="1200" dirty="0" smtClean="0"/>
              <a:t>Explain </a:t>
            </a:r>
            <a:r>
              <a:rPr lang="en-US" sz="1200" dirty="0"/>
              <a:t>how wind is caused and how wind direction is identified at an airport. </a:t>
            </a:r>
          </a:p>
          <a:p>
            <a:pPr marL="514350" indent="-514350">
              <a:buFont typeface="+mj-lt"/>
              <a:buAutoNum type="arabicPeriod"/>
            </a:pPr>
            <a:r>
              <a:rPr lang="en-US" sz="1200" dirty="0" smtClean="0"/>
              <a:t>Describe </a:t>
            </a:r>
            <a:r>
              <a:rPr lang="en-US" sz="1200" dirty="0"/>
              <a:t>atmospheric pressure, and determine the effects of pressure on altitude and on flight. </a:t>
            </a:r>
          </a:p>
          <a:p>
            <a:pPr marL="514350" indent="-514350">
              <a:buFont typeface="+mj-lt"/>
              <a:buAutoNum type="arabicPeriod"/>
            </a:pPr>
            <a:r>
              <a:rPr lang="en-US" sz="1200" dirty="0" smtClean="0"/>
              <a:t>Explain </a:t>
            </a:r>
            <a:r>
              <a:rPr lang="en-US" sz="1200" dirty="0"/>
              <a:t>wind shear and microbursts and associated problems. </a:t>
            </a:r>
          </a:p>
          <a:p>
            <a:pPr marL="514350" indent="-514350">
              <a:buFont typeface="+mj-lt"/>
              <a:buAutoNum type="arabicPeriod"/>
            </a:pPr>
            <a:r>
              <a:rPr lang="en-US" sz="1200" dirty="0" smtClean="0"/>
              <a:t>Describe </a:t>
            </a:r>
            <a:r>
              <a:rPr lang="en-US" sz="1200" dirty="0"/>
              <a:t>precipitation, the four types, and the problems associated with precipitation. </a:t>
            </a:r>
          </a:p>
          <a:p>
            <a:pPr marL="514350" indent="-514350">
              <a:buFont typeface="+mj-lt"/>
              <a:buAutoNum type="arabicPeriod"/>
            </a:pPr>
            <a:r>
              <a:rPr lang="en-US" sz="1200" dirty="0" smtClean="0"/>
              <a:t>Explain </a:t>
            </a:r>
            <a:r>
              <a:rPr lang="en-US" sz="1200" dirty="0"/>
              <a:t>where you may find weather information from at least three federal government </a:t>
            </a:r>
            <a:r>
              <a:rPr lang="en-US" sz="1200" dirty="0" smtClean="0"/>
              <a:t>agencies.</a:t>
            </a:r>
            <a:endParaRPr lang="en-US" sz="1200" dirty="0"/>
          </a:p>
          <a:p>
            <a:pPr marL="514350" indent="-514350">
              <a:buFont typeface="+mj-lt"/>
              <a:buAutoNum type="arabicPeriod"/>
            </a:pPr>
            <a:r>
              <a:rPr lang="en-US" sz="1200" dirty="0" smtClean="0"/>
              <a:t>Explain </a:t>
            </a:r>
            <a:r>
              <a:rPr lang="en-US" sz="1200" dirty="0"/>
              <a:t>the difference between weather reports and weather </a:t>
            </a:r>
            <a:r>
              <a:rPr lang="en-US" sz="1200" dirty="0" smtClean="0"/>
              <a:t>forecasts.</a:t>
            </a:r>
            <a:endParaRPr lang="en-US" sz="1200" dirty="0"/>
          </a:p>
          <a:p>
            <a:pPr marL="514350" indent="-514350">
              <a:buFont typeface="+mj-lt"/>
              <a:buAutoNum type="arabicPeriod"/>
            </a:pPr>
            <a:r>
              <a:rPr lang="en-US" sz="1200" dirty="0" smtClean="0"/>
              <a:t>Describe </a:t>
            </a:r>
            <a:r>
              <a:rPr lang="en-US" sz="1200" dirty="0"/>
              <a:t>the three types of weather briefings (standard, abbreviated, and outlook) and what type of information is provided by each one. </a:t>
            </a:r>
          </a:p>
          <a:p>
            <a:pPr marL="514350" indent="-514350">
              <a:buFont typeface="+mj-lt"/>
              <a:buAutoNum type="arabicPeriod"/>
            </a:pPr>
            <a:r>
              <a:rPr lang="en-US" sz="1200" dirty="0" smtClean="0"/>
              <a:t>Describe </a:t>
            </a:r>
            <a:r>
              <a:rPr lang="en-US" sz="1200" dirty="0"/>
              <a:t>Surface Aviation Weather Observations especially METAR </a:t>
            </a:r>
            <a:r>
              <a:rPr lang="en-US" sz="1200" dirty="0" smtClean="0"/>
              <a:t>reports.</a:t>
            </a:r>
            <a:endParaRPr lang="en-US" sz="1200" dirty="0"/>
          </a:p>
          <a:p>
            <a:pPr marL="514350" indent="-514350">
              <a:buFont typeface="+mj-lt"/>
              <a:buAutoNum type="arabicPeriod"/>
            </a:pPr>
            <a:r>
              <a:rPr lang="en-US" sz="1200" dirty="0" smtClean="0"/>
              <a:t>Clarify </a:t>
            </a:r>
            <a:r>
              <a:rPr lang="en-US" sz="1200" dirty="0"/>
              <a:t>the different air mass circulations that create four types of fronts and describe the flight hazards associated with each type of front. </a:t>
            </a:r>
          </a:p>
          <a:p>
            <a:pPr marL="514350" indent="-514350">
              <a:buFont typeface="+mj-lt"/>
              <a:buAutoNum type="arabicPeriod"/>
            </a:pPr>
            <a:r>
              <a:rPr lang="en-US" sz="1200" dirty="0" smtClean="0"/>
              <a:t>Describe </a:t>
            </a:r>
            <a:r>
              <a:rPr lang="en-US" sz="1200" dirty="0"/>
              <a:t>the three types of weather briefings (standard, abbreviated, and outlook). </a:t>
            </a:r>
          </a:p>
          <a:p>
            <a:pPr marL="514350" indent="-514350">
              <a:buFont typeface="+mj-lt"/>
              <a:buAutoNum type="arabicPeriod"/>
            </a:pPr>
            <a:r>
              <a:rPr lang="en-US" sz="1200" dirty="0" smtClean="0"/>
              <a:t>Describe </a:t>
            </a:r>
            <a:r>
              <a:rPr lang="en-US" sz="1200" dirty="0"/>
              <a:t>the four types of weather observations and the information provided by each observation type. </a:t>
            </a:r>
          </a:p>
          <a:p>
            <a:pPr marL="514350" indent="-514350">
              <a:buFont typeface="+mj-lt"/>
              <a:buAutoNum type="arabicPeriod"/>
            </a:pPr>
            <a:r>
              <a:rPr lang="en-US" sz="1200" dirty="0" smtClean="0"/>
              <a:t>Evaluate </a:t>
            </a:r>
            <a:r>
              <a:rPr lang="en-US" sz="1200" dirty="0"/>
              <a:t>the responsibilities of passengers on aircraft </a:t>
            </a:r>
            <a:r>
              <a:rPr lang="en-US" sz="1200" dirty="0" smtClean="0"/>
              <a:t>delays.</a:t>
            </a:r>
            <a:endParaRPr lang="en-US" sz="1200" dirty="0"/>
          </a:p>
        </p:txBody>
      </p:sp>
      <p:sp>
        <p:nvSpPr>
          <p:cNvPr id="16388" name="Rectangle 11"/>
          <p:cNvSpPr>
            <a:spLocks noChangeArrowheads="1"/>
          </p:cNvSpPr>
          <p:nvPr/>
        </p:nvSpPr>
        <p:spPr bwMode="auto">
          <a:xfrm>
            <a:off x="-221649" y="37403"/>
            <a:ext cx="5361039" cy="459658"/>
          </a:xfrm>
          <a:prstGeom prst="rect">
            <a:avLst/>
          </a:prstGeom>
          <a:noFill/>
          <a:ln w="9525">
            <a:noFill/>
            <a:miter lim="800000"/>
            <a:headEnd/>
            <a:tailEnd/>
          </a:ln>
        </p:spPr>
        <p:txBody>
          <a:bodyPr anchor="ctr"/>
          <a:lstStyle/>
          <a:p>
            <a:pPr algn="ctr" eaLnBrk="0" fontAlgn="base" hangingPunct="0">
              <a:spcBef>
                <a:spcPct val="0"/>
              </a:spcBef>
              <a:spcAft>
                <a:spcPct val="0"/>
              </a:spcAft>
            </a:pPr>
            <a:r>
              <a:rPr lang="en-US" sz="2000" b="1" kern="0" dirty="0">
                <a:solidFill>
                  <a:srgbClr val="002060"/>
                </a:solidFill>
                <a:latin typeface="Arial" panose="020B0604020202020204" pitchFamily="34" charset="0"/>
                <a:cs typeface="Arial" panose="020B0604020202020204" pitchFamily="34" charset="0"/>
              </a:rPr>
              <a:t>Management of Aeronautical Science</a:t>
            </a:r>
          </a:p>
        </p:txBody>
      </p:sp>
      <p:grpSp>
        <p:nvGrpSpPr>
          <p:cNvPr id="4" name="Group 3"/>
          <p:cNvGrpSpPr/>
          <p:nvPr/>
        </p:nvGrpSpPr>
        <p:grpSpPr>
          <a:xfrm>
            <a:off x="20936" y="2613883"/>
            <a:ext cx="976591" cy="3814626"/>
            <a:chOff x="20936" y="2518611"/>
            <a:chExt cx="1099338" cy="1876926"/>
          </a:xfrm>
        </p:grpSpPr>
        <p:sp>
          <p:nvSpPr>
            <p:cNvPr id="2" name="Left Brace 1"/>
            <p:cNvSpPr/>
            <p:nvPr/>
          </p:nvSpPr>
          <p:spPr bwMode="auto">
            <a:xfrm>
              <a:off x="494632" y="2518611"/>
              <a:ext cx="625642" cy="1876926"/>
            </a:xfrm>
            <a:prstGeom prst="lef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srgbClr val="000000"/>
                </a:solidFill>
                <a:latin typeface="Arial" charset="0"/>
              </a:endParaRPr>
            </a:p>
          </p:txBody>
        </p:sp>
        <p:sp>
          <p:nvSpPr>
            <p:cNvPr id="3" name="TextBox 2"/>
            <p:cNvSpPr txBox="1"/>
            <p:nvPr/>
          </p:nvSpPr>
          <p:spPr>
            <a:xfrm rot="16200000">
              <a:off x="-501540" y="3226241"/>
              <a:ext cx="1506618" cy="461665"/>
            </a:xfrm>
            <a:prstGeom prst="rect">
              <a:avLst/>
            </a:prstGeom>
            <a:noFill/>
          </p:spPr>
          <p:txBody>
            <a:bodyPr wrap="none" rtlCol="0">
              <a:spAutoFit/>
            </a:bodyPr>
            <a:lstStyle/>
            <a:p>
              <a:pPr eaLnBrk="0" fontAlgn="base" hangingPunct="0">
                <a:spcBef>
                  <a:spcPct val="0"/>
                </a:spcBef>
                <a:spcAft>
                  <a:spcPct val="0"/>
                </a:spcAft>
              </a:pPr>
              <a:r>
                <a:rPr lang="en-US" sz="2400" dirty="0" smtClean="0">
                  <a:solidFill>
                    <a:srgbClr val="000000"/>
                  </a:solidFill>
                  <a:latin typeface="Arial" charset="0"/>
                </a:rPr>
                <a:t>Mon/Tues/Wed</a:t>
              </a:r>
              <a:endParaRPr lang="en-US" sz="2400" dirty="0">
                <a:solidFill>
                  <a:srgbClr val="000000"/>
                </a:solidFill>
                <a:latin typeface="Arial" charset="0"/>
              </a:endParaRPr>
            </a:p>
          </p:txBody>
        </p:sp>
      </p:grpSp>
    </p:spTree>
    <p:extLst>
      <p:ext uri="{BB962C8B-B14F-4D97-AF65-F5344CB8AC3E}">
        <p14:creationId xmlns:p14="http://schemas.microsoft.com/office/powerpoint/2010/main" val="1076748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Refer to Readings on ERAU Website Mod </a:t>
            </a:r>
            <a:r>
              <a:rPr lang="en-US" dirty="0" smtClean="0"/>
              <a:t>9</a:t>
            </a:r>
            <a:endParaRPr lang="en-US" dirty="0" smtClean="0"/>
          </a:p>
          <a:p>
            <a:pPr marL="0" indent="0">
              <a:buNone/>
            </a:pPr>
            <a:endParaRPr lang="en-US" dirty="0" smtClean="0"/>
          </a:p>
          <a:p>
            <a:r>
              <a:rPr lang="en-US" dirty="0" smtClean="0">
                <a:hlinkClick r:id="rId2"/>
              </a:rPr>
              <a:t>Title 14 Code of Federal Regulations (CFR) </a:t>
            </a:r>
            <a:r>
              <a:rPr lang="en-US" dirty="0" smtClean="0"/>
              <a:t>- Please </a:t>
            </a:r>
            <a:r>
              <a:rPr lang="en-US" dirty="0"/>
              <a:t>review </a:t>
            </a:r>
            <a:r>
              <a:rPr lang="en-US" dirty="0">
                <a:solidFill>
                  <a:srgbClr val="FF0000"/>
                </a:solidFill>
              </a:rPr>
              <a:t>14 CFR Parts: </a:t>
            </a:r>
            <a:endParaRPr lang="en-US" dirty="0" smtClean="0">
              <a:solidFill>
                <a:srgbClr val="FF0000"/>
              </a:solidFill>
            </a:endParaRPr>
          </a:p>
          <a:p>
            <a:pPr lvl="1"/>
            <a:r>
              <a:rPr lang="en-US" dirty="0" smtClean="0">
                <a:solidFill>
                  <a:srgbClr val="FF0000"/>
                </a:solidFill>
              </a:rPr>
              <a:t>91, 135, 121 and 139</a:t>
            </a:r>
            <a:r>
              <a:rPr lang="en-US" dirty="0" smtClean="0"/>
              <a:t>.</a:t>
            </a:r>
            <a:endParaRPr lang="en-US" dirty="0" smtClean="0"/>
          </a:p>
          <a:p>
            <a:r>
              <a:rPr lang="en-US" dirty="0" smtClean="0"/>
              <a:t>Textbook – </a:t>
            </a:r>
            <a:r>
              <a:rPr lang="en-US" dirty="0" smtClean="0">
                <a:solidFill>
                  <a:srgbClr val="0070C0"/>
                </a:solidFill>
              </a:rPr>
              <a:t>Business and Corporate Aviation Management</a:t>
            </a:r>
          </a:p>
          <a:p>
            <a:pPr lvl="1"/>
            <a:r>
              <a:rPr lang="en-US" dirty="0">
                <a:solidFill>
                  <a:srgbClr val="FF0000"/>
                </a:solidFill>
              </a:rPr>
              <a:t>Chapter </a:t>
            </a:r>
            <a:r>
              <a:rPr lang="en-US" dirty="0" smtClean="0">
                <a:solidFill>
                  <a:srgbClr val="FF0000"/>
                </a:solidFill>
              </a:rPr>
              <a:t>12: Weather Theory</a:t>
            </a:r>
          </a:p>
          <a:p>
            <a:pPr lvl="1"/>
            <a:r>
              <a:rPr lang="en-US" dirty="0">
                <a:solidFill>
                  <a:srgbClr val="FF0000"/>
                </a:solidFill>
              </a:rPr>
              <a:t>Chapter </a:t>
            </a:r>
            <a:r>
              <a:rPr lang="en-US" dirty="0" smtClean="0">
                <a:solidFill>
                  <a:srgbClr val="FF0000"/>
                </a:solidFill>
              </a:rPr>
              <a:t>13: Aviation Weather Service</a:t>
            </a:r>
            <a:endParaRPr lang="en-US" dirty="0">
              <a:solidFill>
                <a:srgbClr val="FF0000"/>
              </a:solidFill>
            </a:endParaRPr>
          </a:p>
        </p:txBody>
      </p:sp>
      <p:sp>
        <p:nvSpPr>
          <p:cNvPr id="3" name="Title 2"/>
          <p:cNvSpPr>
            <a:spLocks noGrp="1"/>
          </p:cNvSpPr>
          <p:nvPr>
            <p:ph type="title" idx="4294967295"/>
          </p:nvPr>
        </p:nvSpPr>
        <p:spPr>
          <a:xfrm>
            <a:off x="333374" y="109397"/>
            <a:ext cx="6353175" cy="712235"/>
          </a:xfrm>
          <a:prstGeom prst="rect">
            <a:avLst/>
          </a:prstGeom>
        </p:spPr>
        <p:txBody>
          <a:bodyPr/>
          <a:lstStyle/>
          <a:p>
            <a:r>
              <a:rPr lang="en-US" dirty="0" smtClean="0"/>
              <a:t>Readings</a:t>
            </a:r>
            <a:endParaRPr lang="en-US" dirty="0"/>
          </a:p>
        </p:txBody>
      </p:sp>
    </p:spTree>
    <p:extLst>
      <p:ext uri="{BB962C8B-B14F-4D97-AF65-F5344CB8AC3E}">
        <p14:creationId xmlns:p14="http://schemas.microsoft.com/office/powerpoint/2010/main" val="6306167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6_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w="12700" cap="flat" cmpd="sng" algn="ctr">
          <a:noFill/>
          <a:prstDash val="solid"/>
          <a:miter lim="0"/>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4937</TotalTime>
  <Words>780</Words>
  <Application>Microsoft Office PowerPoint</Application>
  <PresentationFormat>On-screen Show (4:3)</PresentationFormat>
  <Paragraphs>157</Paragraphs>
  <Slides>14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14</vt:i4>
      </vt:variant>
    </vt:vector>
  </HeadingPairs>
  <TitlesOfParts>
    <vt:vector size="26" baseType="lpstr">
      <vt:lpstr>Arial</vt:lpstr>
      <vt:lpstr>Calibri</vt:lpstr>
      <vt:lpstr>Cambria</vt:lpstr>
      <vt:lpstr>Candara</vt:lpstr>
      <vt:lpstr>Helvetica</vt:lpstr>
      <vt:lpstr>Helvetica Light</vt:lpstr>
      <vt:lpstr>Times New Roman</vt:lpstr>
      <vt:lpstr>Wingdings 3</vt:lpstr>
      <vt:lpstr>Office Theme</vt:lpstr>
      <vt:lpstr>6_Office Theme</vt:lpstr>
      <vt:lpstr>2_Office Theme</vt:lpstr>
      <vt:lpstr>3_Office Theme</vt:lpstr>
      <vt:lpstr>MGMT 203 Aviation Weather Theory and Observations</vt:lpstr>
      <vt:lpstr>THIS DAY IN AVIATION</vt:lpstr>
      <vt:lpstr>THIS DAY IN AVIATION</vt:lpstr>
      <vt:lpstr>THIS DAY IN AVIATION</vt:lpstr>
      <vt:lpstr>Questions / Comments</vt:lpstr>
      <vt:lpstr>PowerPoint Presentation</vt:lpstr>
      <vt:lpstr>Questions / Comments</vt:lpstr>
      <vt:lpstr>Learning Objectives – Module 9 (12/11/17 – 12/15/17) Aviation Weather Theory and Observations</vt:lpstr>
      <vt:lpstr>Readings</vt:lpstr>
      <vt:lpstr>9.2 – Discussion: Airline Passengers Protection Wed Dec 13</vt:lpstr>
      <vt:lpstr>9.6 – Final Exam Tues Dec 12 – available Dec 9</vt:lpstr>
      <vt:lpstr>Module 9 Review Questions  (Due Fri Dec 15)</vt:lpstr>
      <vt:lpstr>Assignments Due – Module 9  (12/11/17 – 12/15/17) </vt:lpstr>
      <vt:lpstr>Questions / Comments</vt:lpstr>
    </vt:vector>
  </TitlesOfParts>
  <Company>Embry-Riddle Aeronautical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SYSE 560 Introduction to Systems Engineering Management</dc:title>
  <dc:creator>Bruce Conway User</dc:creator>
  <cp:lastModifiedBy>Petrucci, Anthony P</cp:lastModifiedBy>
  <cp:revision>197</cp:revision>
  <cp:lastPrinted>2016-01-06T17:15:08Z</cp:lastPrinted>
  <dcterms:created xsi:type="dcterms:W3CDTF">2011-08-23T19:56:56Z</dcterms:created>
  <dcterms:modified xsi:type="dcterms:W3CDTF">2017-12-07T14:27:37Z</dcterms:modified>
</cp:coreProperties>
</file>