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D5F9-E3BA-445C-ABA4-DFA00E800D0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3687B5-743F-4D40-8E70-F99DFC758E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D5F9-E3BA-445C-ABA4-DFA00E800D0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7B5-743F-4D40-8E70-F99DFC758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D5F9-E3BA-445C-ABA4-DFA00E800D0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7B5-743F-4D40-8E70-F99DFC758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D5F9-E3BA-445C-ABA4-DFA00E800D0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7B5-743F-4D40-8E70-F99DFC758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D5F9-E3BA-445C-ABA4-DFA00E800D0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7B5-743F-4D40-8E70-F99DFC758EA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D5F9-E3BA-445C-ABA4-DFA00E800D0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7B5-743F-4D40-8E70-F99DFC758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D5F9-E3BA-445C-ABA4-DFA00E800D0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7B5-743F-4D40-8E70-F99DFC758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D5F9-E3BA-445C-ABA4-DFA00E800D0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7B5-743F-4D40-8E70-F99DFC758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D5F9-E3BA-445C-ABA4-DFA00E800D0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7B5-743F-4D40-8E70-F99DFC758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D5F9-E3BA-445C-ABA4-DFA00E800D0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7B5-743F-4D40-8E70-F99DFC758E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D5F9-E3BA-445C-ABA4-DFA00E800D0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7B5-743F-4D40-8E70-F99DFC758EA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02DD5F9-E3BA-445C-ABA4-DFA00E800D0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3687B5-743F-4D40-8E70-F99DFC758E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Jake Snider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Hangar Maintenance (on-Aircraft)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hangar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Scheduled checks</a:t>
            </a:r>
          </a:p>
          <a:p>
            <a:r>
              <a:rPr lang="en-US" dirty="0" smtClean="0"/>
              <a:t>Aircraft modifications due to airworthiness directives, engineering orders and other services bulletins</a:t>
            </a:r>
          </a:p>
          <a:p>
            <a:r>
              <a:rPr lang="en-US" dirty="0" smtClean="0"/>
              <a:t>Fleet campaign directives</a:t>
            </a:r>
          </a:p>
          <a:p>
            <a:r>
              <a:rPr lang="en-US" dirty="0" smtClean="0"/>
              <a:t>Engine removal and installation</a:t>
            </a:r>
          </a:p>
          <a:p>
            <a:r>
              <a:rPr lang="en-US" dirty="0" smtClean="0"/>
              <a:t>Painting</a:t>
            </a:r>
          </a:p>
          <a:p>
            <a:r>
              <a:rPr lang="en-US" dirty="0" smtClean="0"/>
              <a:t>Interior </a:t>
            </a:r>
            <a:r>
              <a:rPr lang="en-US" dirty="0" smtClean="0"/>
              <a:t>modifications</a:t>
            </a:r>
            <a:endParaRPr lang="en-US" dirty="0" smtClean="0"/>
          </a:p>
          <a:p>
            <a:r>
              <a:rPr lang="en-US" dirty="0" smtClean="0"/>
              <a:t>Special inspections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Organization of Hangar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Manager under the director of aircraft maintenance (DOM)</a:t>
            </a:r>
          </a:p>
          <a:p>
            <a:r>
              <a:rPr lang="en-US" dirty="0" smtClean="0"/>
              <a:t>Supervisor of aircraft maintenance</a:t>
            </a:r>
          </a:p>
          <a:p>
            <a:r>
              <a:rPr lang="en-US" dirty="0" smtClean="0"/>
              <a:t>Supervisor of GSE</a:t>
            </a:r>
          </a:p>
          <a:p>
            <a:r>
              <a:rPr lang="en-US" dirty="0" smtClean="0"/>
              <a:t>Supervisor of support 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2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in Hangars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Nonroutine</a:t>
            </a:r>
            <a:r>
              <a:rPr lang="en-US" dirty="0" smtClean="0"/>
              <a:t> items</a:t>
            </a:r>
          </a:p>
          <a:p>
            <a:r>
              <a:rPr lang="en-US" dirty="0" smtClean="0"/>
              <a:t>Parts Availability</a:t>
            </a:r>
          </a:p>
          <a:p>
            <a:r>
              <a:rPr lang="en-US" dirty="0" smtClean="0"/>
              <a:t>Parts Robbing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87073"/>
            <a:ext cx="5486400" cy="3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86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“C”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</a:p>
          <a:p>
            <a:r>
              <a:rPr lang="en-US" dirty="0" smtClean="0"/>
              <a:t>Preliminary </a:t>
            </a:r>
          </a:p>
          <a:p>
            <a:r>
              <a:rPr lang="en-US" dirty="0" smtClean="0"/>
              <a:t>Conduction</a:t>
            </a:r>
          </a:p>
          <a:p>
            <a:r>
              <a:rPr lang="en-US" dirty="0" smtClean="0"/>
              <a:t>Completion and sign off</a:t>
            </a:r>
          </a:p>
          <a:p>
            <a:r>
              <a:rPr lang="en-US" dirty="0" smtClean="0"/>
              <a:t>Return to service</a:t>
            </a:r>
          </a:p>
          <a:p>
            <a:r>
              <a:rPr lang="en-US" dirty="0" smtClean="0"/>
              <a:t>Morning meetings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9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 and Overhaul Shops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Manager of overhaul shops is responsible for the overhaul shops</a:t>
            </a:r>
          </a:p>
          <a:p>
            <a:r>
              <a:rPr lang="en-US" dirty="0" smtClean="0"/>
              <a:t>Types of Shops</a:t>
            </a:r>
          </a:p>
          <a:p>
            <a:pPr lvl="1"/>
            <a:r>
              <a:rPr lang="en-US" dirty="0" smtClean="0"/>
              <a:t>Sheet metal</a:t>
            </a:r>
          </a:p>
          <a:p>
            <a:pPr lvl="1"/>
            <a:r>
              <a:rPr lang="en-US" dirty="0" smtClean="0"/>
              <a:t>Aircraft interior</a:t>
            </a:r>
          </a:p>
          <a:p>
            <a:pPr lvl="1"/>
            <a:r>
              <a:rPr lang="en-US" dirty="0" smtClean="0"/>
              <a:t>Engine</a:t>
            </a:r>
            <a:endParaRPr lang="en-US" dirty="0"/>
          </a:p>
          <a:p>
            <a:pPr lvl="1"/>
            <a:r>
              <a:rPr lang="en-US" dirty="0" smtClean="0"/>
              <a:t>Avionics</a:t>
            </a:r>
          </a:p>
          <a:p>
            <a:r>
              <a:rPr lang="en-US" dirty="0" smtClean="0"/>
              <a:t>Shop data collection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173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support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Equipment to support the </a:t>
            </a:r>
            <a:r>
              <a:rPr lang="en-US" dirty="0" smtClean="0"/>
              <a:t>servicing </a:t>
            </a:r>
            <a:r>
              <a:rPr lang="en-US" dirty="0" smtClean="0"/>
              <a:t>and handling of operational aircraft while engaged in flight turnaround and ground movement activities</a:t>
            </a:r>
          </a:p>
          <a:p>
            <a:r>
              <a:rPr lang="en-US" dirty="0" smtClean="0"/>
              <a:t>Equipment used to facilitate maintenance whether at turnaround or during scheduled or unscheduled downtime.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6096000" cy="400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419600"/>
            <a:ext cx="2971800" cy="222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147</TotalTime>
  <Words>151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Apothecary</vt:lpstr>
      <vt:lpstr>Hangar Maintenance (on-Aircraft)</vt:lpstr>
      <vt:lpstr>Typical hangar activities</vt:lpstr>
      <vt:lpstr>Organization of Hangar Maintenance</vt:lpstr>
      <vt:lpstr>Problems in Hangars</vt:lpstr>
      <vt:lpstr>“C” Check</vt:lpstr>
      <vt:lpstr>Support and Overhaul Shops Organization</vt:lpstr>
      <vt:lpstr>Ground support Equipment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Hangar Maintenance (on-Aircraft)</dc:title>
  <dc:creator>Snider, Jake R</dc:creator>
  <cp:lastModifiedBy>Petrucci, Anthony P</cp:lastModifiedBy>
  <cp:revision>4</cp:revision>
  <dcterms:created xsi:type="dcterms:W3CDTF">2013-04-30T12:03:58Z</dcterms:created>
  <dcterms:modified xsi:type="dcterms:W3CDTF">2013-04-30T15:12:08Z</dcterms:modified>
</cp:coreProperties>
</file>