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816" r:id="rId2"/>
    <p:sldMasterId id="2147483924" r:id="rId3"/>
    <p:sldMasterId id="2147483936" r:id="rId4"/>
    <p:sldMasterId id="2147484008" r:id="rId5"/>
    <p:sldMasterId id="2147484020" r:id="rId6"/>
    <p:sldMasterId id="2147484032" r:id="rId7"/>
    <p:sldMasterId id="2147484068" r:id="rId8"/>
    <p:sldMasterId id="2147484128" r:id="rId9"/>
    <p:sldMasterId id="2147484308" r:id="rId10"/>
    <p:sldMasterId id="2147484320" r:id="rId11"/>
  </p:sldMasterIdLst>
  <p:notesMasterIdLst>
    <p:notesMasterId r:id="rId36"/>
  </p:notesMasterIdLst>
  <p:handoutMasterIdLst>
    <p:handoutMasterId r:id="rId37"/>
  </p:handoutMasterIdLst>
  <p:sldIdLst>
    <p:sldId id="883" r:id="rId12"/>
    <p:sldId id="399" r:id="rId13"/>
    <p:sldId id="1698" r:id="rId14"/>
    <p:sldId id="1693" r:id="rId15"/>
    <p:sldId id="1699" r:id="rId16"/>
    <p:sldId id="1694" r:id="rId17"/>
    <p:sldId id="1700" r:id="rId18"/>
    <p:sldId id="1695" r:id="rId19"/>
    <p:sldId id="1701" r:id="rId20"/>
    <p:sldId id="1696" r:id="rId21"/>
    <p:sldId id="1702" r:id="rId22"/>
    <p:sldId id="1697" r:id="rId23"/>
    <p:sldId id="1052" r:id="rId24"/>
    <p:sldId id="1688" r:id="rId25"/>
    <p:sldId id="1689" r:id="rId26"/>
    <p:sldId id="1690" r:id="rId27"/>
    <p:sldId id="1691" r:id="rId28"/>
    <p:sldId id="1692" r:id="rId29"/>
    <p:sldId id="1618" r:id="rId30"/>
    <p:sldId id="1624" r:id="rId31"/>
    <p:sldId id="353" r:id="rId32"/>
    <p:sldId id="1265" r:id="rId33"/>
    <p:sldId id="1703" r:id="rId34"/>
    <p:sldId id="879" r:id="rId35"/>
  </p:sldIdLst>
  <p:sldSz cx="9144000" cy="6858000" type="screen4x3"/>
  <p:notesSz cx="6858000" cy="9144000"/>
  <p:defaultTextStyle>
    <a:defPPr>
      <a:defRPr lang="en-US"/>
    </a:defPPr>
    <a:lvl1pPr marL="0" algn="l" defTabSz="91280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396" algn="l" defTabSz="91280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2807" algn="l" defTabSz="91280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69220" algn="l" defTabSz="91280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5622" algn="l" defTabSz="91280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2022" algn="l" defTabSz="91280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38435" algn="l" defTabSz="91280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4836" algn="l" defTabSz="91280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1242" algn="l" defTabSz="91280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09" autoAdjust="0"/>
    <p:restoredTop sz="94660"/>
  </p:normalViewPr>
  <p:slideViewPr>
    <p:cSldViewPr showGuides="1">
      <p:cViewPr varScale="1">
        <p:scale>
          <a:sx n="65" d="100"/>
          <a:sy n="65" d="100"/>
        </p:scale>
        <p:origin x="-88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3" d="100"/>
        <a:sy n="83" d="100"/>
      </p:scale>
      <p:origin x="0" y="109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notesMaster" Target="notesMasters/notesMaster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F30881-0AC7-433B-AFD4-39F3ADAC4EE5}" type="datetimeFigureOut">
              <a:rPr lang="en-US" smtClean="0"/>
              <a:t>3/11/2014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966E71-27F6-492E-A795-8CF2C8A96E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0168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505163-2E3C-4F5D-8A9A-93F33607258D}" type="datetimeFigureOut">
              <a:rPr lang="en-US" smtClean="0"/>
              <a:t>3/11/2014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2BF124-1FF4-46A8-8F2B-7A56E948D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6036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280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396" algn="l" defTabSz="91280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2807" algn="l" defTabSz="91280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69220" algn="l" defTabSz="91280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5622" algn="l" defTabSz="91280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2022" algn="l" defTabSz="91280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38435" algn="l" defTabSz="91280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4836" algn="l" defTabSz="91280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1242" algn="l" defTabSz="91280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Noteworthy Bold"/>
              <a:ea typeface="Noteworthy Bold"/>
              <a:cs typeface="Noteworthy Bold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Noteworthy Bold"/>
              <a:ea typeface="Noteworthy Bold"/>
              <a:cs typeface="Noteworthy Bold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80"/>
            <a:ext cx="6400354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20910" indent="0" algn="ctr">
              <a:buNone/>
              <a:defRPr/>
            </a:lvl2pPr>
            <a:lvl3pPr marL="641826" indent="0" algn="ctr">
              <a:buNone/>
              <a:defRPr/>
            </a:lvl3pPr>
            <a:lvl4pPr marL="962741" indent="0" algn="ctr">
              <a:buNone/>
              <a:defRPr/>
            </a:lvl4pPr>
            <a:lvl5pPr marL="1283658" indent="0" algn="ctr">
              <a:buNone/>
              <a:defRPr/>
            </a:lvl5pPr>
            <a:lvl6pPr marL="1604576" indent="0" algn="ctr">
              <a:buNone/>
              <a:defRPr/>
            </a:lvl6pPr>
            <a:lvl7pPr marL="1925487" indent="0" algn="ctr">
              <a:buNone/>
              <a:defRPr/>
            </a:lvl7pPr>
            <a:lvl8pPr marL="2246406" indent="0" algn="ctr">
              <a:buNone/>
              <a:defRPr/>
            </a:lvl8pPr>
            <a:lvl9pPr marL="2567318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651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87142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59"/>
            <a:ext cx="6400354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21258" indent="0" algn="ctr">
              <a:buNone/>
              <a:defRPr/>
            </a:lvl2pPr>
            <a:lvl3pPr marL="642519" indent="0" algn="ctr">
              <a:buNone/>
              <a:defRPr/>
            </a:lvl3pPr>
            <a:lvl4pPr marL="963776" indent="0" algn="ctr">
              <a:buNone/>
              <a:defRPr/>
            </a:lvl4pPr>
            <a:lvl5pPr marL="1285039" indent="0" algn="ctr">
              <a:buNone/>
              <a:defRPr/>
            </a:lvl5pPr>
            <a:lvl6pPr marL="1606299" indent="0" algn="ctr">
              <a:buNone/>
              <a:defRPr/>
            </a:lvl6pPr>
            <a:lvl7pPr marL="1927559" indent="0" algn="ctr">
              <a:buNone/>
              <a:defRPr/>
            </a:lvl7pPr>
            <a:lvl8pPr marL="2248821" indent="0" algn="ctr">
              <a:buNone/>
              <a:defRPr/>
            </a:lvl8pPr>
            <a:lvl9pPr marL="2570081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98793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248228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2"/>
            <a:ext cx="7772176" cy="1361777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</p:spPr>
        <p:txBody>
          <a:bodyPr anchor="b"/>
          <a:lstStyle>
            <a:lvl1pPr marL="0" indent="0">
              <a:buNone/>
              <a:defRPr sz="1400"/>
            </a:lvl1pPr>
            <a:lvl2pPr marL="321258" indent="0">
              <a:buNone/>
              <a:defRPr sz="1300"/>
            </a:lvl2pPr>
            <a:lvl3pPr marL="642519" indent="0">
              <a:buNone/>
              <a:defRPr sz="1100"/>
            </a:lvl3pPr>
            <a:lvl4pPr marL="963776" indent="0">
              <a:buNone/>
              <a:defRPr sz="1000"/>
            </a:lvl4pPr>
            <a:lvl5pPr marL="1285039" indent="0">
              <a:buNone/>
              <a:defRPr sz="1000"/>
            </a:lvl5pPr>
            <a:lvl6pPr marL="1606299" indent="0">
              <a:buNone/>
              <a:defRPr sz="1000"/>
            </a:lvl6pPr>
            <a:lvl7pPr marL="1927559" indent="0">
              <a:buNone/>
              <a:defRPr sz="1000"/>
            </a:lvl7pPr>
            <a:lvl8pPr marL="2248821" indent="0">
              <a:buNone/>
              <a:defRPr sz="1000"/>
            </a:lvl8pPr>
            <a:lvl9pPr marL="2570081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3826388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2970" y="1946684"/>
            <a:ext cx="3625453" cy="401835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5578" y="1946684"/>
            <a:ext cx="3625453" cy="401835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12262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258" indent="0">
              <a:buNone/>
              <a:defRPr sz="1400" b="1"/>
            </a:lvl2pPr>
            <a:lvl3pPr marL="642519" indent="0">
              <a:buNone/>
              <a:defRPr sz="1300" b="1"/>
            </a:lvl3pPr>
            <a:lvl4pPr marL="963776" indent="0">
              <a:buNone/>
              <a:defRPr sz="1100" b="1"/>
            </a:lvl4pPr>
            <a:lvl5pPr marL="1285039" indent="0">
              <a:buNone/>
              <a:defRPr sz="1100" b="1"/>
            </a:lvl5pPr>
            <a:lvl6pPr marL="1606299" indent="0">
              <a:buNone/>
              <a:defRPr sz="1100" b="1"/>
            </a:lvl6pPr>
            <a:lvl7pPr marL="1927559" indent="0">
              <a:buNone/>
              <a:defRPr sz="1100" b="1"/>
            </a:lvl7pPr>
            <a:lvl8pPr marL="2248821" indent="0">
              <a:buNone/>
              <a:defRPr sz="1100" b="1"/>
            </a:lvl8pPr>
            <a:lvl9pPr marL="2570081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258" indent="0">
              <a:buNone/>
              <a:defRPr sz="1400" b="1"/>
            </a:lvl2pPr>
            <a:lvl3pPr marL="642519" indent="0">
              <a:buNone/>
              <a:defRPr sz="1300" b="1"/>
            </a:lvl3pPr>
            <a:lvl4pPr marL="963776" indent="0">
              <a:buNone/>
              <a:defRPr sz="1100" b="1"/>
            </a:lvl4pPr>
            <a:lvl5pPr marL="1285039" indent="0">
              <a:buNone/>
              <a:defRPr sz="1100" b="1"/>
            </a:lvl5pPr>
            <a:lvl6pPr marL="1606299" indent="0">
              <a:buNone/>
              <a:defRPr sz="1100" b="1"/>
            </a:lvl6pPr>
            <a:lvl7pPr marL="1927559" indent="0">
              <a:buNone/>
              <a:defRPr sz="1100" b="1"/>
            </a:lvl7pPr>
            <a:lvl8pPr marL="2248821" indent="0">
              <a:buNone/>
              <a:defRPr sz="1100" b="1"/>
            </a:lvl8pPr>
            <a:lvl9pPr marL="2570081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839663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460785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9208435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59" y="273485"/>
            <a:ext cx="3008189" cy="116197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473"/>
            <a:ext cx="5111130" cy="58522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59" y="1435448"/>
            <a:ext cx="3008189" cy="4690318"/>
          </a:xfrm>
        </p:spPr>
        <p:txBody>
          <a:bodyPr/>
          <a:lstStyle>
            <a:lvl1pPr marL="0" indent="0">
              <a:buNone/>
              <a:defRPr sz="1000"/>
            </a:lvl1pPr>
            <a:lvl2pPr marL="321258" indent="0">
              <a:buNone/>
              <a:defRPr sz="800"/>
            </a:lvl2pPr>
            <a:lvl3pPr marL="642519" indent="0">
              <a:buNone/>
              <a:defRPr sz="700"/>
            </a:lvl3pPr>
            <a:lvl4pPr marL="963776" indent="0">
              <a:buNone/>
              <a:defRPr sz="600"/>
            </a:lvl4pPr>
            <a:lvl5pPr marL="1285039" indent="0">
              <a:buNone/>
              <a:defRPr sz="600"/>
            </a:lvl5pPr>
            <a:lvl6pPr marL="1606299" indent="0">
              <a:buNone/>
              <a:defRPr sz="600"/>
            </a:lvl6pPr>
            <a:lvl7pPr marL="1927559" indent="0">
              <a:buNone/>
              <a:defRPr sz="600"/>
            </a:lvl7pPr>
            <a:lvl8pPr marL="2248821" indent="0">
              <a:buNone/>
              <a:defRPr sz="600"/>
            </a:lvl8pPr>
            <a:lvl9pPr marL="2570081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37080683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47" y="4800824"/>
            <a:ext cx="5486177" cy="56703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47" y="612800"/>
            <a:ext cx="5486177" cy="4114354"/>
          </a:xfrm>
        </p:spPr>
        <p:txBody>
          <a:bodyPr/>
          <a:lstStyle>
            <a:lvl1pPr marL="0" indent="0">
              <a:buNone/>
              <a:defRPr sz="2200"/>
            </a:lvl1pPr>
            <a:lvl2pPr marL="321258" indent="0">
              <a:buNone/>
              <a:defRPr sz="2000"/>
            </a:lvl2pPr>
            <a:lvl3pPr marL="642519" indent="0">
              <a:buNone/>
              <a:defRPr sz="1700"/>
            </a:lvl3pPr>
            <a:lvl4pPr marL="963776" indent="0">
              <a:buNone/>
              <a:defRPr sz="1400"/>
            </a:lvl4pPr>
            <a:lvl5pPr marL="1285039" indent="0">
              <a:buNone/>
              <a:defRPr sz="1400"/>
            </a:lvl5pPr>
            <a:lvl6pPr marL="1606299" indent="0">
              <a:buNone/>
              <a:defRPr sz="1400"/>
            </a:lvl6pPr>
            <a:lvl7pPr marL="1927559" indent="0">
              <a:buNone/>
              <a:defRPr sz="1400"/>
            </a:lvl7pPr>
            <a:lvl8pPr marL="2248821" indent="0">
              <a:buNone/>
              <a:defRPr sz="1400"/>
            </a:lvl8pPr>
            <a:lvl9pPr marL="2570081" indent="0">
              <a:buNone/>
              <a:defRPr sz="1400"/>
            </a:lvl9pPr>
          </a:lstStyle>
          <a:p>
            <a:pPr lvl="0"/>
            <a:endParaRPr lang="en-US" noProof="0" smtClean="0">
              <a:sym typeface="Helvetica Ligh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47" y="5367860"/>
            <a:ext cx="5486177" cy="804788"/>
          </a:xfrm>
        </p:spPr>
        <p:txBody>
          <a:bodyPr/>
          <a:lstStyle>
            <a:lvl1pPr marL="0" indent="0">
              <a:buNone/>
              <a:defRPr sz="1000"/>
            </a:lvl1pPr>
            <a:lvl2pPr marL="321258" indent="0">
              <a:buNone/>
              <a:defRPr sz="800"/>
            </a:lvl2pPr>
            <a:lvl3pPr marL="642519" indent="0">
              <a:buNone/>
              <a:defRPr sz="700"/>
            </a:lvl3pPr>
            <a:lvl4pPr marL="963776" indent="0">
              <a:buNone/>
              <a:defRPr sz="600"/>
            </a:lvl4pPr>
            <a:lvl5pPr marL="1285039" indent="0">
              <a:buNone/>
              <a:defRPr sz="600"/>
            </a:lvl5pPr>
            <a:lvl6pPr marL="1606299" indent="0">
              <a:buNone/>
              <a:defRPr sz="600"/>
            </a:lvl6pPr>
            <a:lvl7pPr marL="1927559" indent="0">
              <a:buNone/>
              <a:defRPr sz="600"/>
            </a:lvl7pPr>
            <a:lvl8pPr marL="2248821" indent="0">
              <a:buNone/>
              <a:defRPr sz="600"/>
            </a:lvl8pPr>
            <a:lvl9pPr marL="2570081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97747732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087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11515" y="178594"/>
            <a:ext cx="1839516" cy="57864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3002" y="178594"/>
            <a:ext cx="5411391" cy="57864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449821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11515" y="178594"/>
            <a:ext cx="1839516" cy="57864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2981" y="178594"/>
            <a:ext cx="5411391" cy="57864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002826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44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898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346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794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243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692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141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589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21BB8-495E-46BC-9F46-5E7C92D67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0090-4924-486D-92ED-66D9784C13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048591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21BB8-495E-46BC-9F46-5E7C92D67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0090-4924-486D-92ED-66D9784C13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5884568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743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831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4487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898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3462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77949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2437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6692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141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55897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21BB8-495E-46BC-9F46-5E7C92D67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0090-4924-486D-92ED-66D9784C13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1217757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73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73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21BB8-495E-46BC-9F46-5E7C92D67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0090-4924-486D-92ED-66D9784C13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6959717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44871" indent="0">
              <a:buNone/>
              <a:defRPr sz="2000" b="1"/>
            </a:lvl2pPr>
            <a:lvl3pPr marL="889812" indent="0">
              <a:buNone/>
              <a:defRPr sz="1800" b="1"/>
            </a:lvl3pPr>
            <a:lvl4pPr marL="1334623" indent="0">
              <a:buNone/>
              <a:defRPr sz="1600" b="1"/>
            </a:lvl4pPr>
            <a:lvl5pPr marL="1779497" indent="0">
              <a:buNone/>
              <a:defRPr sz="1600" b="1"/>
            </a:lvl5pPr>
            <a:lvl6pPr marL="2224373" indent="0">
              <a:buNone/>
              <a:defRPr sz="1600" b="1"/>
            </a:lvl6pPr>
            <a:lvl7pPr marL="2669243" indent="0">
              <a:buNone/>
              <a:defRPr sz="1600" b="1"/>
            </a:lvl7pPr>
            <a:lvl8pPr marL="3114116" indent="0">
              <a:buNone/>
              <a:defRPr sz="1600" b="1"/>
            </a:lvl8pPr>
            <a:lvl9pPr marL="355897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44871" indent="0">
              <a:buNone/>
              <a:defRPr sz="2000" b="1"/>
            </a:lvl2pPr>
            <a:lvl3pPr marL="889812" indent="0">
              <a:buNone/>
              <a:defRPr sz="1800" b="1"/>
            </a:lvl3pPr>
            <a:lvl4pPr marL="1334623" indent="0">
              <a:buNone/>
              <a:defRPr sz="1600" b="1"/>
            </a:lvl4pPr>
            <a:lvl5pPr marL="1779497" indent="0">
              <a:buNone/>
              <a:defRPr sz="1600" b="1"/>
            </a:lvl5pPr>
            <a:lvl6pPr marL="2224373" indent="0">
              <a:buNone/>
              <a:defRPr sz="1600" b="1"/>
            </a:lvl6pPr>
            <a:lvl7pPr marL="2669243" indent="0">
              <a:buNone/>
              <a:defRPr sz="1600" b="1"/>
            </a:lvl7pPr>
            <a:lvl8pPr marL="3114116" indent="0">
              <a:buNone/>
              <a:defRPr sz="1600" b="1"/>
            </a:lvl8pPr>
            <a:lvl9pPr marL="355897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21BB8-495E-46BC-9F46-5E7C92D67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0090-4924-486D-92ED-66D9784C13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4729534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21BB8-495E-46BC-9F46-5E7C92D67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0090-4924-486D-92ED-66D9784C13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1331550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21BB8-495E-46BC-9F46-5E7C92D67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0090-4924-486D-92ED-66D9784C13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5789548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58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44871" indent="0">
              <a:buNone/>
              <a:defRPr sz="1200"/>
            </a:lvl2pPr>
            <a:lvl3pPr marL="889812" indent="0">
              <a:buNone/>
              <a:defRPr sz="1000"/>
            </a:lvl3pPr>
            <a:lvl4pPr marL="1334623" indent="0">
              <a:buNone/>
              <a:defRPr sz="900"/>
            </a:lvl4pPr>
            <a:lvl5pPr marL="1779497" indent="0">
              <a:buNone/>
              <a:defRPr sz="900"/>
            </a:lvl5pPr>
            <a:lvl6pPr marL="2224373" indent="0">
              <a:buNone/>
              <a:defRPr sz="900"/>
            </a:lvl6pPr>
            <a:lvl7pPr marL="2669243" indent="0">
              <a:buNone/>
              <a:defRPr sz="900"/>
            </a:lvl7pPr>
            <a:lvl8pPr marL="3114116" indent="0">
              <a:buNone/>
              <a:defRPr sz="900"/>
            </a:lvl8pPr>
            <a:lvl9pPr marL="3558978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21BB8-495E-46BC-9F46-5E7C92D67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0090-4924-486D-92ED-66D9784C13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9618520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44871" indent="0">
              <a:buNone/>
              <a:defRPr sz="2800"/>
            </a:lvl2pPr>
            <a:lvl3pPr marL="889812" indent="0">
              <a:buNone/>
              <a:defRPr sz="2400"/>
            </a:lvl3pPr>
            <a:lvl4pPr marL="1334623" indent="0">
              <a:buNone/>
              <a:defRPr sz="2000"/>
            </a:lvl4pPr>
            <a:lvl5pPr marL="1779497" indent="0">
              <a:buNone/>
              <a:defRPr sz="2000"/>
            </a:lvl5pPr>
            <a:lvl6pPr marL="2224373" indent="0">
              <a:buNone/>
              <a:defRPr sz="2000"/>
            </a:lvl6pPr>
            <a:lvl7pPr marL="2669243" indent="0">
              <a:buNone/>
              <a:defRPr sz="2000"/>
            </a:lvl7pPr>
            <a:lvl8pPr marL="3114116" indent="0">
              <a:buNone/>
              <a:defRPr sz="2000"/>
            </a:lvl8pPr>
            <a:lvl9pPr marL="3558978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44871" indent="0">
              <a:buNone/>
              <a:defRPr sz="1200"/>
            </a:lvl2pPr>
            <a:lvl3pPr marL="889812" indent="0">
              <a:buNone/>
              <a:defRPr sz="1000"/>
            </a:lvl3pPr>
            <a:lvl4pPr marL="1334623" indent="0">
              <a:buNone/>
              <a:defRPr sz="900"/>
            </a:lvl4pPr>
            <a:lvl5pPr marL="1779497" indent="0">
              <a:buNone/>
              <a:defRPr sz="900"/>
            </a:lvl5pPr>
            <a:lvl6pPr marL="2224373" indent="0">
              <a:buNone/>
              <a:defRPr sz="900"/>
            </a:lvl6pPr>
            <a:lvl7pPr marL="2669243" indent="0">
              <a:buNone/>
              <a:defRPr sz="900"/>
            </a:lvl7pPr>
            <a:lvl8pPr marL="3114116" indent="0">
              <a:buNone/>
              <a:defRPr sz="900"/>
            </a:lvl8pPr>
            <a:lvl9pPr marL="3558978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21BB8-495E-46BC-9F46-5E7C92D67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0090-4924-486D-92ED-66D9784C13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96002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52"/>
            <a:ext cx="6400354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21374" indent="0" algn="ctr">
              <a:buNone/>
              <a:defRPr/>
            </a:lvl2pPr>
            <a:lvl3pPr marL="642750" indent="0" algn="ctr">
              <a:buNone/>
              <a:defRPr/>
            </a:lvl3pPr>
            <a:lvl4pPr marL="964124" indent="0" algn="ctr">
              <a:buNone/>
              <a:defRPr/>
            </a:lvl4pPr>
            <a:lvl5pPr marL="1285500" indent="0" algn="ctr">
              <a:buNone/>
              <a:defRPr/>
            </a:lvl5pPr>
            <a:lvl6pPr marL="1606877" indent="0" algn="ctr">
              <a:buNone/>
              <a:defRPr/>
            </a:lvl6pPr>
            <a:lvl7pPr marL="1928250" indent="0" algn="ctr">
              <a:buNone/>
              <a:defRPr/>
            </a:lvl7pPr>
            <a:lvl8pPr marL="2249626" indent="0" algn="ctr">
              <a:buNone/>
              <a:defRPr/>
            </a:lvl8pPr>
            <a:lvl9pPr marL="2571001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126855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21BB8-495E-46BC-9F46-5E7C92D67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0090-4924-486D-92ED-66D9784C13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3782480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5172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5172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21BB8-495E-46BC-9F46-5E7C92D67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0090-4924-486D-92ED-66D9784C13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4641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7621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2"/>
            <a:ext cx="7772176" cy="1361777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</p:spPr>
        <p:txBody>
          <a:bodyPr anchor="b"/>
          <a:lstStyle>
            <a:lvl1pPr marL="0" indent="0">
              <a:buNone/>
              <a:defRPr sz="1400"/>
            </a:lvl1pPr>
            <a:lvl2pPr marL="321374" indent="0">
              <a:buNone/>
              <a:defRPr sz="1300"/>
            </a:lvl2pPr>
            <a:lvl3pPr marL="642750" indent="0">
              <a:buNone/>
              <a:defRPr sz="1100"/>
            </a:lvl3pPr>
            <a:lvl4pPr marL="964124" indent="0">
              <a:buNone/>
              <a:defRPr sz="1000"/>
            </a:lvl4pPr>
            <a:lvl5pPr marL="1285500" indent="0">
              <a:buNone/>
              <a:defRPr sz="1000"/>
            </a:lvl5pPr>
            <a:lvl6pPr marL="1606877" indent="0">
              <a:buNone/>
              <a:defRPr sz="1000"/>
            </a:lvl6pPr>
            <a:lvl7pPr marL="1928250" indent="0">
              <a:buNone/>
              <a:defRPr sz="1000"/>
            </a:lvl7pPr>
            <a:lvl8pPr marL="2249626" indent="0">
              <a:buNone/>
              <a:defRPr sz="1000"/>
            </a:lvl8pPr>
            <a:lvl9pPr marL="2571001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349421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2970" y="1946677"/>
            <a:ext cx="3625453" cy="401835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5578" y="1946677"/>
            <a:ext cx="3625453" cy="401835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1377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374" indent="0">
              <a:buNone/>
              <a:defRPr sz="1400" b="1"/>
            </a:lvl2pPr>
            <a:lvl3pPr marL="642750" indent="0">
              <a:buNone/>
              <a:defRPr sz="1300" b="1"/>
            </a:lvl3pPr>
            <a:lvl4pPr marL="964124" indent="0">
              <a:buNone/>
              <a:defRPr sz="1100" b="1"/>
            </a:lvl4pPr>
            <a:lvl5pPr marL="1285500" indent="0">
              <a:buNone/>
              <a:defRPr sz="1100" b="1"/>
            </a:lvl5pPr>
            <a:lvl6pPr marL="1606877" indent="0">
              <a:buNone/>
              <a:defRPr sz="1100" b="1"/>
            </a:lvl6pPr>
            <a:lvl7pPr marL="1928250" indent="0">
              <a:buNone/>
              <a:defRPr sz="1100" b="1"/>
            </a:lvl7pPr>
            <a:lvl8pPr marL="2249626" indent="0">
              <a:buNone/>
              <a:defRPr sz="1100" b="1"/>
            </a:lvl8pPr>
            <a:lvl9pPr marL="2571001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374" indent="0">
              <a:buNone/>
              <a:defRPr sz="1400" b="1"/>
            </a:lvl2pPr>
            <a:lvl3pPr marL="642750" indent="0">
              <a:buNone/>
              <a:defRPr sz="1300" b="1"/>
            </a:lvl3pPr>
            <a:lvl4pPr marL="964124" indent="0">
              <a:buNone/>
              <a:defRPr sz="1100" b="1"/>
            </a:lvl4pPr>
            <a:lvl5pPr marL="1285500" indent="0">
              <a:buNone/>
              <a:defRPr sz="1100" b="1"/>
            </a:lvl5pPr>
            <a:lvl6pPr marL="1606877" indent="0">
              <a:buNone/>
              <a:defRPr sz="1100" b="1"/>
            </a:lvl6pPr>
            <a:lvl7pPr marL="1928250" indent="0">
              <a:buNone/>
              <a:defRPr sz="1100" b="1"/>
            </a:lvl7pPr>
            <a:lvl8pPr marL="2249626" indent="0">
              <a:buNone/>
              <a:defRPr sz="1100" b="1"/>
            </a:lvl8pPr>
            <a:lvl9pPr marL="2571001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6565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3044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78262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52" y="273478"/>
            <a:ext cx="3008189" cy="116197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473"/>
            <a:ext cx="5111130" cy="58522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52" y="1435448"/>
            <a:ext cx="3008189" cy="4690318"/>
          </a:xfrm>
        </p:spPr>
        <p:txBody>
          <a:bodyPr/>
          <a:lstStyle>
            <a:lvl1pPr marL="0" indent="0">
              <a:buNone/>
              <a:defRPr sz="1000"/>
            </a:lvl1pPr>
            <a:lvl2pPr marL="321374" indent="0">
              <a:buNone/>
              <a:defRPr sz="800"/>
            </a:lvl2pPr>
            <a:lvl3pPr marL="642750" indent="0">
              <a:buNone/>
              <a:defRPr sz="700"/>
            </a:lvl3pPr>
            <a:lvl4pPr marL="964124" indent="0">
              <a:buNone/>
              <a:defRPr sz="600"/>
            </a:lvl4pPr>
            <a:lvl5pPr marL="1285500" indent="0">
              <a:buNone/>
              <a:defRPr sz="600"/>
            </a:lvl5pPr>
            <a:lvl6pPr marL="1606877" indent="0">
              <a:buNone/>
              <a:defRPr sz="600"/>
            </a:lvl6pPr>
            <a:lvl7pPr marL="1928250" indent="0">
              <a:buNone/>
              <a:defRPr sz="600"/>
            </a:lvl7pPr>
            <a:lvl8pPr marL="2249626" indent="0">
              <a:buNone/>
              <a:defRPr sz="600"/>
            </a:lvl8pPr>
            <a:lvl9pPr marL="2571001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91103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5177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40" y="4800824"/>
            <a:ext cx="5486177" cy="56703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40" y="612800"/>
            <a:ext cx="5486177" cy="4114354"/>
          </a:xfrm>
        </p:spPr>
        <p:txBody>
          <a:bodyPr/>
          <a:lstStyle>
            <a:lvl1pPr marL="0" indent="0">
              <a:buNone/>
              <a:defRPr sz="2200"/>
            </a:lvl1pPr>
            <a:lvl2pPr marL="321374" indent="0">
              <a:buNone/>
              <a:defRPr sz="2000"/>
            </a:lvl2pPr>
            <a:lvl3pPr marL="642750" indent="0">
              <a:buNone/>
              <a:defRPr sz="1700"/>
            </a:lvl3pPr>
            <a:lvl4pPr marL="964124" indent="0">
              <a:buNone/>
              <a:defRPr sz="1400"/>
            </a:lvl4pPr>
            <a:lvl5pPr marL="1285500" indent="0">
              <a:buNone/>
              <a:defRPr sz="1400"/>
            </a:lvl5pPr>
            <a:lvl6pPr marL="1606877" indent="0">
              <a:buNone/>
              <a:defRPr sz="1400"/>
            </a:lvl6pPr>
            <a:lvl7pPr marL="1928250" indent="0">
              <a:buNone/>
              <a:defRPr sz="1400"/>
            </a:lvl7pPr>
            <a:lvl8pPr marL="2249626" indent="0">
              <a:buNone/>
              <a:defRPr sz="1400"/>
            </a:lvl8pPr>
            <a:lvl9pPr marL="2571001" indent="0">
              <a:buNone/>
              <a:defRPr sz="1400"/>
            </a:lvl9pPr>
          </a:lstStyle>
          <a:p>
            <a:pPr lvl="0"/>
            <a:endParaRPr lang="en-US" noProof="0" smtClean="0">
              <a:sym typeface="Helvetica Ligh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40" y="5367860"/>
            <a:ext cx="5486177" cy="804788"/>
          </a:xfrm>
        </p:spPr>
        <p:txBody>
          <a:bodyPr/>
          <a:lstStyle>
            <a:lvl1pPr marL="0" indent="0">
              <a:buNone/>
              <a:defRPr sz="1000"/>
            </a:lvl1pPr>
            <a:lvl2pPr marL="321374" indent="0">
              <a:buNone/>
              <a:defRPr sz="800"/>
            </a:lvl2pPr>
            <a:lvl3pPr marL="642750" indent="0">
              <a:buNone/>
              <a:defRPr sz="700"/>
            </a:lvl3pPr>
            <a:lvl4pPr marL="964124" indent="0">
              <a:buNone/>
              <a:defRPr sz="600"/>
            </a:lvl4pPr>
            <a:lvl5pPr marL="1285500" indent="0">
              <a:buNone/>
              <a:defRPr sz="600"/>
            </a:lvl5pPr>
            <a:lvl6pPr marL="1606877" indent="0">
              <a:buNone/>
              <a:defRPr sz="600"/>
            </a:lvl6pPr>
            <a:lvl7pPr marL="1928250" indent="0">
              <a:buNone/>
              <a:defRPr sz="600"/>
            </a:lvl7pPr>
            <a:lvl8pPr marL="2249626" indent="0">
              <a:buNone/>
              <a:defRPr sz="600"/>
            </a:lvl8pPr>
            <a:lvl9pPr marL="2571001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432596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4801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11515" y="178594"/>
            <a:ext cx="1839516" cy="57864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2974" y="178594"/>
            <a:ext cx="5411391" cy="57864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52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581405"/>
            <a:ext cx="7772400" cy="838199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rgbClr val="00386B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876800"/>
            <a:ext cx="6400800" cy="685800"/>
          </a:xfrm>
          <a:prstGeom prst="rect">
            <a:avLst/>
          </a:prstGeom>
        </p:spPr>
        <p:txBody>
          <a:bodyPr lIns="91416" tIns="45709" rIns="91416" bIns="45709"/>
          <a:lstStyle>
            <a:lvl1pPr marL="0" indent="0" algn="ctr">
              <a:buNone/>
              <a:defRPr>
                <a:solidFill>
                  <a:srgbClr val="00386B"/>
                </a:solidFill>
              </a:defRPr>
            </a:lvl1pPr>
            <a:lvl2pPr marL="457082" indent="0" algn="ctr">
              <a:buNone/>
              <a:defRPr/>
            </a:lvl2pPr>
            <a:lvl3pPr marL="914165" indent="0" algn="ctr">
              <a:buNone/>
              <a:defRPr/>
            </a:lvl3pPr>
            <a:lvl4pPr marL="1371250" indent="0" algn="ctr">
              <a:buNone/>
              <a:defRPr/>
            </a:lvl4pPr>
            <a:lvl5pPr marL="1828332" indent="0" algn="ctr">
              <a:buNone/>
              <a:defRPr/>
            </a:lvl5pPr>
            <a:lvl6pPr marL="2285415" indent="0" algn="ctr">
              <a:buNone/>
              <a:defRPr/>
            </a:lvl6pPr>
            <a:lvl7pPr marL="2742500" indent="0" algn="ctr">
              <a:buNone/>
              <a:defRPr/>
            </a:lvl7pPr>
            <a:lvl8pPr marL="3199580" indent="0" algn="ctr">
              <a:buNone/>
              <a:defRPr/>
            </a:lvl8pPr>
            <a:lvl9pPr marL="3656665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4" name="Picture 3" descr="PLTW_MT_L_3Crgb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5" y="381000"/>
            <a:ext cx="6246479" cy="2377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4079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5"/>
            <a:ext cx="8229600" cy="4525963"/>
          </a:xfrm>
          <a:prstGeom prst="rect">
            <a:avLst/>
          </a:prstGeom>
        </p:spPr>
        <p:txBody>
          <a:bodyPr lIns="91416" tIns="45709" rIns="91416" bIns="45709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8121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5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8"/>
            <a:ext cx="7772400" cy="1500187"/>
          </a:xfrm>
          <a:prstGeom prst="rect">
            <a:avLst/>
          </a:prstGeom>
        </p:spPr>
        <p:txBody>
          <a:bodyPr lIns="91416" tIns="45709" rIns="91416" bIns="45709" anchor="b"/>
          <a:lstStyle>
            <a:lvl1pPr marL="0" indent="0">
              <a:buNone/>
              <a:defRPr sz="2000"/>
            </a:lvl1pPr>
            <a:lvl2pPr marL="457082" indent="0">
              <a:buNone/>
              <a:defRPr sz="1800"/>
            </a:lvl2pPr>
            <a:lvl3pPr marL="914165" indent="0">
              <a:buNone/>
              <a:defRPr sz="1600"/>
            </a:lvl3pPr>
            <a:lvl4pPr marL="1371250" indent="0">
              <a:buNone/>
              <a:defRPr sz="1400"/>
            </a:lvl4pPr>
            <a:lvl5pPr marL="1828332" indent="0">
              <a:buNone/>
              <a:defRPr sz="1400"/>
            </a:lvl5pPr>
            <a:lvl6pPr marL="2285415" indent="0">
              <a:buNone/>
              <a:defRPr sz="1400"/>
            </a:lvl6pPr>
            <a:lvl7pPr marL="2742500" indent="0">
              <a:buNone/>
              <a:defRPr sz="1400"/>
            </a:lvl7pPr>
            <a:lvl8pPr marL="3199580" indent="0">
              <a:buNone/>
              <a:defRPr sz="1400"/>
            </a:lvl8pPr>
            <a:lvl9pPr marL="3656665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050902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5"/>
            <a:ext cx="4038600" cy="4525963"/>
          </a:xfrm>
          <a:prstGeom prst="rect">
            <a:avLst/>
          </a:prstGeom>
        </p:spPr>
        <p:txBody>
          <a:bodyPr lIns="91416" tIns="45709" rIns="91416" bIns="45709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5"/>
            <a:ext cx="4038600" cy="4525963"/>
          </a:xfrm>
          <a:prstGeom prst="rect">
            <a:avLst/>
          </a:prstGeom>
        </p:spPr>
        <p:txBody>
          <a:bodyPr lIns="91416" tIns="45709" rIns="91416" bIns="45709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38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lIns="91416" tIns="45709" rIns="91416" bIns="45709" anchor="b"/>
          <a:lstStyle>
            <a:lvl1pPr marL="0" indent="0">
              <a:buNone/>
              <a:defRPr sz="2400" b="1"/>
            </a:lvl1pPr>
            <a:lvl2pPr marL="457082" indent="0">
              <a:buNone/>
              <a:defRPr sz="2000" b="1"/>
            </a:lvl2pPr>
            <a:lvl3pPr marL="914165" indent="0">
              <a:buNone/>
              <a:defRPr sz="1800" b="1"/>
            </a:lvl3pPr>
            <a:lvl4pPr marL="1371250" indent="0">
              <a:buNone/>
              <a:defRPr sz="1600" b="1"/>
            </a:lvl4pPr>
            <a:lvl5pPr marL="1828332" indent="0">
              <a:buNone/>
              <a:defRPr sz="1600" b="1"/>
            </a:lvl5pPr>
            <a:lvl6pPr marL="2285415" indent="0">
              <a:buNone/>
              <a:defRPr sz="1600" b="1"/>
            </a:lvl6pPr>
            <a:lvl7pPr marL="2742500" indent="0">
              <a:buNone/>
              <a:defRPr sz="1600" b="1"/>
            </a:lvl7pPr>
            <a:lvl8pPr marL="3199580" indent="0">
              <a:buNone/>
              <a:defRPr sz="1600" b="1"/>
            </a:lvl8pPr>
            <a:lvl9pPr marL="365666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lIns="91416" tIns="45709" rIns="91416" bIns="45709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lIns="91416" tIns="45709" rIns="91416" bIns="45709" anchor="b"/>
          <a:lstStyle>
            <a:lvl1pPr marL="0" indent="0">
              <a:buNone/>
              <a:defRPr sz="2400" b="1"/>
            </a:lvl1pPr>
            <a:lvl2pPr marL="457082" indent="0">
              <a:buNone/>
              <a:defRPr sz="2000" b="1"/>
            </a:lvl2pPr>
            <a:lvl3pPr marL="914165" indent="0">
              <a:buNone/>
              <a:defRPr sz="1800" b="1"/>
            </a:lvl3pPr>
            <a:lvl4pPr marL="1371250" indent="0">
              <a:buNone/>
              <a:defRPr sz="1600" b="1"/>
            </a:lvl4pPr>
            <a:lvl5pPr marL="1828332" indent="0">
              <a:buNone/>
              <a:defRPr sz="1600" b="1"/>
            </a:lvl5pPr>
            <a:lvl6pPr marL="2285415" indent="0">
              <a:buNone/>
              <a:defRPr sz="1600" b="1"/>
            </a:lvl6pPr>
            <a:lvl7pPr marL="2742500" indent="0">
              <a:buNone/>
              <a:defRPr sz="1600" b="1"/>
            </a:lvl7pPr>
            <a:lvl8pPr marL="3199580" indent="0">
              <a:buNone/>
              <a:defRPr sz="1600" b="1"/>
            </a:lvl8pPr>
            <a:lvl9pPr marL="365666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 lIns="91416" tIns="45709" rIns="91416" bIns="45709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5894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4784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34566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2"/>
            <a:ext cx="7772176" cy="1361777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</p:spPr>
        <p:txBody>
          <a:bodyPr anchor="b"/>
          <a:lstStyle>
            <a:lvl1pPr marL="0" indent="0">
              <a:buNone/>
              <a:defRPr sz="1400"/>
            </a:lvl1pPr>
            <a:lvl2pPr marL="320910" indent="0">
              <a:buNone/>
              <a:defRPr sz="1300"/>
            </a:lvl2pPr>
            <a:lvl3pPr marL="641826" indent="0">
              <a:buNone/>
              <a:defRPr sz="1100"/>
            </a:lvl3pPr>
            <a:lvl4pPr marL="962741" indent="0">
              <a:buNone/>
              <a:defRPr sz="1000"/>
            </a:lvl4pPr>
            <a:lvl5pPr marL="1283658" indent="0">
              <a:buNone/>
              <a:defRPr sz="1000"/>
            </a:lvl5pPr>
            <a:lvl6pPr marL="1604576" indent="0">
              <a:buNone/>
              <a:defRPr sz="1000"/>
            </a:lvl6pPr>
            <a:lvl7pPr marL="1925487" indent="0">
              <a:buNone/>
              <a:defRPr sz="1000"/>
            </a:lvl7pPr>
            <a:lvl8pPr marL="2246406" indent="0">
              <a:buNone/>
              <a:defRPr sz="1000"/>
            </a:lvl8pPr>
            <a:lvl9pPr marL="256731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4006566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5"/>
            <a:ext cx="5111750" cy="5853113"/>
          </a:xfrm>
          <a:prstGeom prst="rect">
            <a:avLst/>
          </a:prstGeom>
        </p:spPr>
        <p:txBody>
          <a:bodyPr lIns="91416" tIns="45709" rIns="91416" bIns="45709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  <a:prstGeom prst="rect">
            <a:avLst/>
          </a:prstGeom>
        </p:spPr>
        <p:txBody>
          <a:bodyPr lIns="91416" tIns="45709" rIns="91416" bIns="45709"/>
          <a:lstStyle>
            <a:lvl1pPr marL="0" indent="0">
              <a:buNone/>
              <a:defRPr sz="1400"/>
            </a:lvl1pPr>
            <a:lvl2pPr marL="457082" indent="0">
              <a:buNone/>
              <a:defRPr sz="1200"/>
            </a:lvl2pPr>
            <a:lvl3pPr marL="914165" indent="0">
              <a:buNone/>
              <a:defRPr sz="1000"/>
            </a:lvl3pPr>
            <a:lvl4pPr marL="1371250" indent="0">
              <a:buNone/>
              <a:defRPr sz="900"/>
            </a:lvl4pPr>
            <a:lvl5pPr marL="1828332" indent="0">
              <a:buNone/>
              <a:defRPr sz="900"/>
            </a:lvl5pPr>
            <a:lvl6pPr marL="2285415" indent="0">
              <a:buNone/>
              <a:defRPr sz="900"/>
            </a:lvl6pPr>
            <a:lvl7pPr marL="2742500" indent="0">
              <a:buNone/>
              <a:defRPr sz="900"/>
            </a:lvl7pPr>
            <a:lvl8pPr marL="3199580" indent="0">
              <a:buNone/>
              <a:defRPr sz="900"/>
            </a:lvl8pPr>
            <a:lvl9pPr marL="365666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522236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lIns="91416" tIns="45709" rIns="91416" bIns="45709"/>
          <a:lstStyle>
            <a:lvl1pPr marL="0" indent="0">
              <a:buNone/>
              <a:defRPr sz="3200"/>
            </a:lvl1pPr>
            <a:lvl2pPr marL="457082" indent="0">
              <a:buNone/>
              <a:defRPr sz="2800"/>
            </a:lvl2pPr>
            <a:lvl3pPr marL="914165" indent="0">
              <a:buNone/>
              <a:defRPr sz="2400"/>
            </a:lvl3pPr>
            <a:lvl4pPr marL="1371250" indent="0">
              <a:buNone/>
              <a:defRPr sz="2000"/>
            </a:lvl4pPr>
            <a:lvl5pPr marL="1828332" indent="0">
              <a:buNone/>
              <a:defRPr sz="2000"/>
            </a:lvl5pPr>
            <a:lvl6pPr marL="2285415" indent="0">
              <a:buNone/>
              <a:defRPr sz="2000"/>
            </a:lvl6pPr>
            <a:lvl7pPr marL="2742500" indent="0">
              <a:buNone/>
              <a:defRPr sz="2000"/>
            </a:lvl7pPr>
            <a:lvl8pPr marL="3199580" indent="0">
              <a:buNone/>
              <a:defRPr sz="2000"/>
            </a:lvl8pPr>
            <a:lvl9pPr marL="3656665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lIns="91416" tIns="45709" rIns="91416" bIns="45709"/>
          <a:lstStyle>
            <a:lvl1pPr marL="0" indent="0">
              <a:buNone/>
              <a:defRPr sz="1400"/>
            </a:lvl1pPr>
            <a:lvl2pPr marL="457082" indent="0">
              <a:buNone/>
              <a:defRPr sz="1200"/>
            </a:lvl2pPr>
            <a:lvl3pPr marL="914165" indent="0">
              <a:buNone/>
              <a:defRPr sz="1000"/>
            </a:lvl3pPr>
            <a:lvl4pPr marL="1371250" indent="0">
              <a:buNone/>
              <a:defRPr sz="900"/>
            </a:lvl4pPr>
            <a:lvl5pPr marL="1828332" indent="0">
              <a:buNone/>
              <a:defRPr sz="900"/>
            </a:lvl5pPr>
            <a:lvl6pPr marL="2285415" indent="0">
              <a:buNone/>
              <a:defRPr sz="900"/>
            </a:lvl6pPr>
            <a:lvl7pPr marL="2742500" indent="0">
              <a:buNone/>
              <a:defRPr sz="900"/>
            </a:lvl7pPr>
            <a:lvl8pPr marL="3199580" indent="0">
              <a:buNone/>
              <a:defRPr sz="900"/>
            </a:lvl8pPr>
            <a:lvl9pPr marL="365666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002420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5"/>
            <a:ext cx="8229600" cy="4525963"/>
          </a:xfrm>
          <a:prstGeom prst="rect">
            <a:avLst/>
          </a:prstGeom>
        </p:spPr>
        <p:txBody>
          <a:bodyPr vert="eaVert" lIns="91416" tIns="45709" rIns="91416" bIns="45709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78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3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3"/>
            <a:ext cx="6019800" cy="5851525"/>
          </a:xfrm>
          <a:prstGeom prst="rect">
            <a:avLst/>
          </a:prstGeom>
        </p:spPr>
        <p:txBody>
          <a:bodyPr vert="eaVert" lIns="91416" tIns="45709" rIns="91416" bIns="45709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25423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90801"/>
            <a:ext cx="77724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91000"/>
            <a:ext cx="6400800" cy="609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386B"/>
                </a:solidFill>
              </a:defRPr>
            </a:lvl1pPr>
            <a:lvl2pPr marL="457082" indent="0" algn="ctr">
              <a:buNone/>
              <a:defRPr/>
            </a:lvl2pPr>
            <a:lvl3pPr marL="914165" indent="0" algn="ctr">
              <a:buNone/>
              <a:defRPr/>
            </a:lvl3pPr>
            <a:lvl4pPr marL="1371250" indent="0" algn="ctr">
              <a:buNone/>
              <a:defRPr/>
            </a:lvl4pPr>
            <a:lvl5pPr marL="1828332" indent="0" algn="ctr">
              <a:buNone/>
              <a:defRPr/>
            </a:lvl5pPr>
            <a:lvl6pPr marL="2285415" indent="0" algn="ctr">
              <a:buNone/>
              <a:defRPr/>
            </a:lvl6pPr>
            <a:lvl7pPr marL="2742500" indent="0" algn="ctr">
              <a:buNone/>
              <a:defRPr/>
            </a:lvl7pPr>
            <a:lvl8pPr marL="3199580" indent="0" algn="ctr">
              <a:buNone/>
              <a:defRPr/>
            </a:lvl8pPr>
            <a:lvl9pPr marL="3656665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5BA66F-768A-496E-B201-B0F50C2CC72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131679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48307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7A5C21-3EFD-42C5-84BD-6FC92D3A6C9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4356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8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82" indent="0">
              <a:buNone/>
              <a:defRPr sz="1800"/>
            </a:lvl2pPr>
            <a:lvl3pPr marL="914165" indent="0">
              <a:buNone/>
              <a:defRPr sz="1600"/>
            </a:lvl3pPr>
            <a:lvl4pPr marL="1371250" indent="0">
              <a:buNone/>
              <a:defRPr sz="1400"/>
            </a:lvl4pPr>
            <a:lvl5pPr marL="1828332" indent="0">
              <a:buNone/>
              <a:defRPr sz="1400"/>
            </a:lvl5pPr>
            <a:lvl6pPr marL="2285415" indent="0">
              <a:buNone/>
              <a:defRPr sz="1400"/>
            </a:lvl6pPr>
            <a:lvl7pPr marL="2742500" indent="0">
              <a:buNone/>
              <a:defRPr sz="1400"/>
            </a:lvl7pPr>
            <a:lvl8pPr marL="3199580" indent="0">
              <a:buNone/>
              <a:defRPr sz="1400"/>
            </a:lvl8pPr>
            <a:lvl9pPr marL="3656665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825D9F-6402-46CD-B589-6F33F57BE9D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231886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E46C69-9418-40E3-B341-72FC08C7A56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483404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2" indent="0">
              <a:buNone/>
              <a:defRPr sz="2000" b="1"/>
            </a:lvl2pPr>
            <a:lvl3pPr marL="914165" indent="0">
              <a:buNone/>
              <a:defRPr sz="1800" b="1"/>
            </a:lvl3pPr>
            <a:lvl4pPr marL="1371250" indent="0">
              <a:buNone/>
              <a:defRPr sz="1600" b="1"/>
            </a:lvl4pPr>
            <a:lvl5pPr marL="1828332" indent="0">
              <a:buNone/>
              <a:defRPr sz="1600" b="1"/>
            </a:lvl5pPr>
            <a:lvl6pPr marL="2285415" indent="0">
              <a:buNone/>
              <a:defRPr sz="1600" b="1"/>
            </a:lvl6pPr>
            <a:lvl7pPr marL="2742500" indent="0">
              <a:buNone/>
              <a:defRPr sz="1600" b="1"/>
            </a:lvl7pPr>
            <a:lvl8pPr marL="3199580" indent="0">
              <a:buNone/>
              <a:defRPr sz="1600" b="1"/>
            </a:lvl8pPr>
            <a:lvl9pPr marL="365666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2" indent="0">
              <a:buNone/>
              <a:defRPr sz="2000" b="1"/>
            </a:lvl2pPr>
            <a:lvl3pPr marL="914165" indent="0">
              <a:buNone/>
              <a:defRPr sz="1800" b="1"/>
            </a:lvl3pPr>
            <a:lvl4pPr marL="1371250" indent="0">
              <a:buNone/>
              <a:defRPr sz="1600" b="1"/>
            </a:lvl4pPr>
            <a:lvl5pPr marL="1828332" indent="0">
              <a:buNone/>
              <a:defRPr sz="1600" b="1"/>
            </a:lvl5pPr>
            <a:lvl6pPr marL="2285415" indent="0">
              <a:buNone/>
              <a:defRPr sz="1600" b="1"/>
            </a:lvl6pPr>
            <a:lvl7pPr marL="2742500" indent="0">
              <a:buNone/>
              <a:defRPr sz="1600" b="1"/>
            </a:lvl7pPr>
            <a:lvl8pPr marL="3199580" indent="0">
              <a:buNone/>
              <a:defRPr sz="1600" b="1"/>
            </a:lvl8pPr>
            <a:lvl9pPr marL="365666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C1B712-F267-4AD1-9793-86A048F079D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094472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60E8F6-9527-4481-96FF-48BB1CF6397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85572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2970" y="1946705"/>
            <a:ext cx="3625453" cy="401835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5578" y="1946705"/>
            <a:ext cx="3625453" cy="401835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43899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DD7CA6-A1F5-49C9-A354-4074CB0AFA9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75777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5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82" indent="0">
              <a:buNone/>
              <a:defRPr sz="1200"/>
            </a:lvl2pPr>
            <a:lvl3pPr marL="914165" indent="0">
              <a:buNone/>
              <a:defRPr sz="1000"/>
            </a:lvl3pPr>
            <a:lvl4pPr marL="1371250" indent="0">
              <a:buNone/>
              <a:defRPr sz="900"/>
            </a:lvl4pPr>
            <a:lvl5pPr marL="1828332" indent="0">
              <a:buNone/>
              <a:defRPr sz="900"/>
            </a:lvl5pPr>
            <a:lvl6pPr marL="2285415" indent="0">
              <a:buNone/>
              <a:defRPr sz="900"/>
            </a:lvl6pPr>
            <a:lvl7pPr marL="2742500" indent="0">
              <a:buNone/>
              <a:defRPr sz="900"/>
            </a:lvl7pPr>
            <a:lvl8pPr marL="3199580" indent="0">
              <a:buNone/>
              <a:defRPr sz="900"/>
            </a:lvl8pPr>
            <a:lvl9pPr marL="365666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C3442C-F946-4817-8C5D-796044E501C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890278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82" indent="0">
              <a:buNone/>
              <a:defRPr sz="2800"/>
            </a:lvl2pPr>
            <a:lvl3pPr marL="914165" indent="0">
              <a:buNone/>
              <a:defRPr sz="2400"/>
            </a:lvl3pPr>
            <a:lvl4pPr marL="1371250" indent="0">
              <a:buNone/>
              <a:defRPr sz="2000"/>
            </a:lvl4pPr>
            <a:lvl5pPr marL="1828332" indent="0">
              <a:buNone/>
              <a:defRPr sz="2000"/>
            </a:lvl5pPr>
            <a:lvl6pPr marL="2285415" indent="0">
              <a:buNone/>
              <a:defRPr sz="2000"/>
            </a:lvl6pPr>
            <a:lvl7pPr marL="2742500" indent="0">
              <a:buNone/>
              <a:defRPr sz="2000"/>
            </a:lvl7pPr>
            <a:lvl8pPr marL="3199580" indent="0">
              <a:buNone/>
              <a:defRPr sz="2000"/>
            </a:lvl8pPr>
            <a:lvl9pPr marL="3656665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82" indent="0">
              <a:buNone/>
              <a:defRPr sz="1200"/>
            </a:lvl2pPr>
            <a:lvl3pPr marL="914165" indent="0">
              <a:buNone/>
              <a:defRPr sz="1000"/>
            </a:lvl3pPr>
            <a:lvl4pPr marL="1371250" indent="0">
              <a:buNone/>
              <a:defRPr sz="900"/>
            </a:lvl4pPr>
            <a:lvl5pPr marL="1828332" indent="0">
              <a:buNone/>
              <a:defRPr sz="900"/>
            </a:lvl5pPr>
            <a:lvl6pPr marL="2285415" indent="0">
              <a:buNone/>
              <a:defRPr sz="900"/>
            </a:lvl6pPr>
            <a:lvl7pPr marL="2742500" indent="0">
              <a:buNone/>
              <a:defRPr sz="900"/>
            </a:lvl7pPr>
            <a:lvl8pPr marL="3199580" indent="0">
              <a:buNone/>
              <a:defRPr sz="900"/>
            </a:lvl8pPr>
            <a:lvl9pPr marL="365666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147EC1-99F6-4BB3-B26F-FC3DE3D1415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40603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E6B5AE-99B8-48C8-B463-77AB230B17B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326736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3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3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B90214-8DE6-41E0-A61B-78123E25BEB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978502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90801"/>
            <a:ext cx="77724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91000"/>
            <a:ext cx="6400800" cy="609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386B"/>
                </a:solidFill>
              </a:defRPr>
            </a:lvl1pPr>
            <a:lvl2pPr marL="457082" indent="0" algn="ctr">
              <a:buNone/>
              <a:defRPr/>
            </a:lvl2pPr>
            <a:lvl3pPr marL="914165" indent="0" algn="ctr">
              <a:buNone/>
              <a:defRPr/>
            </a:lvl3pPr>
            <a:lvl4pPr marL="1371250" indent="0" algn="ctr">
              <a:buNone/>
              <a:defRPr/>
            </a:lvl4pPr>
            <a:lvl5pPr marL="1828332" indent="0" algn="ctr">
              <a:buNone/>
              <a:defRPr/>
            </a:lvl5pPr>
            <a:lvl6pPr marL="2285415" indent="0" algn="ctr">
              <a:buNone/>
              <a:defRPr/>
            </a:lvl6pPr>
            <a:lvl7pPr marL="2742500" indent="0" algn="ctr">
              <a:buNone/>
              <a:defRPr/>
            </a:lvl7pPr>
            <a:lvl8pPr marL="3199580" indent="0" algn="ctr">
              <a:buNone/>
              <a:defRPr/>
            </a:lvl8pPr>
            <a:lvl9pPr marL="3656665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5BA66F-768A-496E-B201-B0F50C2CC72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87477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48307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7A5C21-3EFD-42C5-84BD-6FC92D3A6C9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2794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8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82" indent="0">
              <a:buNone/>
              <a:defRPr sz="1800"/>
            </a:lvl2pPr>
            <a:lvl3pPr marL="914165" indent="0">
              <a:buNone/>
              <a:defRPr sz="1600"/>
            </a:lvl3pPr>
            <a:lvl4pPr marL="1371250" indent="0">
              <a:buNone/>
              <a:defRPr sz="1400"/>
            </a:lvl4pPr>
            <a:lvl5pPr marL="1828332" indent="0">
              <a:buNone/>
              <a:defRPr sz="1400"/>
            </a:lvl5pPr>
            <a:lvl6pPr marL="2285415" indent="0">
              <a:buNone/>
              <a:defRPr sz="1400"/>
            </a:lvl6pPr>
            <a:lvl7pPr marL="2742500" indent="0">
              <a:buNone/>
              <a:defRPr sz="1400"/>
            </a:lvl7pPr>
            <a:lvl8pPr marL="3199580" indent="0">
              <a:buNone/>
              <a:defRPr sz="1400"/>
            </a:lvl8pPr>
            <a:lvl9pPr marL="3656665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825D9F-6402-46CD-B589-6F33F57BE9D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95662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E46C69-9418-40E3-B341-72FC08C7A56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941630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2" indent="0">
              <a:buNone/>
              <a:defRPr sz="2000" b="1"/>
            </a:lvl2pPr>
            <a:lvl3pPr marL="914165" indent="0">
              <a:buNone/>
              <a:defRPr sz="1800" b="1"/>
            </a:lvl3pPr>
            <a:lvl4pPr marL="1371250" indent="0">
              <a:buNone/>
              <a:defRPr sz="1600" b="1"/>
            </a:lvl4pPr>
            <a:lvl5pPr marL="1828332" indent="0">
              <a:buNone/>
              <a:defRPr sz="1600" b="1"/>
            </a:lvl5pPr>
            <a:lvl6pPr marL="2285415" indent="0">
              <a:buNone/>
              <a:defRPr sz="1600" b="1"/>
            </a:lvl6pPr>
            <a:lvl7pPr marL="2742500" indent="0">
              <a:buNone/>
              <a:defRPr sz="1600" b="1"/>
            </a:lvl7pPr>
            <a:lvl8pPr marL="3199580" indent="0">
              <a:buNone/>
              <a:defRPr sz="1600" b="1"/>
            </a:lvl8pPr>
            <a:lvl9pPr marL="365666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2" indent="0">
              <a:buNone/>
              <a:defRPr sz="2000" b="1"/>
            </a:lvl2pPr>
            <a:lvl3pPr marL="914165" indent="0">
              <a:buNone/>
              <a:defRPr sz="1800" b="1"/>
            </a:lvl3pPr>
            <a:lvl4pPr marL="1371250" indent="0">
              <a:buNone/>
              <a:defRPr sz="1600" b="1"/>
            </a:lvl4pPr>
            <a:lvl5pPr marL="1828332" indent="0">
              <a:buNone/>
              <a:defRPr sz="1600" b="1"/>
            </a:lvl5pPr>
            <a:lvl6pPr marL="2285415" indent="0">
              <a:buNone/>
              <a:defRPr sz="1600" b="1"/>
            </a:lvl6pPr>
            <a:lvl7pPr marL="2742500" indent="0">
              <a:buNone/>
              <a:defRPr sz="1600" b="1"/>
            </a:lvl7pPr>
            <a:lvl8pPr marL="3199580" indent="0">
              <a:buNone/>
              <a:defRPr sz="1600" b="1"/>
            </a:lvl8pPr>
            <a:lvl9pPr marL="365666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C1B712-F267-4AD1-9793-86A048F079D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655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0910" indent="0">
              <a:buNone/>
              <a:defRPr sz="1400" b="1"/>
            </a:lvl2pPr>
            <a:lvl3pPr marL="641826" indent="0">
              <a:buNone/>
              <a:defRPr sz="1300" b="1"/>
            </a:lvl3pPr>
            <a:lvl4pPr marL="962741" indent="0">
              <a:buNone/>
              <a:defRPr sz="1100" b="1"/>
            </a:lvl4pPr>
            <a:lvl5pPr marL="1283658" indent="0">
              <a:buNone/>
              <a:defRPr sz="1100" b="1"/>
            </a:lvl5pPr>
            <a:lvl6pPr marL="1604576" indent="0">
              <a:buNone/>
              <a:defRPr sz="1100" b="1"/>
            </a:lvl6pPr>
            <a:lvl7pPr marL="1925487" indent="0">
              <a:buNone/>
              <a:defRPr sz="1100" b="1"/>
            </a:lvl7pPr>
            <a:lvl8pPr marL="2246406" indent="0">
              <a:buNone/>
              <a:defRPr sz="1100" b="1"/>
            </a:lvl8pPr>
            <a:lvl9pPr marL="2567318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0910" indent="0">
              <a:buNone/>
              <a:defRPr sz="1400" b="1"/>
            </a:lvl2pPr>
            <a:lvl3pPr marL="641826" indent="0">
              <a:buNone/>
              <a:defRPr sz="1300" b="1"/>
            </a:lvl3pPr>
            <a:lvl4pPr marL="962741" indent="0">
              <a:buNone/>
              <a:defRPr sz="1100" b="1"/>
            </a:lvl4pPr>
            <a:lvl5pPr marL="1283658" indent="0">
              <a:buNone/>
              <a:defRPr sz="1100" b="1"/>
            </a:lvl5pPr>
            <a:lvl6pPr marL="1604576" indent="0">
              <a:buNone/>
              <a:defRPr sz="1100" b="1"/>
            </a:lvl6pPr>
            <a:lvl7pPr marL="1925487" indent="0">
              <a:buNone/>
              <a:defRPr sz="1100" b="1"/>
            </a:lvl7pPr>
            <a:lvl8pPr marL="2246406" indent="0">
              <a:buNone/>
              <a:defRPr sz="1100" b="1"/>
            </a:lvl8pPr>
            <a:lvl9pPr marL="2567318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22231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60E8F6-9527-4481-96FF-48BB1CF6397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5573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DD7CA6-A1F5-49C9-A354-4074CB0AFA9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82513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5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82" indent="0">
              <a:buNone/>
              <a:defRPr sz="1200"/>
            </a:lvl2pPr>
            <a:lvl3pPr marL="914165" indent="0">
              <a:buNone/>
              <a:defRPr sz="1000"/>
            </a:lvl3pPr>
            <a:lvl4pPr marL="1371250" indent="0">
              <a:buNone/>
              <a:defRPr sz="900"/>
            </a:lvl4pPr>
            <a:lvl5pPr marL="1828332" indent="0">
              <a:buNone/>
              <a:defRPr sz="900"/>
            </a:lvl5pPr>
            <a:lvl6pPr marL="2285415" indent="0">
              <a:buNone/>
              <a:defRPr sz="900"/>
            </a:lvl6pPr>
            <a:lvl7pPr marL="2742500" indent="0">
              <a:buNone/>
              <a:defRPr sz="900"/>
            </a:lvl7pPr>
            <a:lvl8pPr marL="3199580" indent="0">
              <a:buNone/>
              <a:defRPr sz="900"/>
            </a:lvl8pPr>
            <a:lvl9pPr marL="365666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C3442C-F946-4817-8C5D-796044E501C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892519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82" indent="0">
              <a:buNone/>
              <a:defRPr sz="2800"/>
            </a:lvl2pPr>
            <a:lvl3pPr marL="914165" indent="0">
              <a:buNone/>
              <a:defRPr sz="2400"/>
            </a:lvl3pPr>
            <a:lvl4pPr marL="1371250" indent="0">
              <a:buNone/>
              <a:defRPr sz="2000"/>
            </a:lvl4pPr>
            <a:lvl5pPr marL="1828332" indent="0">
              <a:buNone/>
              <a:defRPr sz="2000"/>
            </a:lvl5pPr>
            <a:lvl6pPr marL="2285415" indent="0">
              <a:buNone/>
              <a:defRPr sz="2000"/>
            </a:lvl6pPr>
            <a:lvl7pPr marL="2742500" indent="0">
              <a:buNone/>
              <a:defRPr sz="2000"/>
            </a:lvl7pPr>
            <a:lvl8pPr marL="3199580" indent="0">
              <a:buNone/>
              <a:defRPr sz="2000"/>
            </a:lvl8pPr>
            <a:lvl9pPr marL="3656665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82" indent="0">
              <a:buNone/>
              <a:defRPr sz="1200"/>
            </a:lvl2pPr>
            <a:lvl3pPr marL="914165" indent="0">
              <a:buNone/>
              <a:defRPr sz="1000"/>
            </a:lvl3pPr>
            <a:lvl4pPr marL="1371250" indent="0">
              <a:buNone/>
              <a:defRPr sz="900"/>
            </a:lvl4pPr>
            <a:lvl5pPr marL="1828332" indent="0">
              <a:buNone/>
              <a:defRPr sz="900"/>
            </a:lvl5pPr>
            <a:lvl6pPr marL="2285415" indent="0">
              <a:buNone/>
              <a:defRPr sz="900"/>
            </a:lvl6pPr>
            <a:lvl7pPr marL="2742500" indent="0">
              <a:buNone/>
              <a:defRPr sz="900"/>
            </a:lvl7pPr>
            <a:lvl8pPr marL="3199580" indent="0">
              <a:buNone/>
              <a:defRPr sz="900"/>
            </a:lvl8pPr>
            <a:lvl9pPr marL="365666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147EC1-99F6-4BB3-B26F-FC3DE3D1415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87404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E6B5AE-99B8-48C8-B463-77AB230B17B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09958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3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3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B90214-8DE6-41E0-A61B-78123E25BEB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268365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581405"/>
            <a:ext cx="7772400" cy="838199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rgbClr val="00386B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876800"/>
            <a:ext cx="6400800" cy="685800"/>
          </a:xfrm>
          <a:prstGeom prst="rect">
            <a:avLst/>
          </a:prstGeom>
        </p:spPr>
        <p:txBody>
          <a:bodyPr lIns="91416" tIns="45709" rIns="91416" bIns="45709"/>
          <a:lstStyle>
            <a:lvl1pPr marL="0" indent="0" algn="ctr">
              <a:buNone/>
              <a:defRPr>
                <a:solidFill>
                  <a:srgbClr val="00386B"/>
                </a:solidFill>
              </a:defRPr>
            </a:lvl1pPr>
            <a:lvl2pPr marL="457082" indent="0" algn="ctr">
              <a:buNone/>
              <a:defRPr/>
            </a:lvl2pPr>
            <a:lvl3pPr marL="914165" indent="0" algn="ctr">
              <a:buNone/>
              <a:defRPr/>
            </a:lvl3pPr>
            <a:lvl4pPr marL="1371250" indent="0" algn="ctr">
              <a:buNone/>
              <a:defRPr/>
            </a:lvl4pPr>
            <a:lvl5pPr marL="1828332" indent="0" algn="ctr">
              <a:buNone/>
              <a:defRPr/>
            </a:lvl5pPr>
            <a:lvl6pPr marL="2285415" indent="0" algn="ctr">
              <a:buNone/>
              <a:defRPr/>
            </a:lvl6pPr>
            <a:lvl7pPr marL="2742500" indent="0" algn="ctr">
              <a:buNone/>
              <a:defRPr/>
            </a:lvl7pPr>
            <a:lvl8pPr marL="3199580" indent="0" algn="ctr">
              <a:buNone/>
              <a:defRPr/>
            </a:lvl8pPr>
            <a:lvl9pPr marL="3656665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4" name="Picture 3" descr="PLTW_MT_L_3Crgb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447805" y="381000"/>
            <a:ext cx="6246479" cy="2377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1076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5"/>
            <a:ext cx="8229600" cy="4525963"/>
          </a:xfrm>
          <a:prstGeom prst="rect">
            <a:avLst/>
          </a:prstGeom>
        </p:spPr>
        <p:txBody>
          <a:bodyPr lIns="91416" tIns="45709" rIns="91416" bIns="45709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251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5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8"/>
            <a:ext cx="7772400" cy="1500187"/>
          </a:xfrm>
          <a:prstGeom prst="rect">
            <a:avLst/>
          </a:prstGeom>
        </p:spPr>
        <p:txBody>
          <a:bodyPr lIns="91416" tIns="45709" rIns="91416" bIns="45709" anchor="b"/>
          <a:lstStyle>
            <a:lvl1pPr marL="0" indent="0">
              <a:buNone/>
              <a:defRPr sz="2000"/>
            </a:lvl1pPr>
            <a:lvl2pPr marL="457082" indent="0">
              <a:buNone/>
              <a:defRPr sz="1800"/>
            </a:lvl2pPr>
            <a:lvl3pPr marL="914165" indent="0">
              <a:buNone/>
              <a:defRPr sz="1600"/>
            </a:lvl3pPr>
            <a:lvl4pPr marL="1371250" indent="0">
              <a:buNone/>
              <a:defRPr sz="1400"/>
            </a:lvl4pPr>
            <a:lvl5pPr marL="1828332" indent="0">
              <a:buNone/>
              <a:defRPr sz="1400"/>
            </a:lvl5pPr>
            <a:lvl6pPr marL="2285415" indent="0">
              <a:buNone/>
              <a:defRPr sz="1400"/>
            </a:lvl6pPr>
            <a:lvl7pPr marL="2742500" indent="0">
              <a:buNone/>
              <a:defRPr sz="1400"/>
            </a:lvl7pPr>
            <a:lvl8pPr marL="3199580" indent="0">
              <a:buNone/>
              <a:defRPr sz="1400"/>
            </a:lvl8pPr>
            <a:lvl9pPr marL="3656665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41663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5"/>
            <a:ext cx="4038600" cy="4525963"/>
          </a:xfrm>
          <a:prstGeom prst="rect">
            <a:avLst/>
          </a:prstGeom>
        </p:spPr>
        <p:txBody>
          <a:bodyPr lIns="91416" tIns="45709" rIns="91416" bIns="45709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5"/>
            <a:ext cx="4038600" cy="4525963"/>
          </a:xfrm>
          <a:prstGeom prst="rect">
            <a:avLst/>
          </a:prstGeom>
        </p:spPr>
        <p:txBody>
          <a:bodyPr lIns="91416" tIns="45709" rIns="91416" bIns="45709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1844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60358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lIns="91416" tIns="45709" rIns="91416" bIns="45709" anchor="b"/>
          <a:lstStyle>
            <a:lvl1pPr marL="0" indent="0">
              <a:buNone/>
              <a:defRPr sz="2400" b="1"/>
            </a:lvl1pPr>
            <a:lvl2pPr marL="457082" indent="0">
              <a:buNone/>
              <a:defRPr sz="2000" b="1"/>
            </a:lvl2pPr>
            <a:lvl3pPr marL="914165" indent="0">
              <a:buNone/>
              <a:defRPr sz="1800" b="1"/>
            </a:lvl3pPr>
            <a:lvl4pPr marL="1371250" indent="0">
              <a:buNone/>
              <a:defRPr sz="1600" b="1"/>
            </a:lvl4pPr>
            <a:lvl5pPr marL="1828332" indent="0">
              <a:buNone/>
              <a:defRPr sz="1600" b="1"/>
            </a:lvl5pPr>
            <a:lvl6pPr marL="2285415" indent="0">
              <a:buNone/>
              <a:defRPr sz="1600" b="1"/>
            </a:lvl6pPr>
            <a:lvl7pPr marL="2742500" indent="0">
              <a:buNone/>
              <a:defRPr sz="1600" b="1"/>
            </a:lvl7pPr>
            <a:lvl8pPr marL="3199580" indent="0">
              <a:buNone/>
              <a:defRPr sz="1600" b="1"/>
            </a:lvl8pPr>
            <a:lvl9pPr marL="365666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lIns="91416" tIns="45709" rIns="91416" bIns="45709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lIns="91416" tIns="45709" rIns="91416" bIns="45709" anchor="b"/>
          <a:lstStyle>
            <a:lvl1pPr marL="0" indent="0">
              <a:buNone/>
              <a:defRPr sz="2400" b="1"/>
            </a:lvl1pPr>
            <a:lvl2pPr marL="457082" indent="0">
              <a:buNone/>
              <a:defRPr sz="2000" b="1"/>
            </a:lvl2pPr>
            <a:lvl3pPr marL="914165" indent="0">
              <a:buNone/>
              <a:defRPr sz="1800" b="1"/>
            </a:lvl3pPr>
            <a:lvl4pPr marL="1371250" indent="0">
              <a:buNone/>
              <a:defRPr sz="1600" b="1"/>
            </a:lvl4pPr>
            <a:lvl5pPr marL="1828332" indent="0">
              <a:buNone/>
              <a:defRPr sz="1600" b="1"/>
            </a:lvl5pPr>
            <a:lvl6pPr marL="2285415" indent="0">
              <a:buNone/>
              <a:defRPr sz="1600" b="1"/>
            </a:lvl6pPr>
            <a:lvl7pPr marL="2742500" indent="0">
              <a:buNone/>
              <a:defRPr sz="1600" b="1"/>
            </a:lvl7pPr>
            <a:lvl8pPr marL="3199580" indent="0">
              <a:buNone/>
              <a:defRPr sz="1600" b="1"/>
            </a:lvl8pPr>
            <a:lvl9pPr marL="365666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 lIns="91416" tIns="45709" rIns="91416" bIns="45709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508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63297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288826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5"/>
            <a:ext cx="5111750" cy="5853113"/>
          </a:xfrm>
          <a:prstGeom prst="rect">
            <a:avLst/>
          </a:prstGeom>
        </p:spPr>
        <p:txBody>
          <a:bodyPr lIns="91416" tIns="45709" rIns="91416" bIns="45709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  <a:prstGeom prst="rect">
            <a:avLst/>
          </a:prstGeom>
        </p:spPr>
        <p:txBody>
          <a:bodyPr lIns="91416" tIns="45709" rIns="91416" bIns="45709"/>
          <a:lstStyle>
            <a:lvl1pPr marL="0" indent="0">
              <a:buNone/>
              <a:defRPr sz="1400"/>
            </a:lvl1pPr>
            <a:lvl2pPr marL="457082" indent="0">
              <a:buNone/>
              <a:defRPr sz="1200"/>
            </a:lvl2pPr>
            <a:lvl3pPr marL="914165" indent="0">
              <a:buNone/>
              <a:defRPr sz="1000"/>
            </a:lvl3pPr>
            <a:lvl4pPr marL="1371250" indent="0">
              <a:buNone/>
              <a:defRPr sz="900"/>
            </a:lvl4pPr>
            <a:lvl5pPr marL="1828332" indent="0">
              <a:buNone/>
              <a:defRPr sz="900"/>
            </a:lvl5pPr>
            <a:lvl6pPr marL="2285415" indent="0">
              <a:buNone/>
              <a:defRPr sz="900"/>
            </a:lvl6pPr>
            <a:lvl7pPr marL="2742500" indent="0">
              <a:buNone/>
              <a:defRPr sz="900"/>
            </a:lvl7pPr>
            <a:lvl8pPr marL="3199580" indent="0">
              <a:buNone/>
              <a:defRPr sz="900"/>
            </a:lvl8pPr>
            <a:lvl9pPr marL="365666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7303584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lIns="91416" tIns="45709" rIns="91416" bIns="45709"/>
          <a:lstStyle>
            <a:lvl1pPr marL="0" indent="0">
              <a:buNone/>
              <a:defRPr sz="3200"/>
            </a:lvl1pPr>
            <a:lvl2pPr marL="457082" indent="0">
              <a:buNone/>
              <a:defRPr sz="2800"/>
            </a:lvl2pPr>
            <a:lvl3pPr marL="914165" indent="0">
              <a:buNone/>
              <a:defRPr sz="2400"/>
            </a:lvl3pPr>
            <a:lvl4pPr marL="1371250" indent="0">
              <a:buNone/>
              <a:defRPr sz="2000"/>
            </a:lvl4pPr>
            <a:lvl5pPr marL="1828332" indent="0">
              <a:buNone/>
              <a:defRPr sz="2000"/>
            </a:lvl5pPr>
            <a:lvl6pPr marL="2285415" indent="0">
              <a:buNone/>
              <a:defRPr sz="2000"/>
            </a:lvl6pPr>
            <a:lvl7pPr marL="2742500" indent="0">
              <a:buNone/>
              <a:defRPr sz="2000"/>
            </a:lvl7pPr>
            <a:lvl8pPr marL="3199580" indent="0">
              <a:buNone/>
              <a:defRPr sz="2000"/>
            </a:lvl8pPr>
            <a:lvl9pPr marL="3656665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lIns="91416" tIns="45709" rIns="91416" bIns="45709"/>
          <a:lstStyle>
            <a:lvl1pPr marL="0" indent="0">
              <a:buNone/>
              <a:defRPr sz="1400"/>
            </a:lvl1pPr>
            <a:lvl2pPr marL="457082" indent="0">
              <a:buNone/>
              <a:defRPr sz="1200"/>
            </a:lvl2pPr>
            <a:lvl3pPr marL="914165" indent="0">
              <a:buNone/>
              <a:defRPr sz="1000"/>
            </a:lvl3pPr>
            <a:lvl4pPr marL="1371250" indent="0">
              <a:buNone/>
              <a:defRPr sz="900"/>
            </a:lvl4pPr>
            <a:lvl5pPr marL="1828332" indent="0">
              <a:buNone/>
              <a:defRPr sz="900"/>
            </a:lvl5pPr>
            <a:lvl6pPr marL="2285415" indent="0">
              <a:buNone/>
              <a:defRPr sz="900"/>
            </a:lvl6pPr>
            <a:lvl7pPr marL="2742500" indent="0">
              <a:buNone/>
              <a:defRPr sz="900"/>
            </a:lvl7pPr>
            <a:lvl8pPr marL="3199580" indent="0">
              <a:buNone/>
              <a:defRPr sz="900"/>
            </a:lvl8pPr>
            <a:lvl9pPr marL="365666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4498356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5"/>
            <a:ext cx="8229600" cy="4525963"/>
          </a:xfrm>
          <a:prstGeom prst="rect">
            <a:avLst/>
          </a:prstGeom>
        </p:spPr>
        <p:txBody>
          <a:bodyPr vert="eaVert" lIns="91416" tIns="45709" rIns="91416" bIns="45709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04640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3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3"/>
            <a:ext cx="6019800" cy="5851525"/>
          </a:xfrm>
          <a:prstGeom prst="rect">
            <a:avLst/>
          </a:prstGeom>
        </p:spPr>
        <p:txBody>
          <a:bodyPr vert="eaVert" lIns="91416" tIns="45709" rIns="91416" bIns="45709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21675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90801"/>
            <a:ext cx="77724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91000"/>
            <a:ext cx="6400800" cy="609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386B"/>
                </a:solidFill>
              </a:defRPr>
            </a:lvl1pPr>
            <a:lvl2pPr marL="457082" indent="0" algn="ctr">
              <a:buNone/>
              <a:defRPr/>
            </a:lvl2pPr>
            <a:lvl3pPr marL="914165" indent="0" algn="ctr">
              <a:buNone/>
              <a:defRPr/>
            </a:lvl3pPr>
            <a:lvl4pPr marL="1371250" indent="0" algn="ctr">
              <a:buNone/>
              <a:defRPr/>
            </a:lvl4pPr>
            <a:lvl5pPr marL="1828332" indent="0" algn="ctr">
              <a:buNone/>
              <a:defRPr/>
            </a:lvl5pPr>
            <a:lvl6pPr marL="2285415" indent="0" algn="ctr">
              <a:buNone/>
              <a:defRPr/>
            </a:lvl6pPr>
            <a:lvl7pPr marL="2742500" indent="0" algn="ctr">
              <a:buNone/>
              <a:defRPr/>
            </a:lvl7pPr>
            <a:lvl8pPr marL="3199580" indent="0" algn="ctr">
              <a:buNone/>
              <a:defRPr/>
            </a:lvl8pPr>
            <a:lvl9pPr marL="3656665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5BA66F-768A-496E-B201-B0F50C2CC72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411602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48307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7A5C21-3EFD-42C5-84BD-6FC92D3A6C9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67491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8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82" indent="0">
              <a:buNone/>
              <a:defRPr sz="1800"/>
            </a:lvl2pPr>
            <a:lvl3pPr marL="914165" indent="0">
              <a:buNone/>
              <a:defRPr sz="1600"/>
            </a:lvl3pPr>
            <a:lvl4pPr marL="1371250" indent="0">
              <a:buNone/>
              <a:defRPr sz="1400"/>
            </a:lvl4pPr>
            <a:lvl5pPr marL="1828332" indent="0">
              <a:buNone/>
              <a:defRPr sz="1400"/>
            </a:lvl5pPr>
            <a:lvl6pPr marL="2285415" indent="0">
              <a:buNone/>
              <a:defRPr sz="1400"/>
            </a:lvl6pPr>
            <a:lvl7pPr marL="2742500" indent="0">
              <a:buNone/>
              <a:defRPr sz="1400"/>
            </a:lvl7pPr>
            <a:lvl8pPr marL="3199580" indent="0">
              <a:buNone/>
              <a:defRPr sz="1400"/>
            </a:lvl8pPr>
            <a:lvl9pPr marL="3656665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825D9F-6402-46CD-B589-6F33F57BE9D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1325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155547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E46C69-9418-40E3-B341-72FC08C7A56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087512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2" indent="0">
              <a:buNone/>
              <a:defRPr sz="2000" b="1"/>
            </a:lvl2pPr>
            <a:lvl3pPr marL="914165" indent="0">
              <a:buNone/>
              <a:defRPr sz="1800" b="1"/>
            </a:lvl3pPr>
            <a:lvl4pPr marL="1371250" indent="0">
              <a:buNone/>
              <a:defRPr sz="1600" b="1"/>
            </a:lvl4pPr>
            <a:lvl5pPr marL="1828332" indent="0">
              <a:buNone/>
              <a:defRPr sz="1600" b="1"/>
            </a:lvl5pPr>
            <a:lvl6pPr marL="2285415" indent="0">
              <a:buNone/>
              <a:defRPr sz="1600" b="1"/>
            </a:lvl6pPr>
            <a:lvl7pPr marL="2742500" indent="0">
              <a:buNone/>
              <a:defRPr sz="1600" b="1"/>
            </a:lvl7pPr>
            <a:lvl8pPr marL="3199580" indent="0">
              <a:buNone/>
              <a:defRPr sz="1600" b="1"/>
            </a:lvl8pPr>
            <a:lvl9pPr marL="365666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2" indent="0">
              <a:buNone/>
              <a:defRPr sz="2000" b="1"/>
            </a:lvl2pPr>
            <a:lvl3pPr marL="914165" indent="0">
              <a:buNone/>
              <a:defRPr sz="1800" b="1"/>
            </a:lvl3pPr>
            <a:lvl4pPr marL="1371250" indent="0">
              <a:buNone/>
              <a:defRPr sz="1600" b="1"/>
            </a:lvl4pPr>
            <a:lvl5pPr marL="1828332" indent="0">
              <a:buNone/>
              <a:defRPr sz="1600" b="1"/>
            </a:lvl5pPr>
            <a:lvl6pPr marL="2285415" indent="0">
              <a:buNone/>
              <a:defRPr sz="1600" b="1"/>
            </a:lvl6pPr>
            <a:lvl7pPr marL="2742500" indent="0">
              <a:buNone/>
              <a:defRPr sz="1600" b="1"/>
            </a:lvl7pPr>
            <a:lvl8pPr marL="3199580" indent="0">
              <a:buNone/>
              <a:defRPr sz="1600" b="1"/>
            </a:lvl8pPr>
            <a:lvl9pPr marL="365666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C1B712-F267-4AD1-9793-86A048F079D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102478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60E8F6-9527-4481-96FF-48BB1CF6397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102764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DD7CA6-A1F5-49C9-A354-4074CB0AFA9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882223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5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82" indent="0">
              <a:buNone/>
              <a:defRPr sz="1200"/>
            </a:lvl2pPr>
            <a:lvl3pPr marL="914165" indent="0">
              <a:buNone/>
              <a:defRPr sz="1000"/>
            </a:lvl3pPr>
            <a:lvl4pPr marL="1371250" indent="0">
              <a:buNone/>
              <a:defRPr sz="900"/>
            </a:lvl4pPr>
            <a:lvl5pPr marL="1828332" indent="0">
              <a:buNone/>
              <a:defRPr sz="900"/>
            </a:lvl5pPr>
            <a:lvl6pPr marL="2285415" indent="0">
              <a:buNone/>
              <a:defRPr sz="900"/>
            </a:lvl6pPr>
            <a:lvl7pPr marL="2742500" indent="0">
              <a:buNone/>
              <a:defRPr sz="900"/>
            </a:lvl7pPr>
            <a:lvl8pPr marL="3199580" indent="0">
              <a:buNone/>
              <a:defRPr sz="900"/>
            </a:lvl8pPr>
            <a:lvl9pPr marL="365666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C3442C-F946-4817-8C5D-796044E501C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777579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82" indent="0">
              <a:buNone/>
              <a:defRPr sz="2800"/>
            </a:lvl2pPr>
            <a:lvl3pPr marL="914165" indent="0">
              <a:buNone/>
              <a:defRPr sz="2400"/>
            </a:lvl3pPr>
            <a:lvl4pPr marL="1371250" indent="0">
              <a:buNone/>
              <a:defRPr sz="2000"/>
            </a:lvl4pPr>
            <a:lvl5pPr marL="1828332" indent="0">
              <a:buNone/>
              <a:defRPr sz="2000"/>
            </a:lvl5pPr>
            <a:lvl6pPr marL="2285415" indent="0">
              <a:buNone/>
              <a:defRPr sz="2000"/>
            </a:lvl6pPr>
            <a:lvl7pPr marL="2742500" indent="0">
              <a:buNone/>
              <a:defRPr sz="2000"/>
            </a:lvl7pPr>
            <a:lvl8pPr marL="3199580" indent="0">
              <a:buNone/>
              <a:defRPr sz="2000"/>
            </a:lvl8pPr>
            <a:lvl9pPr marL="3656665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82" indent="0">
              <a:buNone/>
              <a:defRPr sz="1200"/>
            </a:lvl2pPr>
            <a:lvl3pPr marL="914165" indent="0">
              <a:buNone/>
              <a:defRPr sz="1000"/>
            </a:lvl3pPr>
            <a:lvl4pPr marL="1371250" indent="0">
              <a:buNone/>
              <a:defRPr sz="900"/>
            </a:lvl4pPr>
            <a:lvl5pPr marL="1828332" indent="0">
              <a:buNone/>
              <a:defRPr sz="900"/>
            </a:lvl5pPr>
            <a:lvl6pPr marL="2285415" indent="0">
              <a:buNone/>
              <a:defRPr sz="900"/>
            </a:lvl6pPr>
            <a:lvl7pPr marL="2742500" indent="0">
              <a:buNone/>
              <a:defRPr sz="900"/>
            </a:lvl7pPr>
            <a:lvl8pPr marL="3199580" indent="0">
              <a:buNone/>
              <a:defRPr sz="900"/>
            </a:lvl8pPr>
            <a:lvl9pPr marL="365666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147EC1-99F6-4BB3-B26F-FC3DE3D1415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520539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E6B5AE-99B8-48C8-B463-77AB230B17B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196313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3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3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B90214-8DE6-41E0-A61B-78123E25BEB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913183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90801"/>
            <a:ext cx="77724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91000"/>
            <a:ext cx="6400800" cy="609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386B"/>
                </a:solidFill>
              </a:defRPr>
            </a:lvl1pPr>
            <a:lvl2pPr marL="457082" indent="0" algn="ctr">
              <a:buNone/>
              <a:defRPr/>
            </a:lvl2pPr>
            <a:lvl3pPr marL="914165" indent="0" algn="ctr">
              <a:buNone/>
              <a:defRPr/>
            </a:lvl3pPr>
            <a:lvl4pPr marL="1371250" indent="0" algn="ctr">
              <a:buNone/>
              <a:defRPr/>
            </a:lvl4pPr>
            <a:lvl5pPr marL="1828332" indent="0" algn="ctr">
              <a:buNone/>
              <a:defRPr/>
            </a:lvl5pPr>
            <a:lvl6pPr marL="2285415" indent="0" algn="ctr">
              <a:buNone/>
              <a:defRPr/>
            </a:lvl6pPr>
            <a:lvl7pPr marL="2742500" indent="0" algn="ctr">
              <a:buNone/>
              <a:defRPr/>
            </a:lvl7pPr>
            <a:lvl8pPr marL="3199580" indent="0" algn="ctr">
              <a:buNone/>
              <a:defRPr/>
            </a:lvl8pPr>
            <a:lvl9pPr marL="3656665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5BA66F-768A-496E-B201-B0F50C2CC72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66499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48307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7A5C21-3EFD-42C5-84BD-6FC92D3A6C9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50150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80" y="273506"/>
            <a:ext cx="3008189" cy="116197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473"/>
            <a:ext cx="5111130" cy="58522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80" y="1435448"/>
            <a:ext cx="3008189" cy="4690318"/>
          </a:xfrm>
        </p:spPr>
        <p:txBody>
          <a:bodyPr/>
          <a:lstStyle>
            <a:lvl1pPr marL="0" indent="0">
              <a:buNone/>
              <a:defRPr sz="1000"/>
            </a:lvl1pPr>
            <a:lvl2pPr marL="320910" indent="0">
              <a:buNone/>
              <a:defRPr sz="800"/>
            </a:lvl2pPr>
            <a:lvl3pPr marL="641826" indent="0">
              <a:buNone/>
              <a:defRPr sz="700"/>
            </a:lvl3pPr>
            <a:lvl4pPr marL="962741" indent="0">
              <a:buNone/>
              <a:defRPr sz="600"/>
            </a:lvl4pPr>
            <a:lvl5pPr marL="1283658" indent="0">
              <a:buNone/>
              <a:defRPr sz="600"/>
            </a:lvl5pPr>
            <a:lvl6pPr marL="1604576" indent="0">
              <a:buNone/>
              <a:defRPr sz="600"/>
            </a:lvl6pPr>
            <a:lvl7pPr marL="1925487" indent="0">
              <a:buNone/>
              <a:defRPr sz="600"/>
            </a:lvl7pPr>
            <a:lvl8pPr marL="2246406" indent="0">
              <a:buNone/>
              <a:defRPr sz="600"/>
            </a:lvl8pPr>
            <a:lvl9pPr marL="2567318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7601155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8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82" indent="0">
              <a:buNone/>
              <a:defRPr sz="1800"/>
            </a:lvl2pPr>
            <a:lvl3pPr marL="914165" indent="0">
              <a:buNone/>
              <a:defRPr sz="1600"/>
            </a:lvl3pPr>
            <a:lvl4pPr marL="1371250" indent="0">
              <a:buNone/>
              <a:defRPr sz="1400"/>
            </a:lvl4pPr>
            <a:lvl5pPr marL="1828332" indent="0">
              <a:buNone/>
              <a:defRPr sz="1400"/>
            </a:lvl5pPr>
            <a:lvl6pPr marL="2285415" indent="0">
              <a:buNone/>
              <a:defRPr sz="1400"/>
            </a:lvl6pPr>
            <a:lvl7pPr marL="2742500" indent="0">
              <a:buNone/>
              <a:defRPr sz="1400"/>
            </a:lvl7pPr>
            <a:lvl8pPr marL="3199580" indent="0">
              <a:buNone/>
              <a:defRPr sz="1400"/>
            </a:lvl8pPr>
            <a:lvl9pPr marL="3656665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825D9F-6402-46CD-B589-6F33F57BE9D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278432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E46C69-9418-40E3-B341-72FC08C7A56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438079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2" indent="0">
              <a:buNone/>
              <a:defRPr sz="2000" b="1"/>
            </a:lvl2pPr>
            <a:lvl3pPr marL="914165" indent="0">
              <a:buNone/>
              <a:defRPr sz="1800" b="1"/>
            </a:lvl3pPr>
            <a:lvl4pPr marL="1371250" indent="0">
              <a:buNone/>
              <a:defRPr sz="1600" b="1"/>
            </a:lvl4pPr>
            <a:lvl5pPr marL="1828332" indent="0">
              <a:buNone/>
              <a:defRPr sz="1600" b="1"/>
            </a:lvl5pPr>
            <a:lvl6pPr marL="2285415" indent="0">
              <a:buNone/>
              <a:defRPr sz="1600" b="1"/>
            </a:lvl6pPr>
            <a:lvl7pPr marL="2742500" indent="0">
              <a:buNone/>
              <a:defRPr sz="1600" b="1"/>
            </a:lvl7pPr>
            <a:lvl8pPr marL="3199580" indent="0">
              <a:buNone/>
              <a:defRPr sz="1600" b="1"/>
            </a:lvl8pPr>
            <a:lvl9pPr marL="365666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2" indent="0">
              <a:buNone/>
              <a:defRPr sz="2000" b="1"/>
            </a:lvl2pPr>
            <a:lvl3pPr marL="914165" indent="0">
              <a:buNone/>
              <a:defRPr sz="1800" b="1"/>
            </a:lvl3pPr>
            <a:lvl4pPr marL="1371250" indent="0">
              <a:buNone/>
              <a:defRPr sz="1600" b="1"/>
            </a:lvl4pPr>
            <a:lvl5pPr marL="1828332" indent="0">
              <a:buNone/>
              <a:defRPr sz="1600" b="1"/>
            </a:lvl5pPr>
            <a:lvl6pPr marL="2285415" indent="0">
              <a:buNone/>
              <a:defRPr sz="1600" b="1"/>
            </a:lvl6pPr>
            <a:lvl7pPr marL="2742500" indent="0">
              <a:buNone/>
              <a:defRPr sz="1600" b="1"/>
            </a:lvl7pPr>
            <a:lvl8pPr marL="3199580" indent="0">
              <a:buNone/>
              <a:defRPr sz="1600" b="1"/>
            </a:lvl8pPr>
            <a:lvl9pPr marL="365666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C1B712-F267-4AD1-9793-86A048F079D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776238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60E8F6-9527-4481-96FF-48BB1CF6397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093050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DD7CA6-A1F5-49C9-A354-4074CB0AFA9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812943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5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82" indent="0">
              <a:buNone/>
              <a:defRPr sz="1200"/>
            </a:lvl2pPr>
            <a:lvl3pPr marL="914165" indent="0">
              <a:buNone/>
              <a:defRPr sz="1000"/>
            </a:lvl3pPr>
            <a:lvl4pPr marL="1371250" indent="0">
              <a:buNone/>
              <a:defRPr sz="900"/>
            </a:lvl4pPr>
            <a:lvl5pPr marL="1828332" indent="0">
              <a:buNone/>
              <a:defRPr sz="900"/>
            </a:lvl5pPr>
            <a:lvl6pPr marL="2285415" indent="0">
              <a:buNone/>
              <a:defRPr sz="900"/>
            </a:lvl6pPr>
            <a:lvl7pPr marL="2742500" indent="0">
              <a:buNone/>
              <a:defRPr sz="900"/>
            </a:lvl7pPr>
            <a:lvl8pPr marL="3199580" indent="0">
              <a:buNone/>
              <a:defRPr sz="900"/>
            </a:lvl8pPr>
            <a:lvl9pPr marL="365666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C3442C-F946-4817-8C5D-796044E501C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749301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82" indent="0">
              <a:buNone/>
              <a:defRPr sz="2800"/>
            </a:lvl2pPr>
            <a:lvl3pPr marL="914165" indent="0">
              <a:buNone/>
              <a:defRPr sz="2400"/>
            </a:lvl3pPr>
            <a:lvl4pPr marL="1371250" indent="0">
              <a:buNone/>
              <a:defRPr sz="2000"/>
            </a:lvl4pPr>
            <a:lvl5pPr marL="1828332" indent="0">
              <a:buNone/>
              <a:defRPr sz="2000"/>
            </a:lvl5pPr>
            <a:lvl6pPr marL="2285415" indent="0">
              <a:buNone/>
              <a:defRPr sz="2000"/>
            </a:lvl6pPr>
            <a:lvl7pPr marL="2742500" indent="0">
              <a:buNone/>
              <a:defRPr sz="2000"/>
            </a:lvl7pPr>
            <a:lvl8pPr marL="3199580" indent="0">
              <a:buNone/>
              <a:defRPr sz="2000"/>
            </a:lvl8pPr>
            <a:lvl9pPr marL="3656665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82" indent="0">
              <a:buNone/>
              <a:defRPr sz="1200"/>
            </a:lvl2pPr>
            <a:lvl3pPr marL="914165" indent="0">
              <a:buNone/>
              <a:defRPr sz="1000"/>
            </a:lvl3pPr>
            <a:lvl4pPr marL="1371250" indent="0">
              <a:buNone/>
              <a:defRPr sz="900"/>
            </a:lvl4pPr>
            <a:lvl5pPr marL="1828332" indent="0">
              <a:buNone/>
              <a:defRPr sz="900"/>
            </a:lvl5pPr>
            <a:lvl6pPr marL="2285415" indent="0">
              <a:buNone/>
              <a:defRPr sz="900"/>
            </a:lvl6pPr>
            <a:lvl7pPr marL="2742500" indent="0">
              <a:buNone/>
              <a:defRPr sz="900"/>
            </a:lvl7pPr>
            <a:lvl8pPr marL="3199580" indent="0">
              <a:buNone/>
              <a:defRPr sz="900"/>
            </a:lvl8pPr>
            <a:lvl9pPr marL="365666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147EC1-99F6-4BB3-B26F-FC3DE3D1415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945256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E6B5AE-99B8-48C8-B463-77AB230B17B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81570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3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3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B90214-8DE6-41E0-A61B-78123E25BEB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998470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90800"/>
            <a:ext cx="77724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91000"/>
            <a:ext cx="6400800" cy="609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386B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5BA66F-768A-496E-B201-B0F50C2CC72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7674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68" y="4800824"/>
            <a:ext cx="5486177" cy="56703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68" y="612800"/>
            <a:ext cx="5486177" cy="4114354"/>
          </a:xfrm>
        </p:spPr>
        <p:txBody>
          <a:bodyPr/>
          <a:lstStyle>
            <a:lvl1pPr marL="0" indent="0">
              <a:buNone/>
              <a:defRPr sz="2200"/>
            </a:lvl1pPr>
            <a:lvl2pPr marL="320910" indent="0">
              <a:buNone/>
              <a:defRPr sz="2000"/>
            </a:lvl2pPr>
            <a:lvl3pPr marL="641826" indent="0">
              <a:buNone/>
              <a:defRPr sz="1700"/>
            </a:lvl3pPr>
            <a:lvl4pPr marL="962741" indent="0">
              <a:buNone/>
              <a:defRPr sz="1400"/>
            </a:lvl4pPr>
            <a:lvl5pPr marL="1283658" indent="0">
              <a:buNone/>
              <a:defRPr sz="1400"/>
            </a:lvl5pPr>
            <a:lvl6pPr marL="1604576" indent="0">
              <a:buNone/>
              <a:defRPr sz="1400"/>
            </a:lvl6pPr>
            <a:lvl7pPr marL="1925487" indent="0">
              <a:buNone/>
              <a:defRPr sz="1400"/>
            </a:lvl7pPr>
            <a:lvl8pPr marL="2246406" indent="0">
              <a:buNone/>
              <a:defRPr sz="1400"/>
            </a:lvl8pPr>
            <a:lvl9pPr marL="2567318" indent="0">
              <a:buNone/>
              <a:defRPr sz="1400"/>
            </a:lvl9pPr>
          </a:lstStyle>
          <a:p>
            <a:pPr lvl="0"/>
            <a:endParaRPr lang="en-US" noProof="0" smtClean="0">
              <a:sym typeface="Helvetica Ligh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68" y="5367860"/>
            <a:ext cx="5486177" cy="804788"/>
          </a:xfrm>
        </p:spPr>
        <p:txBody>
          <a:bodyPr/>
          <a:lstStyle>
            <a:lvl1pPr marL="0" indent="0">
              <a:buNone/>
              <a:defRPr sz="1000"/>
            </a:lvl1pPr>
            <a:lvl2pPr marL="320910" indent="0">
              <a:buNone/>
              <a:defRPr sz="800"/>
            </a:lvl2pPr>
            <a:lvl3pPr marL="641826" indent="0">
              <a:buNone/>
              <a:defRPr sz="700"/>
            </a:lvl3pPr>
            <a:lvl4pPr marL="962741" indent="0">
              <a:buNone/>
              <a:defRPr sz="600"/>
            </a:lvl4pPr>
            <a:lvl5pPr marL="1283658" indent="0">
              <a:buNone/>
              <a:defRPr sz="600"/>
            </a:lvl5pPr>
            <a:lvl6pPr marL="1604576" indent="0">
              <a:buNone/>
              <a:defRPr sz="600"/>
            </a:lvl6pPr>
            <a:lvl7pPr marL="1925487" indent="0">
              <a:buNone/>
              <a:defRPr sz="600"/>
            </a:lvl7pPr>
            <a:lvl8pPr marL="2246406" indent="0">
              <a:buNone/>
              <a:defRPr sz="600"/>
            </a:lvl8pPr>
            <a:lvl9pPr marL="2567318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0833495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7A5C21-3EFD-42C5-84BD-6FC92D3A6C9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19533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825D9F-6402-46CD-B589-6F33F57BE9D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947945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E46C69-9418-40E3-B341-72FC08C7A56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178140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C1B712-F267-4AD1-9793-86A048F079D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707024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60E8F6-9527-4481-96FF-48BB1CF6397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835408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DD7CA6-A1F5-49C9-A354-4074CB0AFA9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594226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C3442C-F946-4817-8C5D-796044E501C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280089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147EC1-99F6-4BB3-B26F-FC3DE3D1415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184216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E6B5AE-99B8-48C8-B463-77AB230B17B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556694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B90214-8DE6-41E0-A61B-78123E25BEB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8008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/>
          </p:cNvSpPr>
          <p:nvPr>
            <p:ph type="title"/>
          </p:nvPr>
        </p:nvSpPr>
        <p:spPr bwMode="auto">
          <a:xfrm>
            <a:off x="893002" y="178594"/>
            <a:ext cx="7358063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vert="horz" wrap="square" lIns="35652" tIns="35652" rIns="35652" bIns="3565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Light"/>
              </a:rPr>
              <a:t>Click to edit Master title style</a:t>
            </a:r>
          </a:p>
        </p:txBody>
      </p:sp>
      <p:sp>
        <p:nvSpPr>
          <p:cNvPr id="1027" name="Rectangle 2"/>
          <p:cNvSpPr>
            <a:spLocks noGrp="1"/>
          </p:cNvSpPr>
          <p:nvPr>
            <p:ph type="body" idx="1"/>
          </p:nvPr>
        </p:nvSpPr>
        <p:spPr bwMode="auto">
          <a:xfrm>
            <a:off x="893002" y="1946705"/>
            <a:ext cx="7358063" cy="4018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vert="horz" wrap="square" lIns="35652" tIns="35652" rIns="35652" bIns="3565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Light"/>
              </a:rPr>
              <a:t>Click to edit Master text styles</a:t>
            </a:r>
          </a:p>
          <a:p>
            <a:pPr lvl="1"/>
            <a:r>
              <a:rPr lang="en-US" smtClean="0">
                <a:sym typeface="Helvetica Light"/>
              </a:rPr>
              <a:t>Second level</a:t>
            </a:r>
          </a:p>
          <a:p>
            <a:pPr lvl="2"/>
            <a:r>
              <a:rPr lang="en-US" smtClean="0">
                <a:sym typeface="Helvetica Light"/>
              </a:rPr>
              <a:t>Third level</a:t>
            </a:r>
          </a:p>
          <a:p>
            <a:pPr lvl="3"/>
            <a:r>
              <a:rPr lang="en-US" smtClean="0">
                <a:sym typeface="Helvetica Light"/>
              </a:rPr>
              <a:t>Fourth level</a:t>
            </a:r>
          </a:p>
          <a:p>
            <a:pPr lvl="4"/>
            <a:r>
              <a:rPr lang="en-US" smtClean="0">
                <a:sym typeface="Helvetica Light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12669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10058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+mj-lt"/>
          <a:ea typeface="+mj-ea"/>
          <a:cs typeface="+mj-cs"/>
          <a:sym typeface="Helvetica Light"/>
        </a:defRPr>
      </a:lvl1pPr>
      <a:lvl2pPr algn="ctr" defTabSz="410058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/>
        </a:defRPr>
      </a:lvl2pPr>
      <a:lvl3pPr algn="ctr" defTabSz="410058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/>
        </a:defRPr>
      </a:lvl3pPr>
      <a:lvl4pPr algn="ctr" defTabSz="410058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/>
        </a:defRPr>
      </a:lvl4pPr>
      <a:lvl5pPr algn="ctr" defTabSz="410058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/>
        </a:defRPr>
      </a:lvl5pPr>
      <a:lvl6pPr marL="320910" algn="ctr" defTabSz="410058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6pPr>
      <a:lvl7pPr marL="641826" algn="ctr" defTabSz="410058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7pPr>
      <a:lvl8pPr marL="962741" algn="ctr" defTabSz="410058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8pPr>
      <a:lvl9pPr marL="1283658" algn="ctr" defTabSz="410058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9pPr>
    </p:titleStyle>
    <p:bodyStyle>
      <a:lvl1pPr marL="267424" indent="-267424" algn="l" defTabSz="410058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1pPr>
      <a:lvl2pPr marL="534852" indent="-267424" algn="l" defTabSz="410058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2pPr>
      <a:lvl3pPr marL="802290" indent="-267424" algn="l" defTabSz="410058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3pPr>
      <a:lvl4pPr marL="1069717" indent="-267424" algn="l" defTabSz="410058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4pPr>
      <a:lvl5pPr marL="1337139" indent="-267424" algn="l" defTabSz="410058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5pPr>
      <a:lvl6pPr marL="1658058" indent="-267424" algn="l" defTabSz="410058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6pPr>
      <a:lvl7pPr marL="1978972" indent="-267424" algn="l" defTabSz="410058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7pPr>
      <a:lvl8pPr marL="2299887" indent="-267424" algn="l" defTabSz="410058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8pPr>
      <a:lvl9pPr marL="2620799" indent="-267424" algn="l" defTabSz="410058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9pPr>
    </p:bodyStyle>
    <p:otherStyle>
      <a:defPPr>
        <a:defRPr lang="en-US"/>
      </a:defPPr>
      <a:lvl1pPr marL="0" algn="l" defTabSz="64182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0910" algn="l" defTabSz="64182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1826" algn="l" defTabSz="64182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2741" algn="l" defTabSz="64182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3658" algn="l" defTabSz="64182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4576" algn="l" defTabSz="64182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5487" algn="l" defTabSz="64182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46406" algn="l" defTabSz="64182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67318" algn="l" defTabSz="64182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Grp="1"/>
          </p:cNvSpPr>
          <p:nvPr>
            <p:ph type="title"/>
          </p:nvPr>
        </p:nvSpPr>
        <p:spPr bwMode="auto">
          <a:xfrm>
            <a:off x="892972" y="178594"/>
            <a:ext cx="7358063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vert="horz" wrap="square" lIns="35693" tIns="35693" rIns="35693" bIns="3569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Helvetica Light" charset="0"/>
              </a:rPr>
              <a:t>Click to edit Master title style</a:t>
            </a:r>
          </a:p>
        </p:txBody>
      </p:sp>
      <p:sp>
        <p:nvSpPr>
          <p:cNvPr id="3075" name="Rectangle 2"/>
          <p:cNvSpPr>
            <a:spLocks noGrp="1"/>
          </p:cNvSpPr>
          <p:nvPr>
            <p:ph type="body" idx="1"/>
          </p:nvPr>
        </p:nvSpPr>
        <p:spPr bwMode="auto">
          <a:xfrm>
            <a:off x="892972" y="1946675"/>
            <a:ext cx="7358063" cy="4018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vert="horz" wrap="square" lIns="35693" tIns="35693" rIns="35693" bIns="3569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Helvetica Light" charset="0"/>
              </a:rPr>
              <a:t>Click to edit Master text styles</a:t>
            </a:r>
          </a:p>
          <a:p>
            <a:pPr lvl="1"/>
            <a:r>
              <a:rPr lang="en-US" altLang="en-US" smtClean="0">
                <a:sym typeface="Helvetica Light" charset="0"/>
              </a:rPr>
              <a:t>Second level</a:t>
            </a:r>
          </a:p>
          <a:p>
            <a:pPr lvl="2"/>
            <a:r>
              <a:rPr lang="en-US" altLang="en-US" smtClean="0">
                <a:sym typeface="Helvetica Light" charset="0"/>
              </a:rPr>
              <a:t>Third level</a:t>
            </a:r>
          </a:p>
          <a:p>
            <a:pPr lvl="3"/>
            <a:r>
              <a:rPr lang="en-US" altLang="en-US" smtClean="0">
                <a:sym typeface="Helvetica Light" charset="0"/>
              </a:rPr>
              <a:t>Fourth level</a:t>
            </a:r>
          </a:p>
          <a:p>
            <a:pPr lvl="4"/>
            <a:r>
              <a:rPr lang="en-US" altLang="en-US" smtClean="0">
                <a:sym typeface="Helvetica Light" charset="0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33635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09" r:id="rId1"/>
    <p:sldLayoutId id="2147484310" r:id="rId2"/>
    <p:sldLayoutId id="2147484311" r:id="rId3"/>
    <p:sldLayoutId id="2147484312" r:id="rId4"/>
    <p:sldLayoutId id="2147484313" r:id="rId5"/>
    <p:sldLayoutId id="2147484314" r:id="rId6"/>
    <p:sldLayoutId id="2147484315" r:id="rId7"/>
    <p:sldLayoutId id="2147484316" r:id="rId8"/>
    <p:sldLayoutId id="2147484317" r:id="rId9"/>
    <p:sldLayoutId id="2147484318" r:id="rId10"/>
    <p:sldLayoutId id="2147484319" r:id="rId11"/>
  </p:sldLayoutIdLst>
  <p:txStyles>
    <p:titleStyle>
      <a:lvl1pPr algn="ctr" defTabSz="408456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+mj-lt"/>
          <a:ea typeface="+mj-ea"/>
          <a:cs typeface="+mj-cs"/>
          <a:sym typeface="Helvetica Light" charset="0"/>
        </a:defRPr>
      </a:lvl1pPr>
      <a:lvl2pPr algn="ctr" defTabSz="408456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2pPr>
      <a:lvl3pPr algn="ctr" defTabSz="408456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3pPr>
      <a:lvl4pPr algn="ctr" defTabSz="408456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4pPr>
      <a:lvl5pPr algn="ctr" defTabSz="408456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5pPr>
      <a:lvl6pPr marL="321258" algn="ctr" defTabSz="410499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6pPr>
      <a:lvl7pPr marL="642519" algn="ctr" defTabSz="410499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7pPr>
      <a:lvl8pPr marL="963776" algn="ctr" defTabSz="410499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8pPr>
      <a:lvl9pPr marL="1285039" algn="ctr" defTabSz="410499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9pPr>
    </p:titleStyle>
    <p:bodyStyle>
      <a:lvl1pPr marL="265607" indent="-265607" algn="l" defTabSz="408456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1pPr>
      <a:lvl2pPr marL="533448" indent="-265607" algn="l" defTabSz="408456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2pPr>
      <a:lvl3pPr marL="801288" indent="-265607" algn="l" defTabSz="408456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3pPr>
      <a:lvl4pPr marL="1069128" indent="-265607" algn="l" defTabSz="408456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4pPr>
      <a:lvl5pPr marL="1336966" indent="-265607" algn="l" defTabSz="408456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5pPr>
      <a:lvl6pPr marL="1659843" indent="-267715" algn="l" defTabSz="410499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6pPr>
      <a:lvl7pPr marL="1981100" indent="-267715" algn="l" defTabSz="410499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7pPr>
      <a:lvl8pPr marL="2302361" indent="-267715" algn="l" defTabSz="410499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8pPr>
      <a:lvl9pPr marL="2623620" indent="-267715" algn="l" defTabSz="410499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9pPr>
    </p:bodyStyle>
    <p:otherStyle>
      <a:defPPr>
        <a:defRPr lang="en-US"/>
      </a:defPPr>
      <a:lvl1pPr marL="0" algn="l" defTabSz="64251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258" algn="l" defTabSz="64251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519" algn="l" defTabSz="64251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3776" algn="l" defTabSz="64251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039" algn="l" defTabSz="64251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6299" algn="l" defTabSz="64251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7559" algn="l" defTabSz="64251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48821" algn="l" defTabSz="64251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0081" algn="l" defTabSz="64251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88911" tIns="44456" rIns="88911" bIns="4445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734"/>
            <a:ext cx="8229600" cy="4525963"/>
          </a:xfrm>
          <a:prstGeom prst="rect">
            <a:avLst/>
          </a:prstGeom>
        </p:spPr>
        <p:txBody>
          <a:bodyPr vert="horz" lIns="88911" tIns="44456" rIns="88911" bIns="4445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884"/>
            <a:ext cx="2133600" cy="365125"/>
          </a:xfrm>
          <a:prstGeom prst="rect">
            <a:avLst/>
          </a:prstGeom>
        </p:spPr>
        <p:txBody>
          <a:bodyPr vert="horz" lIns="88911" tIns="44456" rIns="88911" bIns="44456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89812"/>
            <a:fld id="{15121BB8-495E-46BC-9F46-5E7C92D67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89812"/>
              <a:t>3/11/2014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1" y="6356884"/>
            <a:ext cx="2895600" cy="365125"/>
          </a:xfrm>
          <a:prstGeom prst="rect">
            <a:avLst/>
          </a:prstGeom>
        </p:spPr>
        <p:txBody>
          <a:bodyPr vert="horz" lIns="88911" tIns="44456" rIns="88911" bIns="44456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89812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884"/>
            <a:ext cx="2133600" cy="365125"/>
          </a:xfrm>
          <a:prstGeom prst="rect">
            <a:avLst/>
          </a:prstGeom>
        </p:spPr>
        <p:txBody>
          <a:bodyPr vert="horz" lIns="88911" tIns="44456" rIns="88911" bIns="44456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89812"/>
            <a:fld id="{16D10090-4924-486D-92ED-66D9784C13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89812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0886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21" r:id="rId1"/>
    <p:sldLayoutId id="2147484322" r:id="rId2"/>
    <p:sldLayoutId id="2147484323" r:id="rId3"/>
    <p:sldLayoutId id="2147484324" r:id="rId4"/>
    <p:sldLayoutId id="2147484325" r:id="rId5"/>
    <p:sldLayoutId id="2147484326" r:id="rId6"/>
    <p:sldLayoutId id="2147484327" r:id="rId7"/>
    <p:sldLayoutId id="2147484328" r:id="rId8"/>
    <p:sldLayoutId id="2147484329" r:id="rId9"/>
    <p:sldLayoutId id="2147484330" r:id="rId10"/>
    <p:sldLayoutId id="2147484331" r:id="rId11"/>
  </p:sldLayoutIdLst>
  <p:txStyles>
    <p:titleStyle>
      <a:lvl1pPr algn="ctr" defTabSz="889812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3709" indent="-333709" algn="l" defTabSz="889812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22842" indent="-278158" algn="l" defTabSz="889812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12208" indent="-222286" algn="l" defTabSz="88981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57055" indent="-222286" algn="l" defTabSz="889812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01935" indent="-222286" algn="l" defTabSz="889812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46800" indent="-222286" algn="l" defTabSz="88981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891681" indent="-222286" algn="l" defTabSz="88981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336551" indent="-222286" algn="l" defTabSz="88981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781407" indent="-222286" algn="l" defTabSz="88981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898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44871" algn="l" defTabSz="8898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89812" algn="l" defTabSz="8898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34623" algn="l" defTabSz="8898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79497" algn="l" defTabSz="8898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24373" algn="l" defTabSz="8898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69243" algn="l" defTabSz="8898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14116" algn="l" defTabSz="8898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558978" algn="l" defTabSz="8898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/>
          </p:cNvSpPr>
          <p:nvPr>
            <p:ph type="title"/>
          </p:nvPr>
        </p:nvSpPr>
        <p:spPr bwMode="auto">
          <a:xfrm>
            <a:off x="892974" y="178594"/>
            <a:ext cx="7358063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vert="horz" wrap="square" lIns="35707" tIns="35707" rIns="35707" bIns="3570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Helvetica Light" charset="0"/>
              </a:rPr>
              <a:t>Click to edit Master title style</a:t>
            </a:r>
          </a:p>
        </p:txBody>
      </p:sp>
      <p:sp>
        <p:nvSpPr>
          <p:cNvPr id="2051" name="Rectangle 2"/>
          <p:cNvSpPr>
            <a:spLocks noGrp="1"/>
          </p:cNvSpPr>
          <p:nvPr>
            <p:ph type="body" idx="1"/>
          </p:nvPr>
        </p:nvSpPr>
        <p:spPr bwMode="auto">
          <a:xfrm>
            <a:off x="892974" y="1946677"/>
            <a:ext cx="7358063" cy="4018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vert="horz" wrap="square" lIns="35707" tIns="35707" rIns="35707" bIns="3570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Helvetica Light" charset="0"/>
              </a:rPr>
              <a:t>Click to edit Master text styles</a:t>
            </a:r>
          </a:p>
          <a:p>
            <a:pPr lvl="1"/>
            <a:r>
              <a:rPr lang="en-US" altLang="en-US" smtClean="0">
                <a:sym typeface="Helvetica Light" charset="0"/>
              </a:rPr>
              <a:t>Second level</a:t>
            </a:r>
          </a:p>
          <a:p>
            <a:pPr lvl="2"/>
            <a:r>
              <a:rPr lang="en-US" altLang="en-US" smtClean="0">
                <a:sym typeface="Helvetica Light" charset="0"/>
              </a:rPr>
              <a:t>Third level</a:t>
            </a:r>
          </a:p>
          <a:p>
            <a:pPr lvl="3"/>
            <a:r>
              <a:rPr lang="en-US" altLang="en-US" smtClean="0">
                <a:sym typeface="Helvetica Light" charset="0"/>
              </a:rPr>
              <a:t>Fourth level</a:t>
            </a:r>
          </a:p>
          <a:p>
            <a:pPr lvl="4"/>
            <a:r>
              <a:rPr lang="en-US" altLang="en-US" smtClean="0">
                <a:sym typeface="Helvetica Light" charset="0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95775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defTabSz="410646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+mj-lt"/>
          <a:ea typeface="+mj-ea"/>
          <a:cs typeface="+mj-cs"/>
          <a:sym typeface="Helvetica Light" charset="0"/>
        </a:defRPr>
      </a:lvl1pPr>
      <a:lvl2pPr algn="ctr" defTabSz="410646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2pPr>
      <a:lvl3pPr algn="ctr" defTabSz="410646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3pPr>
      <a:lvl4pPr algn="ctr" defTabSz="410646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4pPr>
      <a:lvl5pPr algn="ctr" defTabSz="410646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5pPr>
      <a:lvl6pPr marL="321374" algn="ctr" defTabSz="410646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6pPr>
      <a:lvl7pPr marL="642750" algn="ctr" defTabSz="410646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7pPr>
      <a:lvl8pPr marL="964124" algn="ctr" defTabSz="410646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8pPr>
      <a:lvl9pPr marL="1285500" algn="ctr" defTabSz="410646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9pPr>
    </p:titleStyle>
    <p:bodyStyle>
      <a:lvl1pPr marL="267812" indent="-267812" algn="l" defTabSz="410646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1pPr>
      <a:lvl2pPr marL="535624" indent="-267812" algn="l" defTabSz="410646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2pPr>
      <a:lvl3pPr marL="803438" indent="-267812" algn="l" defTabSz="410646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3pPr>
      <a:lvl4pPr marL="1071249" indent="-267812" algn="l" defTabSz="410646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4pPr>
      <a:lvl5pPr marL="1339062" indent="-267812" algn="l" defTabSz="410646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5pPr>
      <a:lvl6pPr marL="1660438" indent="-267812" algn="l" defTabSz="410646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6pPr>
      <a:lvl7pPr marL="1981813" indent="-267812" algn="l" defTabSz="410646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7pPr>
      <a:lvl8pPr marL="2303187" indent="-267812" algn="l" defTabSz="410646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8pPr>
      <a:lvl9pPr marL="2624562" indent="-267812" algn="l" defTabSz="410646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9pPr>
    </p:bodyStyle>
    <p:otherStyle>
      <a:defPPr>
        <a:defRPr lang="en-US"/>
      </a:defPPr>
      <a:lvl1pPr marL="0" algn="l" defTabSz="64275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374" algn="l" defTabSz="64275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750" algn="l" defTabSz="64275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124" algn="l" defTabSz="64275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500" algn="l" defTabSz="64275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6877" algn="l" defTabSz="64275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250" algn="l" defTabSz="64275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49626" algn="l" defTabSz="64275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001" algn="l" defTabSz="64275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16" tIns="45709" rIns="91416" bIns="45709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537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082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165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25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332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813" indent="-342813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760" indent="-285677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2706" indent="-228541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9790" indent="-228541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6875" indent="-228541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3959" indent="-228541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040" indent="-228541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124" indent="-228541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5205" indent="-228541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2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65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50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32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15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00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580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65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9" rIns="91416" bIns="4570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295401"/>
            <a:ext cx="8229600" cy="483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9" rIns="91416" bIns="4570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9" rIns="91416" bIns="45709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defTabSz="914165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1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9" rIns="91416" bIns="45709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defTabSz="914165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9" rIns="91416" bIns="45709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defTabSz="914165" fontAlgn="base">
              <a:spcBef>
                <a:spcPct val="0"/>
              </a:spcBef>
              <a:spcAft>
                <a:spcPct val="0"/>
              </a:spcAft>
            </a:pPr>
            <a:fld id="{068B3C12-BC1A-4959-8182-8B391870C7D3}" type="slidenum">
              <a:rPr lang="en-US" smtClean="0">
                <a:solidFill>
                  <a:srgbClr val="000000"/>
                </a:solidFill>
              </a:rPr>
              <a:pPr defTabSz="914165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8341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200">
          <a:solidFill>
            <a:srgbClr val="00386B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082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165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25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332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813" indent="-342813" algn="l" rtl="0" fontAlgn="base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760" indent="-285677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2706" indent="-228541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599790" indent="-228541" algn="l" rtl="0" fontAlgn="base"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</a:defRPr>
      </a:lvl4pPr>
      <a:lvl5pPr marL="2056875" indent="-228541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5pPr>
      <a:lvl6pPr marL="2513959" indent="-228541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040" indent="-228541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124" indent="-228541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5205" indent="-228541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2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65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50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32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15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00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580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65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9" rIns="91416" bIns="4570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295401"/>
            <a:ext cx="8229600" cy="483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9" rIns="91416" bIns="4570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9" rIns="91416" bIns="45709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defTabSz="914165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1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9" rIns="91416" bIns="45709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defTabSz="914165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9" rIns="91416" bIns="45709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defTabSz="914165" fontAlgn="base">
              <a:spcBef>
                <a:spcPct val="0"/>
              </a:spcBef>
              <a:spcAft>
                <a:spcPct val="0"/>
              </a:spcAft>
            </a:pPr>
            <a:fld id="{068B3C12-BC1A-4959-8182-8B391870C7D3}" type="slidenum">
              <a:rPr lang="en-US" smtClean="0">
                <a:solidFill>
                  <a:srgbClr val="000000"/>
                </a:solidFill>
              </a:rPr>
              <a:pPr defTabSz="914165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1365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200">
          <a:solidFill>
            <a:srgbClr val="00386B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082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165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25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332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813" indent="-342813" algn="l" rtl="0" fontAlgn="base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760" indent="-285677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2706" indent="-228541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599790" indent="-228541" algn="l" rtl="0" fontAlgn="base"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</a:defRPr>
      </a:lvl4pPr>
      <a:lvl5pPr marL="2056875" indent="-228541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5pPr>
      <a:lvl6pPr marL="2513959" indent="-228541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040" indent="-228541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124" indent="-228541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5205" indent="-228541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2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65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50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32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15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00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580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65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16" tIns="45709" rIns="91416" bIns="45709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296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1" r:id="rId1"/>
    <p:sldLayoutId id="2147484022" r:id="rId2"/>
    <p:sldLayoutId id="2147484023" r:id="rId3"/>
    <p:sldLayoutId id="2147484024" r:id="rId4"/>
    <p:sldLayoutId id="2147484025" r:id="rId5"/>
    <p:sldLayoutId id="2147484026" r:id="rId6"/>
    <p:sldLayoutId id="2147484027" r:id="rId7"/>
    <p:sldLayoutId id="2147484028" r:id="rId8"/>
    <p:sldLayoutId id="2147484029" r:id="rId9"/>
    <p:sldLayoutId id="2147484030" r:id="rId10"/>
    <p:sldLayoutId id="2147484031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082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165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25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332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813" indent="-342813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760" indent="-285677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2706" indent="-228541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9790" indent="-228541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6875" indent="-228541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3959" indent="-228541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040" indent="-228541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124" indent="-228541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5205" indent="-228541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2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65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50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32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15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00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580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65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9" rIns="91416" bIns="4570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295401"/>
            <a:ext cx="8229600" cy="483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9" rIns="91416" bIns="4570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9" rIns="91416" bIns="45709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defTabSz="914165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1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9" rIns="91416" bIns="45709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defTabSz="914165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9" rIns="91416" bIns="45709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defTabSz="914165" fontAlgn="base">
              <a:spcBef>
                <a:spcPct val="0"/>
              </a:spcBef>
              <a:spcAft>
                <a:spcPct val="0"/>
              </a:spcAft>
            </a:pPr>
            <a:fld id="{068B3C12-BC1A-4959-8182-8B391870C7D3}" type="slidenum">
              <a:rPr lang="en-US" smtClean="0">
                <a:solidFill>
                  <a:srgbClr val="000000"/>
                </a:solidFill>
              </a:rPr>
              <a:pPr defTabSz="914165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488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3" r:id="rId1"/>
    <p:sldLayoutId id="2147484034" r:id="rId2"/>
    <p:sldLayoutId id="2147484035" r:id="rId3"/>
    <p:sldLayoutId id="2147484036" r:id="rId4"/>
    <p:sldLayoutId id="2147484037" r:id="rId5"/>
    <p:sldLayoutId id="2147484038" r:id="rId6"/>
    <p:sldLayoutId id="2147484039" r:id="rId7"/>
    <p:sldLayoutId id="2147484040" r:id="rId8"/>
    <p:sldLayoutId id="2147484041" r:id="rId9"/>
    <p:sldLayoutId id="2147484042" r:id="rId10"/>
    <p:sldLayoutId id="2147484043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200">
          <a:solidFill>
            <a:srgbClr val="00386B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082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165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25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332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813" indent="-342813" algn="l" rtl="0" fontAlgn="base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760" indent="-285677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2706" indent="-228541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599790" indent="-228541" algn="l" rtl="0" fontAlgn="base"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</a:defRPr>
      </a:lvl4pPr>
      <a:lvl5pPr marL="2056875" indent="-228541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5pPr>
      <a:lvl6pPr marL="2513959" indent="-228541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040" indent="-228541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124" indent="-228541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5205" indent="-228541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2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65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50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32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15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00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580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65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9" rIns="91416" bIns="4570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295401"/>
            <a:ext cx="8229600" cy="483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9" rIns="91416" bIns="4570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9" rIns="91416" bIns="45709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defTabSz="914165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1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9" rIns="91416" bIns="45709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defTabSz="914165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9" rIns="91416" bIns="45709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defTabSz="914165" fontAlgn="base">
              <a:spcBef>
                <a:spcPct val="0"/>
              </a:spcBef>
              <a:spcAft>
                <a:spcPct val="0"/>
              </a:spcAft>
            </a:pPr>
            <a:fld id="{068B3C12-BC1A-4959-8182-8B391870C7D3}" type="slidenum">
              <a:rPr lang="en-US" smtClean="0">
                <a:solidFill>
                  <a:srgbClr val="000000"/>
                </a:solidFill>
              </a:rPr>
              <a:pPr defTabSz="914165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189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9" r:id="rId1"/>
    <p:sldLayoutId id="2147484070" r:id="rId2"/>
    <p:sldLayoutId id="2147484071" r:id="rId3"/>
    <p:sldLayoutId id="2147484072" r:id="rId4"/>
    <p:sldLayoutId id="2147484073" r:id="rId5"/>
    <p:sldLayoutId id="2147484074" r:id="rId6"/>
    <p:sldLayoutId id="2147484075" r:id="rId7"/>
    <p:sldLayoutId id="2147484076" r:id="rId8"/>
    <p:sldLayoutId id="2147484077" r:id="rId9"/>
    <p:sldLayoutId id="2147484078" r:id="rId10"/>
    <p:sldLayoutId id="2147484079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200">
          <a:solidFill>
            <a:srgbClr val="00386B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082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165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25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332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813" indent="-342813" algn="l" rtl="0" fontAlgn="base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760" indent="-285677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2706" indent="-228541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599790" indent="-228541" algn="l" rtl="0" fontAlgn="base"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</a:defRPr>
      </a:lvl4pPr>
      <a:lvl5pPr marL="2056875" indent="-228541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5pPr>
      <a:lvl6pPr marL="2513959" indent="-228541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040" indent="-228541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124" indent="-228541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5205" indent="-228541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2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65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50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32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15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00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580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65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295400"/>
            <a:ext cx="8229600" cy="483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068B3C12-BC1A-4959-8182-8B391870C7D3}" type="slidenum">
              <a:rPr lang="en-US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578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9" r:id="rId1"/>
    <p:sldLayoutId id="2147484130" r:id="rId2"/>
    <p:sldLayoutId id="2147484131" r:id="rId3"/>
    <p:sldLayoutId id="2147484132" r:id="rId4"/>
    <p:sldLayoutId id="2147484133" r:id="rId5"/>
    <p:sldLayoutId id="2147484134" r:id="rId6"/>
    <p:sldLayoutId id="2147484135" r:id="rId7"/>
    <p:sldLayoutId id="2147484136" r:id="rId8"/>
    <p:sldLayoutId id="2147484137" r:id="rId9"/>
    <p:sldLayoutId id="2147484138" r:id="rId10"/>
    <p:sldLayoutId id="2147484139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200">
          <a:solidFill>
            <a:srgbClr val="00386B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google.com/url?sa=i&amp;rct=j&amp;q=&amp;esrc=s&amp;frm=1&amp;source=images&amp;cd=&amp;cad=rja&amp;uact=8&amp;docid=fZmsDq-3zeuyyM&amp;tbnid=1Cr20tOPTxO_ZM:&amp;ved=0CAUQjRw&amp;url=http://commons.wikimedia.org/wiki/File:Cessna.f172g.g-bgmp.arp.jpg&amp;ei=hQAdU7ClCo6gkQeLzYHYAw&amp;bvm=bv.62578216,d.eW0&amp;psig=AFQjCNFRHTeQw7n5f0wZn1_ybFJCmm6AHw&amp;ust=1394495962062250" TargetMode="Externa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google.com/url?sa=i&amp;rct=j&amp;q=&amp;esrc=s&amp;frm=1&amp;source=images&amp;cd=&amp;cad=rja&amp;uact=8&amp;docid=cOtKbqamT4vSqM&amp;tbnid=Jmx6YqkroHpUXM:&amp;ved=0CAUQjRw&amp;url=http://agat-avia.com/cessna_150_prodazha_samoletov&amp;ei=SQEdU5K0F4_IkAeZx4G4Aw&amp;bvm=bv.62578216,d.eW0&amp;psig=AFQjCNHBBR2_vaFOJ6ICiiyo-iL4Dv0oAw&amp;ust=1394496147241855" TargetMode="Externa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12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frm=1&amp;source=images&amp;cd=&amp;cad=rja&amp;uact=8&amp;docid=Cf4Cqw7WgUGFwM&amp;tbnid=qOr7Z7gi-8kRZM:&amp;ved=0CAYQjRw&amp;url=http://www.aviastar.org/air/usa/burgess_h.php&amp;ei=7lceU6aaK8W5kQfGloHwAw&amp;bvm=bv.62788935,d.eW0&amp;psig=AFQjCNEcOKwx_T6UqcwwLRKGEoTf_ABMNg&amp;ust=1394583853101709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12.xml"/><Relationship Id="rId6" Type="http://schemas.openxmlformats.org/officeDocument/2006/relationships/image" Target="../media/image13.jpeg"/><Relationship Id="rId5" Type="http://schemas.openxmlformats.org/officeDocument/2006/relationships/hyperlink" Target="http://www.google.com/url?sa=i&amp;rct=j&amp;q=&amp;esrc=s&amp;frm=1&amp;source=images&amp;cd=&amp;cad=rja&amp;uact=8&amp;docid=a3mBwqQJgKPPEM&amp;tbnid=2aQRyE7iPka5yM:&amp;ved=0CAYQjRw&amp;url=http://www.sportys.com/source/slashpages/interestingFact.cfm?catalog%3DWrightBros&amp;ei=G1geU_DgE5HGkQft-ICoBA&amp;bvm=bv.62788935,d.eW0&amp;psig=AFQjCNEcOKwx_T6UqcwwLRKGEoTf_ABMNg&amp;ust=1394583853101709" TargetMode="External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rct=j&amp;q=&amp;esrc=s&amp;frm=1&amp;source=images&amp;cd=&amp;cad=rja&amp;uact=8&amp;docid=8EODALDzjz9NjM&amp;tbnid=iyBsbp9z9eKM3M:&amp;ved=0CAYQjRw&amp;url=https://www.patriotspoint.org/news_events/father-of-naval-aviation-killed-in-crash-of-the-akron-04-april-1933/&amp;ei=blgeU-7UEdKLkAeN4IDABg&amp;bvm=bv.62788935,d.eW0&amp;psig=AFQjCNEWyRyMQC5JTCFy7cgOXoQTMZVlqw&amp;ust=1394584024587262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12.xml"/><Relationship Id="rId4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frm=1&amp;source=images&amp;cd=&amp;cad=rja&amp;uact=8&amp;docid=xaAuHgKu-LMQoM&amp;tbnid=VkKxgz-N4QQ4SM:&amp;ved=0CAYQjRw&amp;url=http://www.dewitec.de/en/products/airfield-lighting&amp;ei=LlkeU4PdO8fukQeVm4DwCw&amp;bvm=bv.62788935,d.eW0&amp;psig=AFQjCNE5l2p1tYhXtwNui57VKlAfA2U72g&amp;ust=1394584176259015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12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frm=1&amp;source=images&amp;cd=&amp;cad=rja&amp;uact=8&amp;docid=zmfRAtAkum90LM&amp;tbnid=rxY7T3M1x_EhnM:&amp;ved=0CAYQjRw&amp;url=http://www.missingaircrew.com/crew/john/&amp;ei=mFkeU_CnJNLqkAfIhYHABQ&amp;bvm=bv.62788935,d.eW0&amp;psig=AFQjCNGb9R8YKQ8EvkrVojL_yeAiVjW4Qg&amp;ust=1394584276153272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12.xml"/><Relationship Id="rId6" Type="http://schemas.openxmlformats.org/officeDocument/2006/relationships/image" Target="../media/image17.png"/><Relationship Id="rId5" Type="http://schemas.openxmlformats.org/officeDocument/2006/relationships/hyperlink" Target="http://www.google.com/url?sa=i&amp;rct=j&amp;q=&amp;esrc=s&amp;frm=1&amp;source=images&amp;cd=&amp;cad=rja&amp;uact=8&amp;docid=bdBH6CeF97H7DM&amp;tbnid=lhjTWrzHmr9iOM:&amp;ved=0CAYQjRw&amp;url=http://commons.wikimedia.org/wiki/File:Air_university_world_war_II_emblem.png&amp;ei=11keU5yOK4TgkQfXkoCwBQ&amp;bvm=bv.62788935,d.eW0&amp;psig=AFQjCNE8g3keVaFe_TmVU5c3LijQnCoJHg&amp;ust=1394584383623334" TargetMode="External"/><Relationship Id="rId4" Type="http://schemas.openxmlformats.org/officeDocument/2006/relationships/image" Target="../media/image16.gi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hyperlink" Target="http://www.google.com/url?sa=i&amp;rct=j&amp;q=&amp;esrc=s&amp;frm=1&amp;source=images&amp;cd=&amp;cad=rja&amp;docid=QaKFyHB76-Ve9M&amp;tbnid=CMDc2ew8VJttvM:&amp;ved=0CAUQjRw&amp;url=http://www.slideshare.net/ccoyure/power-plant-part-1&amp;ei=7zrdUtXNJdagsQTAq4GIBQ&amp;bvm=bv.59568121,d.eW0&amp;psig=AFQjCNHOAyF67eyiA75ZpFajbeUAW1h1ew&amp;ust=1390316593998641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hyperlink" Target="http://www.google.com/url?sa=i&amp;rct=j&amp;q=&amp;esrc=s&amp;frm=1&amp;source=images&amp;cd=&amp;cad=rja&amp;docid=QaKFyHB76-Ve9M&amp;tbnid=CMDc2ew8VJttvM:&amp;ved=0CAUQjRw&amp;url=http://www.slideshare.net/ccoyure/power-plant-part-1&amp;ei=7zrdUtXNJdagsQTAq4GIBQ&amp;bvm=bv.59568121,d.eW0&amp;psig=AFQjCNHOAyF67eyiA75ZpFajbeUAW1h1ew&amp;ust=1390316593998641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google.com/url?sa=i&amp;rct=j&amp;q=&amp;esrc=s&amp;frm=1&amp;source=images&amp;cd=&amp;cad=rja&amp;uact=8&amp;docid=BqNuMgsjLMxOfM&amp;tbnid=iO5ON3Dh-7ZMjM:&amp;ved=0CAUQjRw&amp;url=http://www.flightlearnings.com/2010/04/13/aircraft-hydraulic-systems/&amp;ei=RfwcU4SyL8nfkgewo4GwBw&amp;bvm=bv.62578216,d.eW0&amp;psig=AFQjCNHlvOeUzx0MtUlWSW9TK2YxrbUGRQ&amp;ust=1394494896555559" TargetMode="Externa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google.com/url?sa=i&amp;rct=j&amp;q=&amp;esrc=s&amp;frm=1&amp;source=images&amp;cd=&amp;cad=rja&amp;uact=8&amp;docid=CeHdvtIXy8zMhM&amp;tbnid=xkg85gfM100rLM:&amp;ved=0CAUQjRw&amp;url=http://www.oldplanesandcars.com/sold_aircraft&amp;ei=Ef8cU5OGMInvkQeE3oGoCA&amp;bvm=bv.62578216,d.eW0&amp;psig=AFQjCNGeIshWFbx8zzEywKRAPfLudHEgTQ&amp;ust=1394495546479942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jpeg"/><Relationship Id="rId4" Type="http://schemas.openxmlformats.org/officeDocument/2006/relationships/hyperlink" Target="http://www.google.com/url?sa=i&amp;rct=j&amp;q=&amp;esrc=s&amp;frm=1&amp;source=images&amp;cd=&amp;cad=rja&amp;uact=8&amp;docid=lJDI8ngF6irPTM&amp;tbnid=XP-PdPRfHlM4hM:&amp;ved=0CAUQjRw&amp;url=http://www.avcom.co.za/phpBB3/viewtopic.php?f%3D15%26t%3D20910%26start%3D390&amp;ei=xP8cU9-YCc7SkQeGkoHgBA&amp;bvm=bv.62578216,d.eW0&amp;psig=AFQjCNFqkRj_ddH8asDVsxFkwbdgQmbPsQ&amp;ust=1394495784882695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google.com/url?sa=i&amp;rct=j&amp;q=&amp;esrc=s&amp;frm=1&amp;source=images&amp;cd=&amp;cad=rja&amp;uact=8&amp;docid=fZmsDq-3zeuyyM&amp;tbnid=1Cr20tOPTxO_ZM:&amp;ved=0CAUQjRw&amp;url=http://commons.wikimedia.org/wiki/File:Cessna.f172g.g-bgmp.arp.jpg&amp;ei=hQAdU7ClCo6gkQeLzYHYAw&amp;bvm=bv.62578216,d.eW0&amp;psig=AFQjCNFRHTeQw7n5f0wZn1_ybFJCmm6AHw&amp;ust=1394495962062250" TargetMode="Externa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84" tIns="50784" rIns="50784" bIns="50784" anchor="ctr"/>
          <a:lstStyle/>
          <a:p>
            <a:pPr algn="ctr" defTabSz="409509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4099" name="AutoShape 3" descr="image1.png"/>
          <p:cNvSpPr>
            <a:spLocks/>
          </p:cNvSpPr>
          <p:nvPr/>
        </p:nvSpPr>
        <p:spPr bwMode="auto">
          <a:xfrm>
            <a:off x="-5578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84" tIns="50784" rIns="50784" bIns="50784" anchor="ctr"/>
          <a:lstStyle/>
          <a:p>
            <a:pPr algn="ctr" defTabSz="409509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4100" name="Line 4"/>
          <p:cNvSpPr>
            <a:spLocks noChangeShapeType="1"/>
          </p:cNvSpPr>
          <p:nvPr/>
        </p:nvSpPr>
        <p:spPr bwMode="auto">
          <a:xfrm>
            <a:off x="-8928" y="5787554"/>
            <a:ext cx="3404443" cy="1083840"/>
          </a:xfrm>
          <a:prstGeom prst="line">
            <a:avLst/>
          </a:prstGeom>
          <a:noFill/>
          <a:ln w="17159">
            <a:solidFill>
              <a:srgbClr val="5EA4B5"/>
            </a:solidFill>
            <a:miter lim="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4270" tIns="32135" rIns="64270" bIns="32135"/>
          <a:lstStyle/>
          <a:p>
            <a:pPr algn="ctr" defTabSz="409509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78600" y="685353"/>
            <a:ext cx="8786813" cy="5866805"/>
          </a:xfrm>
          <a:noFill/>
        </p:spPr>
        <p:txBody>
          <a:bodyPr lIns="88868" tIns="50784" rIns="88868" bIns="50784" anchor="t"/>
          <a:lstStyle/>
          <a:p>
            <a:pPr marL="550105" indent="-473112" defTabSz="913863" eaLnBrk="1">
              <a:spcBef>
                <a:spcPts val="281"/>
              </a:spcBef>
              <a:buClr>
                <a:srgbClr val="2DA2BF"/>
              </a:buClr>
              <a:buSzPct val="68000"/>
              <a:buNone/>
            </a:pPr>
            <a:r>
              <a:rPr lang="en-US" altLang="en-US" b="1" dirty="0" smtClean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Utilizing your notes and past knowledge answer the following questions:</a:t>
            </a:r>
          </a:p>
          <a:p>
            <a:pPr marL="550105" indent="-473112" defTabSz="913863" eaLnBrk="1">
              <a:spcBef>
                <a:spcPts val="281"/>
              </a:spcBef>
              <a:buClr>
                <a:srgbClr val="2DA2BF"/>
              </a:buClr>
              <a:buSzPct val="68000"/>
              <a:buNone/>
            </a:pPr>
            <a:endParaRPr lang="en-US" altLang="en-US" b="1" dirty="0" smtClean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550105" indent="-473112" defTabSz="913863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 smtClean="0">
                <a:solidFill>
                  <a:srgbClr val="0070C0"/>
                </a:solidFill>
              </a:rPr>
              <a:t>What </a:t>
            </a:r>
            <a:r>
              <a:rPr lang="en-US" altLang="en-US" sz="2500" b="1" dirty="0" smtClean="0">
                <a:solidFill>
                  <a:srgbClr val="0070C0"/>
                </a:solidFill>
              </a:rPr>
              <a:t>are the basic components of a hydraulic system? </a:t>
            </a:r>
            <a:endParaRPr lang="en-US" altLang="en-US" sz="2500" b="1" dirty="0">
              <a:solidFill>
                <a:srgbClr val="0070C0"/>
              </a:solidFill>
            </a:endParaRPr>
          </a:p>
          <a:p>
            <a:pPr marL="550105" indent="-473112" defTabSz="913863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 smtClean="0">
                <a:solidFill>
                  <a:schemeClr val="tx1"/>
                </a:solidFill>
              </a:rPr>
              <a:t>What </a:t>
            </a:r>
            <a:r>
              <a:rPr lang="en-US" altLang="en-US" sz="2500" b="1" dirty="0" smtClean="0">
                <a:solidFill>
                  <a:schemeClr val="tx1"/>
                </a:solidFill>
              </a:rPr>
              <a:t>is another name for tail dragger or tail wheel aircraft?</a:t>
            </a:r>
            <a:endParaRPr lang="en-US" altLang="en-US" sz="2500" b="1" dirty="0">
              <a:solidFill>
                <a:schemeClr val="tx1"/>
              </a:solidFill>
            </a:endParaRPr>
          </a:p>
          <a:p>
            <a:pPr marL="550105" indent="-473112" defTabSz="913863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 smtClean="0">
                <a:solidFill>
                  <a:srgbClr val="0070C0"/>
                </a:solidFill>
              </a:rPr>
              <a:t>What </a:t>
            </a:r>
            <a:r>
              <a:rPr lang="en-US" altLang="en-US" sz="2500" b="1" dirty="0" smtClean="0">
                <a:solidFill>
                  <a:srgbClr val="0070C0"/>
                </a:solidFill>
              </a:rPr>
              <a:t>is advantage with visibility for a tricycle landing gear aircraft?</a:t>
            </a:r>
            <a:endParaRPr lang="en-US" altLang="en-US" sz="2500" b="1" dirty="0" smtClean="0">
              <a:solidFill>
                <a:srgbClr val="0070C0"/>
              </a:solidFill>
            </a:endParaRPr>
          </a:p>
          <a:p>
            <a:pPr marL="550105" indent="-473112" defTabSz="913863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 smtClean="0">
                <a:solidFill>
                  <a:schemeClr val="tx1"/>
                </a:solidFill>
              </a:rPr>
              <a:t>What is </a:t>
            </a:r>
            <a:r>
              <a:rPr lang="en-US" altLang="en-US" sz="2500" b="1" dirty="0" smtClean="0">
                <a:solidFill>
                  <a:schemeClr val="tx1"/>
                </a:solidFill>
              </a:rPr>
              <a:t>a disadvantage with tail wheel aircraft and steering?</a:t>
            </a:r>
            <a:endParaRPr lang="en-US" altLang="en-US" sz="2500" b="1" dirty="0" smtClean="0">
              <a:solidFill>
                <a:schemeClr val="tx1"/>
              </a:solidFill>
            </a:endParaRPr>
          </a:p>
          <a:p>
            <a:pPr marL="550105" indent="-473112" defTabSz="913863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 smtClean="0">
                <a:solidFill>
                  <a:srgbClr val="0070C0"/>
                </a:solidFill>
              </a:rPr>
              <a:t>What are the two classifications for aircraft landing gear?</a:t>
            </a:r>
            <a:endParaRPr lang="en-US" altLang="en-US" sz="2500" b="1" dirty="0">
              <a:solidFill>
                <a:srgbClr val="0070C0"/>
              </a:solidFill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title"/>
          </p:nvPr>
        </p:nvSpPr>
        <p:spPr>
          <a:xfrm>
            <a:off x="456537" y="0"/>
            <a:ext cx="8229823" cy="837158"/>
          </a:xfrm>
        </p:spPr>
        <p:txBody>
          <a:bodyPr lIns="88868" tIns="50784" rIns="88868" bIns="50784"/>
          <a:lstStyle/>
          <a:p>
            <a:pPr algn="l" defTabSz="913863" eaLnBrk="1">
              <a:defRPr/>
            </a:pPr>
            <a:r>
              <a:rPr lang="en-US" sz="3600" b="1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Warm-Up – </a:t>
            </a:r>
            <a:r>
              <a:rPr lang="en-US" sz="3600" b="1" dirty="0" smtClean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3/12 </a:t>
            </a:r>
            <a:r>
              <a:rPr lang="en-US" sz="3600" b="1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– 10 minutes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0995940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sz="4000" b="1" dirty="0" smtClean="0"/>
              <a:t>Aircraft Systems</a:t>
            </a:r>
            <a:br>
              <a:rPr lang="en-US" sz="4000" b="1" dirty="0" smtClean="0"/>
            </a:br>
            <a:r>
              <a:rPr lang="en-US" sz="4000" b="1" dirty="0" smtClean="0"/>
              <a:t>Tricycle Landing Gear</a:t>
            </a:r>
            <a:endParaRPr lang="en-US" sz="1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447800"/>
            <a:ext cx="5486400" cy="3970156"/>
          </a:xfrm>
          <a:prstGeom prst="rect">
            <a:avLst/>
          </a:prstGeom>
          <a:noFill/>
        </p:spPr>
        <p:txBody>
          <a:bodyPr wrap="square" lIns="91279" tIns="45640" rIns="91279" bIns="45640" rtlCol="0">
            <a:spAutoFit/>
          </a:bodyPr>
          <a:lstStyle/>
          <a:p>
            <a:endParaRPr lang="en-US" sz="2800" b="1" dirty="0">
              <a:solidFill>
                <a:srgbClr val="FF0000"/>
              </a:solidFill>
            </a:endParaRPr>
          </a:p>
          <a:p>
            <a:r>
              <a:rPr lang="en-US" sz="2800" b="1" dirty="0" smtClean="0">
                <a:solidFill>
                  <a:srgbClr val="FF0000"/>
                </a:solidFill>
              </a:rPr>
              <a:t>	3</a:t>
            </a:r>
            <a:r>
              <a:rPr lang="en-US" sz="2800" b="1" dirty="0">
                <a:solidFill>
                  <a:srgbClr val="FF0000"/>
                </a:solidFill>
              </a:rPr>
              <a:t>. It tends to prevent </a:t>
            </a:r>
            <a:r>
              <a:rPr lang="en-US" sz="2800" b="1" dirty="0" smtClean="0">
                <a:solidFill>
                  <a:srgbClr val="FF0000"/>
                </a:solidFill>
              </a:rPr>
              <a:t>	ground </a:t>
            </a:r>
            <a:r>
              <a:rPr lang="en-US" sz="2800" b="1" dirty="0">
                <a:solidFill>
                  <a:srgbClr val="FF0000"/>
                </a:solidFill>
              </a:rPr>
              <a:t>looping </a:t>
            </a:r>
            <a:r>
              <a:rPr lang="en-US" sz="2800" b="1" dirty="0" smtClean="0">
                <a:solidFill>
                  <a:srgbClr val="FF0000"/>
                </a:solidFill>
              </a:rPr>
              <a:t>	(</a:t>
            </a:r>
            <a:r>
              <a:rPr lang="en-US" sz="2800" b="1" dirty="0">
                <a:solidFill>
                  <a:srgbClr val="FF0000"/>
                </a:solidFill>
              </a:rPr>
              <a:t>swerving) </a:t>
            </a:r>
            <a:r>
              <a:rPr lang="en-US" sz="2800" b="1" dirty="0">
                <a:solidFill>
                  <a:srgbClr val="000000"/>
                </a:solidFill>
              </a:rPr>
              <a:t>by providing </a:t>
            </a:r>
            <a:r>
              <a:rPr lang="en-US" sz="2800" b="1" dirty="0" smtClean="0">
                <a:solidFill>
                  <a:srgbClr val="000000"/>
                </a:solidFill>
              </a:rPr>
              <a:t>	more </a:t>
            </a:r>
            <a:r>
              <a:rPr lang="en-US" sz="2800" b="1" dirty="0">
                <a:solidFill>
                  <a:srgbClr val="000000"/>
                </a:solidFill>
              </a:rPr>
              <a:t>directional stability </a:t>
            </a:r>
            <a:r>
              <a:rPr lang="en-US" sz="2800" b="1" dirty="0" smtClean="0">
                <a:solidFill>
                  <a:srgbClr val="000000"/>
                </a:solidFill>
              </a:rPr>
              <a:t>	during </a:t>
            </a:r>
            <a:r>
              <a:rPr lang="en-US" sz="2800" b="1" dirty="0">
                <a:solidFill>
                  <a:srgbClr val="000000"/>
                </a:solidFill>
              </a:rPr>
              <a:t>ground operation </a:t>
            </a:r>
            <a:r>
              <a:rPr lang="en-US" sz="2800" b="1" dirty="0" smtClean="0">
                <a:solidFill>
                  <a:srgbClr val="FF0000"/>
                </a:solidFill>
              </a:rPr>
              <a:t>	since </a:t>
            </a:r>
            <a:r>
              <a:rPr lang="en-US" sz="2800" b="1" dirty="0">
                <a:solidFill>
                  <a:srgbClr val="FF0000"/>
                </a:solidFill>
              </a:rPr>
              <a:t>the aircraft’s center </a:t>
            </a:r>
            <a:r>
              <a:rPr lang="en-US" sz="2800" b="1" dirty="0" smtClean="0">
                <a:solidFill>
                  <a:srgbClr val="FF0000"/>
                </a:solidFill>
              </a:rPr>
              <a:t>	of </a:t>
            </a:r>
            <a:r>
              <a:rPr lang="en-US" sz="2800" b="1" dirty="0">
                <a:solidFill>
                  <a:srgbClr val="FF0000"/>
                </a:solidFill>
              </a:rPr>
              <a:t>gravity (CG) is forward </a:t>
            </a:r>
            <a:r>
              <a:rPr lang="en-US" sz="2800" b="1" dirty="0" smtClean="0">
                <a:solidFill>
                  <a:srgbClr val="FF0000"/>
                </a:solidFill>
              </a:rPr>
              <a:t>	of </a:t>
            </a:r>
            <a:r>
              <a:rPr lang="en-US" sz="2800" b="1" dirty="0">
                <a:solidFill>
                  <a:srgbClr val="FF0000"/>
                </a:solidFill>
              </a:rPr>
              <a:t>the main wheels. </a:t>
            </a:r>
            <a:endParaRPr lang="en-US" sz="2800" b="1" dirty="0" smtClean="0">
              <a:solidFill>
                <a:srgbClr val="FF0000"/>
              </a:solidFill>
            </a:endParaRPr>
          </a:p>
        </p:txBody>
      </p:sp>
      <p:pic>
        <p:nvPicPr>
          <p:cNvPr id="11266" name="Picture 2" descr="http://upload.wikimedia.org/wikipedia/commons/6/6b/Cessna.f172g.g-bgmp.arp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465" y="2438400"/>
            <a:ext cx="3681412" cy="232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7983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84" tIns="50784" rIns="50784" bIns="50784" anchor="ctr"/>
          <a:lstStyle/>
          <a:p>
            <a:pPr algn="ctr" defTabSz="409509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4099" name="AutoShape 3" descr="image1.png"/>
          <p:cNvSpPr>
            <a:spLocks/>
          </p:cNvSpPr>
          <p:nvPr/>
        </p:nvSpPr>
        <p:spPr bwMode="auto">
          <a:xfrm>
            <a:off x="-5578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84" tIns="50784" rIns="50784" bIns="50784" anchor="ctr"/>
          <a:lstStyle/>
          <a:p>
            <a:pPr algn="ctr" defTabSz="409509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4100" name="Line 4"/>
          <p:cNvSpPr>
            <a:spLocks noChangeShapeType="1"/>
          </p:cNvSpPr>
          <p:nvPr/>
        </p:nvSpPr>
        <p:spPr bwMode="auto">
          <a:xfrm>
            <a:off x="-8928" y="5787554"/>
            <a:ext cx="3404443" cy="1083840"/>
          </a:xfrm>
          <a:prstGeom prst="line">
            <a:avLst/>
          </a:prstGeom>
          <a:noFill/>
          <a:ln w="17159">
            <a:solidFill>
              <a:srgbClr val="5EA4B5"/>
            </a:solidFill>
            <a:miter lim="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4270" tIns="32135" rIns="64270" bIns="32135"/>
          <a:lstStyle/>
          <a:p>
            <a:pPr algn="ctr" defTabSz="409509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78600" y="685353"/>
            <a:ext cx="8786813" cy="5866805"/>
          </a:xfrm>
          <a:noFill/>
        </p:spPr>
        <p:txBody>
          <a:bodyPr lIns="88868" tIns="50784" rIns="88868" bIns="50784" anchor="t"/>
          <a:lstStyle/>
          <a:p>
            <a:pPr marL="550105" indent="-473112" defTabSz="913863" eaLnBrk="1">
              <a:spcBef>
                <a:spcPts val="281"/>
              </a:spcBef>
              <a:buClr>
                <a:srgbClr val="2DA2BF"/>
              </a:buClr>
              <a:buSzPct val="68000"/>
              <a:buNone/>
            </a:pPr>
            <a:r>
              <a:rPr lang="en-US" altLang="en-US" b="1" dirty="0" smtClean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Utilizing your notes and past knowledge answer the following questions:</a:t>
            </a:r>
          </a:p>
          <a:p>
            <a:pPr marL="550105" indent="-473112" defTabSz="913863" eaLnBrk="1">
              <a:spcBef>
                <a:spcPts val="281"/>
              </a:spcBef>
              <a:buClr>
                <a:srgbClr val="2DA2BF"/>
              </a:buClr>
              <a:buSzPct val="68000"/>
              <a:buNone/>
            </a:pPr>
            <a:endParaRPr lang="en-US" altLang="en-US" b="1" dirty="0" smtClean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550105" indent="-473112" defTabSz="913863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 smtClean="0">
                <a:solidFill>
                  <a:schemeClr val="bg1">
                    <a:lumMod val="75000"/>
                  </a:schemeClr>
                </a:solidFill>
              </a:rPr>
              <a:t>What </a:t>
            </a:r>
            <a:r>
              <a:rPr lang="en-US" altLang="en-US" sz="2500" b="1" dirty="0" smtClean="0">
                <a:solidFill>
                  <a:schemeClr val="bg1">
                    <a:lumMod val="75000"/>
                  </a:schemeClr>
                </a:solidFill>
              </a:rPr>
              <a:t>are the basic components of a hydraulic system? </a:t>
            </a:r>
            <a:endParaRPr lang="en-US" altLang="en-US" sz="2500" b="1" dirty="0">
              <a:solidFill>
                <a:schemeClr val="bg1">
                  <a:lumMod val="75000"/>
                </a:schemeClr>
              </a:solidFill>
            </a:endParaRPr>
          </a:p>
          <a:p>
            <a:pPr marL="550105" indent="-473112" defTabSz="913863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 smtClean="0">
                <a:solidFill>
                  <a:schemeClr val="bg1">
                    <a:lumMod val="75000"/>
                  </a:schemeClr>
                </a:solidFill>
              </a:rPr>
              <a:t>What </a:t>
            </a:r>
            <a:r>
              <a:rPr lang="en-US" altLang="en-US" sz="2500" b="1" dirty="0" smtClean="0">
                <a:solidFill>
                  <a:schemeClr val="bg1">
                    <a:lumMod val="75000"/>
                  </a:schemeClr>
                </a:solidFill>
              </a:rPr>
              <a:t>is another name for tail dragger or tail wheel aircraft?</a:t>
            </a:r>
            <a:endParaRPr lang="en-US" altLang="en-US" sz="2500" b="1" dirty="0">
              <a:solidFill>
                <a:schemeClr val="bg1">
                  <a:lumMod val="75000"/>
                </a:schemeClr>
              </a:solidFill>
            </a:endParaRPr>
          </a:p>
          <a:p>
            <a:pPr marL="550105" indent="-473112" defTabSz="913863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 smtClean="0">
                <a:solidFill>
                  <a:schemeClr val="bg1">
                    <a:lumMod val="75000"/>
                  </a:schemeClr>
                </a:solidFill>
              </a:rPr>
              <a:t>What </a:t>
            </a:r>
            <a:r>
              <a:rPr lang="en-US" altLang="en-US" sz="2500" b="1" dirty="0" smtClean="0">
                <a:solidFill>
                  <a:schemeClr val="bg1">
                    <a:lumMod val="75000"/>
                  </a:schemeClr>
                </a:solidFill>
              </a:rPr>
              <a:t>is advantage with visibility for a tricycle landing gear aircraft?</a:t>
            </a:r>
            <a:endParaRPr lang="en-US" altLang="en-US" sz="2500" b="1" dirty="0" smtClean="0">
              <a:solidFill>
                <a:schemeClr val="bg1">
                  <a:lumMod val="75000"/>
                </a:schemeClr>
              </a:solidFill>
            </a:endParaRPr>
          </a:p>
          <a:p>
            <a:pPr marL="550105" indent="-473112" defTabSz="913863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 smtClean="0">
                <a:solidFill>
                  <a:schemeClr val="bg1">
                    <a:lumMod val="75000"/>
                  </a:schemeClr>
                </a:solidFill>
              </a:rPr>
              <a:t>What is </a:t>
            </a:r>
            <a:r>
              <a:rPr lang="en-US" altLang="en-US" sz="2500" b="1" dirty="0" smtClean="0">
                <a:solidFill>
                  <a:schemeClr val="bg1">
                    <a:lumMod val="75000"/>
                  </a:schemeClr>
                </a:solidFill>
              </a:rPr>
              <a:t>a disadvantage with tail wheel aircraft and steering?</a:t>
            </a:r>
            <a:endParaRPr lang="en-US" altLang="en-US" sz="2500" b="1" dirty="0" smtClean="0">
              <a:solidFill>
                <a:schemeClr val="bg1">
                  <a:lumMod val="75000"/>
                </a:schemeClr>
              </a:solidFill>
            </a:endParaRPr>
          </a:p>
          <a:p>
            <a:pPr marL="550105" indent="-473112" defTabSz="913863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 smtClean="0">
                <a:solidFill>
                  <a:srgbClr val="0070C0"/>
                </a:solidFill>
              </a:rPr>
              <a:t>What are the two classifications for aircraft landing gear?</a:t>
            </a:r>
            <a:endParaRPr lang="en-US" altLang="en-US" sz="2500" b="1" dirty="0">
              <a:solidFill>
                <a:srgbClr val="0070C0"/>
              </a:solidFill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title"/>
          </p:nvPr>
        </p:nvSpPr>
        <p:spPr>
          <a:xfrm>
            <a:off x="456537" y="0"/>
            <a:ext cx="8229823" cy="837158"/>
          </a:xfrm>
        </p:spPr>
        <p:txBody>
          <a:bodyPr lIns="88868" tIns="50784" rIns="88868" bIns="50784"/>
          <a:lstStyle/>
          <a:p>
            <a:pPr algn="l" defTabSz="913863" eaLnBrk="1">
              <a:defRPr/>
            </a:pPr>
            <a:r>
              <a:rPr lang="en-US" sz="3600" b="1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Warm-Up – </a:t>
            </a:r>
            <a:r>
              <a:rPr lang="en-US" sz="3600" b="1" dirty="0" smtClean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3/12 </a:t>
            </a:r>
            <a:r>
              <a:rPr lang="en-US" sz="3600" b="1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– 10 minutes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8457068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/>
          <a:lstStyle/>
          <a:p>
            <a:r>
              <a:rPr lang="en-US" sz="4000" b="1" dirty="0" smtClean="0"/>
              <a:t>Aircraft Systems</a:t>
            </a:r>
            <a:br>
              <a:rPr lang="en-US" sz="4000" b="1" dirty="0" smtClean="0"/>
            </a:br>
            <a:r>
              <a:rPr lang="en-US" sz="4000" b="1" dirty="0" smtClean="0"/>
              <a:t>Fixed and Retractable Landing Gear</a:t>
            </a:r>
            <a:endParaRPr lang="en-US" sz="1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2049644"/>
            <a:ext cx="4876800" cy="3970156"/>
          </a:xfrm>
          <a:prstGeom prst="rect">
            <a:avLst/>
          </a:prstGeom>
          <a:noFill/>
        </p:spPr>
        <p:txBody>
          <a:bodyPr wrap="square" lIns="91279" tIns="45640" rIns="91279" bIns="45640" rtlCol="0">
            <a:spAutoFit/>
          </a:bodyPr>
          <a:lstStyle/>
          <a:p>
            <a:pPr marL="342328" indent="-342328"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FF0000"/>
                </a:solidFill>
              </a:rPr>
              <a:t>Landing </a:t>
            </a:r>
            <a:r>
              <a:rPr lang="en-US" sz="2800" b="1" dirty="0">
                <a:solidFill>
                  <a:srgbClr val="FF0000"/>
                </a:solidFill>
              </a:rPr>
              <a:t>gear can </a:t>
            </a:r>
            <a:r>
              <a:rPr lang="en-US" sz="2800" b="1" dirty="0" smtClean="0">
                <a:solidFill>
                  <a:srgbClr val="FF0000"/>
                </a:solidFill>
              </a:rPr>
              <a:t>be </a:t>
            </a:r>
            <a:r>
              <a:rPr lang="en-US" sz="2800" b="1" dirty="0">
                <a:solidFill>
                  <a:srgbClr val="FF0000"/>
                </a:solidFill>
              </a:rPr>
              <a:t>classified as either fixed or retractable. </a:t>
            </a:r>
            <a:endParaRPr lang="en-US" sz="2800" b="1" dirty="0" smtClean="0">
              <a:solidFill>
                <a:srgbClr val="FF0000"/>
              </a:solidFill>
            </a:endParaRPr>
          </a:p>
          <a:p>
            <a:pPr marL="342328" indent="-342328">
              <a:buFont typeface="Arial" pitchFamily="34" charset="0"/>
              <a:buChar char="•"/>
            </a:pPr>
            <a:endParaRPr lang="en-US" sz="2800" b="1" dirty="0">
              <a:solidFill>
                <a:srgbClr val="FF0000"/>
              </a:solidFill>
            </a:endParaRPr>
          </a:p>
          <a:p>
            <a:pPr marL="342328" indent="-342328"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FF0000"/>
                </a:solidFill>
              </a:rPr>
              <a:t>A </a:t>
            </a:r>
            <a:r>
              <a:rPr lang="en-US" sz="2800" b="1" dirty="0">
                <a:solidFill>
                  <a:srgbClr val="FF0000"/>
                </a:solidFill>
              </a:rPr>
              <a:t>fixed gear always remains extended and has </a:t>
            </a:r>
            <a:r>
              <a:rPr lang="en-US" sz="2800" b="1" dirty="0">
                <a:solidFill>
                  <a:srgbClr val="000000"/>
                </a:solidFill>
              </a:rPr>
              <a:t>the advantage of simplicity combined with </a:t>
            </a:r>
            <a:r>
              <a:rPr lang="en-US" sz="2800" b="1" dirty="0">
                <a:solidFill>
                  <a:srgbClr val="FF0000"/>
                </a:solidFill>
              </a:rPr>
              <a:t>low maintenance. </a:t>
            </a:r>
            <a:endParaRPr lang="en-US" sz="2800" b="1" dirty="0" smtClean="0">
              <a:solidFill>
                <a:srgbClr val="FF0000"/>
              </a:solidFill>
            </a:endParaRPr>
          </a:p>
        </p:txBody>
      </p:sp>
      <p:pic>
        <p:nvPicPr>
          <p:cNvPr id="16386" name="Picture 2" descr="http://agat-avia.com/d/198615/d/c150_03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971800"/>
            <a:ext cx="3600450" cy="2400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3668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932" y="1752634"/>
            <a:ext cx="1852613" cy="399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>
                <a:solidFill>
                  <a:schemeClr val="tx1"/>
                </a:solidFill>
              </a:rPr>
              <a:t>Questions / Comments</a:t>
            </a:r>
          </a:p>
        </p:txBody>
      </p:sp>
    </p:spTree>
    <p:extLst>
      <p:ext uri="{BB962C8B-B14F-4D97-AF65-F5344CB8AC3E}">
        <p14:creationId xmlns:p14="http://schemas.microsoft.com/office/powerpoint/2010/main" val="2750214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49533" tIns="49533" rIns="49533" bIns="49533" anchor="ctr"/>
          <a:lstStyle/>
          <a:p>
            <a:pPr defTabSz="889812"/>
            <a:endParaRPr lang="en-US">
              <a:solidFill>
                <a:prstClr val="black"/>
              </a:solidFill>
            </a:endParaRPr>
          </a:p>
        </p:txBody>
      </p:sp>
      <p:sp>
        <p:nvSpPr>
          <p:cNvPr id="15363" name="AutoShape 3" descr="image1.jpg"/>
          <p:cNvSpPr>
            <a:spLocks/>
          </p:cNvSpPr>
          <p:nvPr/>
        </p:nvSpPr>
        <p:spPr bwMode="auto">
          <a:xfrm>
            <a:off x="-5578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49533" tIns="49533" rIns="49533" bIns="49533" anchor="ctr"/>
          <a:lstStyle/>
          <a:p>
            <a:pPr defTabSz="889812"/>
            <a:endParaRPr lang="en-US">
              <a:solidFill>
                <a:prstClr val="black"/>
              </a:solidFill>
            </a:endParaRPr>
          </a:p>
        </p:txBody>
      </p:sp>
      <p:sp>
        <p:nvSpPr>
          <p:cNvPr id="15364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25017" y="1371241"/>
            <a:ext cx="4675584" cy="5486759"/>
          </a:xfrm>
        </p:spPr>
        <p:txBody>
          <a:bodyPr lIns="86367" tIns="49533" rIns="86367" bIns="49533" anchor="t">
            <a:normAutofit/>
          </a:bodyPr>
          <a:lstStyle/>
          <a:p>
            <a:pPr marL="215068" indent="-165037" defTabSz="88956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800" b="1" dirty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 March 12</a:t>
            </a:r>
          </a:p>
          <a:p>
            <a:pPr marL="215068" indent="-165037" defTabSz="88956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None/>
            </a:pPr>
            <a:endParaRPr lang="en-US" sz="2200" b="1" dirty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lvl="0"/>
            <a:r>
              <a:rPr lang="en-US" sz="2800" dirty="0">
                <a:latin typeface="Helvetica" pitchFamily="34" charset="0"/>
                <a:cs typeface="Helvetica" pitchFamily="34" charset="0"/>
              </a:rPr>
              <a:t>1908 </a:t>
            </a:r>
            <a:r>
              <a:rPr lang="en-US" sz="2800" dirty="0" smtClean="0">
                <a:latin typeface="Helvetica" pitchFamily="34" charset="0"/>
                <a:cs typeface="Helvetica" pitchFamily="34" charset="0"/>
              </a:rPr>
              <a:t>— </a:t>
            </a:r>
            <a:r>
              <a:rPr lang="en-US" sz="2800" dirty="0">
                <a:latin typeface="Helvetica" pitchFamily="34" charset="0"/>
                <a:cs typeface="Helvetica" pitchFamily="34" charset="0"/>
              </a:rPr>
              <a:t>The first flight of the first airplane built by the United States Aerial Experiment Association takes place when Thomas Baldwin flies the “Red Wing” (Aerodrome No.1). </a:t>
            </a:r>
            <a:endParaRPr lang="en-US" sz="2800" dirty="0" smtClean="0">
              <a:latin typeface="Helvetica" pitchFamily="34" charset="0"/>
              <a:cs typeface="Helvetica" pitchFamily="34" charset="0"/>
            </a:endParaRPr>
          </a:p>
          <a:p>
            <a:pPr lvl="0"/>
            <a:endParaRPr lang="en-US" sz="2800" dirty="0">
              <a:latin typeface="Helvetica" pitchFamily="34" charset="0"/>
              <a:cs typeface="Helvetica" pitchFamily="34" charset="0"/>
            </a:endParaRPr>
          </a:p>
          <a:p>
            <a:pPr lvl="0"/>
            <a:r>
              <a:rPr lang="en-US" sz="2800" dirty="0" smtClean="0">
                <a:latin typeface="Helvetica" pitchFamily="34" charset="0"/>
                <a:cs typeface="Helvetica" pitchFamily="34" charset="0"/>
              </a:rPr>
              <a:t>The </a:t>
            </a:r>
            <a:r>
              <a:rPr lang="en-US" sz="2800" dirty="0">
                <a:latin typeface="Helvetica" pitchFamily="34" charset="0"/>
                <a:cs typeface="Helvetica" pitchFamily="34" charset="0"/>
              </a:rPr>
              <a:t>flight of the biplane ends in a crash landing. 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title"/>
          </p:nvPr>
        </p:nvSpPr>
        <p:spPr>
          <a:xfrm>
            <a:off x="457065" y="274588"/>
            <a:ext cx="8229823" cy="1143000"/>
          </a:xfrm>
        </p:spPr>
        <p:txBody>
          <a:bodyPr lIns="86367" tIns="49533" rIns="86367" bIns="49533"/>
          <a:lstStyle/>
          <a:p>
            <a:pPr defTabSz="889561">
              <a:defRPr/>
            </a:pPr>
            <a:r>
              <a:rPr lang="en-US" sz="4100" b="1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THIS DAY IN AVIATION</a:t>
            </a:r>
            <a:endParaRPr lang="en-US" dirty="0" smtClean="0"/>
          </a:p>
        </p:txBody>
      </p:sp>
      <p:pic>
        <p:nvPicPr>
          <p:cNvPr id="1026" name="Picture 2" descr="https://encrypted-tbn3.gstatic.com/images?q=tbn:ANd9GcQ4wuGTC9STII-VnKVQNgg-_N1gMlcm82O2ORHrWB6ezUmly39lj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7047" y="2514600"/>
            <a:ext cx="3960264" cy="2552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159709"/>
            <a:ext cx="2893464" cy="5526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88741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49533" tIns="49533" rIns="49533" bIns="49533" anchor="ctr"/>
          <a:lstStyle/>
          <a:p>
            <a:pPr defTabSz="889812"/>
            <a:endParaRPr lang="en-US">
              <a:solidFill>
                <a:prstClr val="black"/>
              </a:solidFill>
            </a:endParaRPr>
          </a:p>
        </p:txBody>
      </p:sp>
      <p:sp>
        <p:nvSpPr>
          <p:cNvPr id="15363" name="AutoShape 3" descr="image1.jpg"/>
          <p:cNvSpPr>
            <a:spLocks/>
          </p:cNvSpPr>
          <p:nvPr/>
        </p:nvSpPr>
        <p:spPr bwMode="auto">
          <a:xfrm>
            <a:off x="-5578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49533" tIns="49533" rIns="49533" bIns="49533" anchor="ctr"/>
          <a:lstStyle/>
          <a:p>
            <a:pPr defTabSz="889812"/>
            <a:endParaRPr lang="en-US">
              <a:solidFill>
                <a:prstClr val="black"/>
              </a:solidFill>
            </a:endParaRPr>
          </a:p>
        </p:txBody>
      </p:sp>
      <p:sp>
        <p:nvSpPr>
          <p:cNvPr id="15364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25017" y="1371241"/>
            <a:ext cx="4675584" cy="5182493"/>
          </a:xfrm>
        </p:spPr>
        <p:txBody>
          <a:bodyPr lIns="86367" tIns="49533" rIns="86367" bIns="49533" anchor="t">
            <a:normAutofit fontScale="92500" lnSpcReduction="10000"/>
          </a:bodyPr>
          <a:lstStyle/>
          <a:p>
            <a:pPr marL="215068" indent="-165037" defTabSz="88956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800" b="1" dirty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 March 12</a:t>
            </a:r>
          </a:p>
          <a:p>
            <a:pPr marL="215068" indent="-165037" defTabSz="88956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None/>
            </a:pPr>
            <a:endParaRPr lang="en-US" sz="2200" b="1" dirty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lvl="0"/>
            <a:r>
              <a:rPr lang="en-US" sz="2800" dirty="0">
                <a:latin typeface="Helvetica" pitchFamily="34" charset="0"/>
                <a:cs typeface="Helvetica" pitchFamily="34" charset="0"/>
              </a:rPr>
              <a:t>1915 </a:t>
            </a:r>
            <a:r>
              <a:rPr lang="en-US" sz="2800" dirty="0" smtClean="0">
                <a:latin typeface="Helvetica" pitchFamily="34" charset="0"/>
                <a:cs typeface="Helvetica" pitchFamily="34" charset="0"/>
              </a:rPr>
              <a:t>— </a:t>
            </a:r>
            <a:r>
              <a:rPr lang="en-US" sz="2800" dirty="0">
                <a:latin typeface="Helvetica" pitchFamily="34" charset="0"/>
                <a:cs typeface="Helvetica" pitchFamily="34" charset="0"/>
              </a:rPr>
              <a:t>A Burgess H biplane (No. 28) sets a world endurance record for a pilot and two passengers by remaining in the air for 7 hours 5 minutes. </a:t>
            </a:r>
            <a:endParaRPr lang="en-US" sz="2800" dirty="0" smtClean="0">
              <a:latin typeface="Helvetica" pitchFamily="34" charset="0"/>
              <a:cs typeface="Helvetica" pitchFamily="34" charset="0"/>
            </a:endParaRPr>
          </a:p>
          <a:p>
            <a:pPr lvl="0"/>
            <a:endParaRPr lang="en-US" sz="2800" dirty="0">
              <a:latin typeface="Helvetica" pitchFamily="34" charset="0"/>
              <a:cs typeface="Helvetica" pitchFamily="34" charset="0"/>
            </a:endParaRPr>
          </a:p>
          <a:p>
            <a:pPr lvl="0"/>
            <a:r>
              <a:rPr lang="en-US" sz="2800" dirty="0" smtClean="0">
                <a:latin typeface="Helvetica" pitchFamily="34" charset="0"/>
                <a:cs typeface="Helvetica" pitchFamily="34" charset="0"/>
              </a:rPr>
              <a:t>This </a:t>
            </a:r>
            <a:r>
              <a:rPr lang="en-US" sz="2800" dirty="0">
                <a:latin typeface="Helvetica" pitchFamily="34" charset="0"/>
                <a:cs typeface="Helvetica" pitchFamily="34" charset="0"/>
              </a:rPr>
              <a:t>particular airplane has been modified by Grover C. </a:t>
            </a:r>
            <a:r>
              <a:rPr lang="en-US" sz="2800" dirty="0" err="1">
                <a:latin typeface="Helvetica" pitchFamily="34" charset="0"/>
                <a:cs typeface="Helvetica" pitchFamily="34" charset="0"/>
              </a:rPr>
              <a:t>Loening</a:t>
            </a:r>
            <a:r>
              <a:rPr lang="en-US" sz="2800" dirty="0">
                <a:latin typeface="Helvetica" pitchFamily="34" charset="0"/>
                <a:cs typeface="Helvetica" pitchFamily="34" charset="0"/>
              </a:rPr>
              <a:t> at the Army Training School in San Diego. 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title"/>
          </p:nvPr>
        </p:nvSpPr>
        <p:spPr>
          <a:xfrm>
            <a:off x="457065" y="274588"/>
            <a:ext cx="8229823" cy="1143000"/>
          </a:xfrm>
        </p:spPr>
        <p:txBody>
          <a:bodyPr lIns="86367" tIns="49533" rIns="86367" bIns="49533"/>
          <a:lstStyle/>
          <a:p>
            <a:pPr defTabSz="889561">
              <a:defRPr/>
            </a:pPr>
            <a:r>
              <a:rPr lang="en-US" sz="4100" b="1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THIS DAY IN AVIATION</a:t>
            </a:r>
            <a:endParaRPr lang="en-US" dirty="0" smtClean="0"/>
          </a:p>
        </p:txBody>
      </p:sp>
      <p:pic>
        <p:nvPicPr>
          <p:cNvPr id="2050" name="Picture 2" descr="http://www.aviastar.org/pictures/usa/burgess_h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981200"/>
            <a:ext cx="43053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sportys.com/source/emails/emailimages/W12032A_fact.jp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343400"/>
            <a:ext cx="3905250" cy="2343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561785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49533" tIns="49533" rIns="49533" bIns="49533" anchor="ctr"/>
          <a:lstStyle/>
          <a:p>
            <a:pPr defTabSz="889812"/>
            <a:endParaRPr lang="en-US">
              <a:solidFill>
                <a:prstClr val="black"/>
              </a:solidFill>
            </a:endParaRPr>
          </a:p>
        </p:txBody>
      </p:sp>
      <p:sp>
        <p:nvSpPr>
          <p:cNvPr id="15363" name="AutoShape 3" descr="image1.jpg"/>
          <p:cNvSpPr>
            <a:spLocks/>
          </p:cNvSpPr>
          <p:nvPr/>
        </p:nvSpPr>
        <p:spPr bwMode="auto">
          <a:xfrm>
            <a:off x="-5578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49533" tIns="49533" rIns="49533" bIns="49533" anchor="ctr"/>
          <a:lstStyle/>
          <a:p>
            <a:pPr defTabSz="889812"/>
            <a:endParaRPr lang="en-US">
              <a:solidFill>
                <a:prstClr val="black"/>
              </a:solidFill>
            </a:endParaRPr>
          </a:p>
        </p:txBody>
      </p:sp>
      <p:sp>
        <p:nvSpPr>
          <p:cNvPr id="15364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25017" y="1371241"/>
            <a:ext cx="4675584" cy="5182493"/>
          </a:xfrm>
        </p:spPr>
        <p:txBody>
          <a:bodyPr lIns="86367" tIns="49533" rIns="86367" bIns="49533" anchor="t">
            <a:normAutofit/>
          </a:bodyPr>
          <a:lstStyle/>
          <a:p>
            <a:pPr marL="215068" indent="-165037" defTabSz="88956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800" b="1" dirty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 March 12</a:t>
            </a:r>
          </a:p>
          <a:p>
            <a:pPr marL="215068" indent="-165037" defTabSz="88956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None/>
            </a:pPr>
            <a:endParaRPr lang="en-US" sz="2200" b="1" dirty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lvl="0"/>
            <a:r>
              <a:rPr lang="en-US" sz="2800" dirty="0">
                <a:latin typeface="Helvetica" pitchFamily="34" charset="0"/>
                <a:cs typeface="Helvetica" pitchFamily="34" charset="0"/>
              </a:rPr>
              <a:t>1929 </a:t>
            </a:r>
            <a:r>
              <a:rPr lang="en-US" sz="2800" dirty="0" smtClean="0">
                <a:latin typeface="Helvetica" pitchFamily="34" charset="0"/>
                <a:cs typeface="Helvetica" pitchFamily="34" charset="0"/>
              </a:rPr>
              <a:t>— </a:t>
            </a:r>
            <a:r>
              <a:rPr lang="en-US" sz="2800" dirty="0">
                <a:latin typeface="Helvetica" pitchFamily="34" charset="0"/>
                <a:cs typeface="Helvetica" pitchFamily="34" charset="0"/>
              </a:rPr>
              <a:t>Adm. William A. Moffett reappointed as chief of the Bureau of Aeronautics of the Navy Dept. 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title"/>
          </p:nvPr>
        </p:nvSpPr>
        <p:spPr>
          <a:xfrm>
            <a:off x="457065" y="274588"/>
            <a:ext cx="8229823" cy="1143000"/>
          </a:xfrm>
        </p:spPr>
        <p:txBody>
          <a:bodyPr lIns="86367" tIns="49533" rIns="86367" bIns="49533"/>
          <a:lstStyle/>
          <a:p>
            <a:pPr defTabSz="889561">
              <a:defRPr/>
            </a:pPr>
            <a:r>
              <a:rPr lang="en-US" sz="4100" b="1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THIS DAY IN AVIATION</a:t>
            </a:r>
            <a:endParaRPr lang="en-US" dirty="0" smtClean="0"/>
          </a:p>
        </p:txBody>
      </p:sp>
      <p:pic>
        <p:nvPicPr>
          <p:cNvPr id="3074" name="Picture 2" descr="http://www.patriotspoint.org/news_events/wp-content/uploads/2011/04/admiral-moffett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719117"/>
            <a:ext cx="3771900" cy="4076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064009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49533" tIns="49533" rIns="49533" bIns="49533" anchor="ctr"/>
          <a:lstStyle/>
          <a:p>
            <a:pPr defTabSz="889812"/>
            <a:endParaRPr lang="en-US">
              <a:solidFill>
                <a:prstClr val="black"/>
              </a:solidFill>
            </a:endParaRPr>
          </a:p>
        </p:txBody>
      </p:sp>
      <p:sp>
        <p:nvSpPr>
          <p:cNvPr id="15363" name="AutoShape 3" descr="image1.jpg"/>
          <p:cNvSpPr>
            <a:spLocks/>
          </p:cNvSpPr>
          <p:nvPr/>
        </p:nvSpPr>
        <p:spPr bwMode="auto">
          <a:xfrm>
            <a:off x="-5578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49533" tIns="49533" rIns="49533" bIns="49533" anchor="ctr"/>
          <a:lstStyle/>
          <a:p>
            <a:pPr defTabSz="889812"/>
            <a:endParaRPr lang="en-US">
              <a:solidFill>
                <a:prstClr val="black"/>
              </a:solidFill>
            </a:endParaRPr>
          </a:p>
        </p:txBody>
      </p:sp>
      <p:sp>
        <p:nvSpPr>
          <p:cNvPr id="15364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25017" y="1371241"/>
            <a:ext cx="4675584" cy="5486759"/>
          </a:xfrm>
        </p:spPr>
        <p:txBody>
          <a:bodyPr lIns="86367" tIns="49533" rIns="86367" bIns="49533" anchor="t">
            <a:normAutofit fontScale="92500" lnSpcReduction="10000"/>
          </a:bodyPr>
          <a:lstStyle/>
          <a:p>
            <a:pPr marL="215068" indent="-165037" defTabSz="88956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800" b="1" dirty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 March 12</a:t>
            </a:r>
          </a:p>
          <a:p>
            <a:pPr marL="215068" indent="-165037" defTabSz="88956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None/>
            </a:pPr>
            <a:endParaRPr lang="en-US" sz="2200" b="1" dirty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lvl="0"/>
            <a:r>
              <a:rPr lang="en-US" sz="2800" dirty="0">
                <a:latin typeface="Helvetica" pitchFamily="34" charset="0"/>
                <a:cs typeface="Helvetica" pitchFamily="34" charset="0"/>
              </a:rPr>
              <a:t>1932 </a:t>
            </a:r>
            <a:r>
              <a:rPr lang="en-US" sz="2800" dirty="0" smtClean="0">
                <a:latin typeface="Helvetica" pitchFamily="34" charset="0"/>
                <a:cs typeface="Helvetica" pitchFamily="34" charset="0"/>
              </a:rPr>
              <a:t>— </a:t>
            </a:r>
            <a:r>
              <a:rPr lang="en-US" sz="2800" dirty="0">
                <a:latin typeface="Helvetica" pitchFamily="34" charset="0"/>
                <a:cs typeface="Helvetica" pitchFamily="34" charset="0"/>
              </a:rPr>
              <a:t>New landing aids are installed in Newark, New Jersey, at the busiest airport in the world, to supplement the night landing facilities already in existence there. </a:t>
            </a:r>
            <a:endParaRPr lang="en-US" sz="2800" dirty="0" smtClean="0">
              <a:latin typeface="Helvetica" pitchFamily="34" charset="0"/>
              <a:cs typeface="Helvetica" pitchFamily="34" charset="0"/>
            </a:endParaRPr>
          </a:p>
          <a:p>
            <a:pPr lvl="0"/>
            <a:endParaRPr lang="en-US" sz="2800" dirty="0">
              <a:latin typeface="Helvetica" pitchFamily="34" charset="0"/>
              <a:cs typeface="Helvetica" pitchFamily="34" charset="0"/>
            </a:endParaRPr>
          </a:p>
          <a:p>
            <a:pPr lvl="0"/>
            <a:r>
              <a:rPr lang="en-US" sz="2800" dirty="0" smtClean="0">
                <a:latin typeface="Helvetica" pitchFamily="34" charset="0"/>
                <a:cs typeface="Helvetica" pitchFamily="34" charset="0"/>
              </a:rPr>
              <a:t>In </a:t>
            </a:r>
            <a:r>
              <a:rPr lang="en-US" sz="2800" dirty="0">
                <a:latin typeface="Helvetica" pitchFamily="34" charset="0"/>
                <a:cs typeface="Helvetica" pitchFamily="34" charset="0"/>
              </a:rPr>
              <a:t>1930 alone there were some 28,000 landings and the airport handled 20,000 passengers. 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title"/>
          </p:nvPr>
        </p:nvSpPr>
        <p:spPr>
          <a:xfrm>
            <a:off x="457065" y="274588"/>
            <a:ext cx="8229823" cy="1143000"/>
          </a:xfrm>
        </p:spPr>
        <p:txBody>
          <a:bodyPr lIns="86367" tIns="49533" rIns="86367" bIns="49533"/>
          <a:lstStyle/>
          <a:p>
            <a:pPr defTabSz="889561">
              <a:defRPr/>
            </a:pPr>
            <a:r>
              <a:rPr lang="en-US" sz="4100" b="1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THIS DAY IN AVIATION</a:t>
            </a:r>
            <a:endParaRPr lang="en-US" dirty="0" smtClean="0"/>
          </a:p>
        </p:txBody>
      </p:sp>
      <p:pic>
        <p:nvPicPr>
          <p:cNvPr id="4098" name="Picture 2" descr="http://www.dewitec.de/sites/default/files/styles/colorbox/public/produkte/DeWiTec_Flughafen_NRN_TDZ.png?itok=ivlpaKJY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3795" y="2667000"/>
            <a:ext cx="4212660" cy="2369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410140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49533" tIns="49533" rIns="49533" bIns="49533" anchor="ctr"/>
          <a:lstStyle/>
          <a:p>
            <a:pPr defTabSz="889812"/>
            <a:endParaRPr lang="en-US">
              <a:solidFill>
                <a:prstClr val="black"/>
              </a:solidFill>
            </a:endParaRPr>
          </a:p>
        </p:txBody>
      </p:sp>
      <p:sp>
        <p:nvSpPr>
          <p:cNvPr id="15363" name="AutoShape 3" descr="image1.jpg"/>
          <p:cNvSpPr>
            <a:spLocks/>
          </p:cNvSpPr>
          <p:nvPr/>
        </p:nvSpPr>
        <p:spPr bwMode="auto">
          <a:xfrm>
            <a:off x="-5578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49533" tIns="49533" rIns="49533" bIns="49533" anchor="ctr"/>
          <a:lstStyle/>
          <a:p>
            <a:pPr defTabSz="889812"/>
            <a:endParaRPr lang="en-US">
              <a:solidFill>
                <a:prstClr val="black"/>
              </a:solidFill>
            </a:endParaRPr>
          </a:p>
        </p:txBody>
      </p:sp>
      <p:sp>
        <p:nvSpPr>
          <p:cNvPr id="15364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25017" y="1371241"/>
            <a:ext cx="4675584" cy="5486759"/>
          </a:xfrm>
        </p:spPr>
        <p:txBody>
          <a:bodyPr lIns="86367" tIns="49533" rIns="86367" bIns="49533" anchor="t">
            <a:normAutofit/>
          </a:bodyPr>
          <a:lstStyle/>
          <a:p>
            <a:pPr marL="215068" indent="-165037" defTabSz="88956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800" b="1" dirty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 March 12</a:t>
            </a:r>
          </a:p>
          <a:p>
            <a:pPr marL="215068" indent="-165037" defTabSz="88956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None/>
            </a:pPr>
            <a:endParaRPr lang="en-US" sz="2200" b="1" dirty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lvl="0"/>
            <a:r>
              <a:rPr lang="en-US" sz="2800" dirty="0" smtClean="0">
                <a:latin typeface="Helvetica" pitchFamily="34" charset="0"/>
                <a:cs typeface="Helvetica" pitchFamily="34" charset="0"/>
              </a:rPr>
              <a:t>1946 </a:t>
            </a:r>
            <a:r>
              <a:rPr lang="en-US" sz="2800" dirty="0">
                <a:latin typeface="Helvetica" pitchFamily="34" charset="0"/>
                <a:cs typeface="Helvetica" pitchFamily="34" charset="0"/>
              </a:rPr>
              <a:t>— The Army Air Forces School is </a:t>
            </a:r>
            <a:r>
              <a:rPr lang="en-US" sz="2800" dirty="0" err="1">
                <a:latin typeface="Helvetica" pitchFamily="34" charset="0"/>
                <a:cs typeface="Helvetica" pitchFamily="34" charset="0"/>
              </a:rPr>
              <a:t>redesignated</a:t>
            </a:r>
            <a:r>
              <a:rPr lang="en-US" sz="2800" dirty="0">
                <a:latin typeface="Helvetica" pitchFamily="34" charset="0"/>
                <a:cs typeface="Helvetica" pitchFamily="34" charset="0"/>
              </a:rPr>
              <a:t> Air University. 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title"/>
          </p:nvPr>
        </p:nvSpPr>
        <p:spPr>
          <a:xfrm>
            <a:off x="457065" y="274588"/>
            <a:ext cx="8229823" cy="1143000"/>
          </a:xfrm>
        </p:spPr>
        <p:txBody>
          <a:bodyPr lIns="86367" tIns="49533" rIns="86367" bIns="49533"/>
          <a:lstStyle/>
          <a:p>
            <a:pPr defTabSz="889561">
              <a:defRPr/>
            </a:pPr>
            <a:r>
              <a:rPr lang="en-US" sz="4100" b="1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THIS DAY IN AVIATION</a:t>
            </a:r>
            <a:endParaRPr lang="en-US" dirty="0" smtClean="0"/>
          </a:p>
        </p:txBody>
      </p:sp>
      <p:pic>
        <p:nvPicPr>
          <p:cNvPr id="5122" name="Picture 2" descr="http://www.missingaircrew.com/crew/john/jm2.gif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962400"/>
            <a:ext cx="1965847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upload.wikimedia.org/wikipedia/commons/e/e8/Air_university_world_war_II_emblem.pn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867123"/>
            <a:ext cx="3962400" cy="4076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988800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932" y="1752634"/>
            <a:ext cx="1852613" cy="399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>
                <a:solidFill>
                  <a:schemeClr val="tx1"/>
                </a:solidFill>
              </a:rPr>
              <a:t>Questions / Comments</a:t>
            </a:r>
          </a:p>
        </p:txBody>
      </p:sp>
    </p:spTree>
    <p:extLst>
      <p:ext uri="{BB962C8B-B14F-4D97-AF65-F5344CB8AC3E}">
        <p14:creationId xmlns:p14="http://schemas.microsoft.com/office/powerpoint/2010/main" val="549087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932" y="1752634"/>
            <a:ext cx="1852613" cy="399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>
                <a:solidFill>
                  <a:schemeClr val="tx1"/>
                </a:solidFill>
              </a:rPr>
              <a:t>Questions / Comments</a:t>
            </a:r>
          </a:p>
        </p:txBody>
      </p:sp>
    </p:spTree>
    <p:extLst>
      <p:ext uri="{BB962C8B-B14F-4D97-AF65-F5344CB8AC3E}">
        <p14:creationId xmlns:p14="http://schemas.microsoft.com/office/powerpoint/2010/main" val="2839382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6772881"/>
              </p:ext>
            </p:extLst>
          </p:nvPr>
        </p:nvGraphicFramePr>
        <p:xfrm>
          <a:off x="500063" y="803673"/>
          <a:ext cx="8143876" cy="5813724"/>
        </p:xfrm>
        <a:graphic>
          <a:graphicData uri="http://schemas.openxmlformats.org/drawingml/2006/table">
            <a:tbl>
              <a:tblPr firstRow="1" firstCol="1" bandRow="1"/>
              <a:tblGrid>
                <a:gridCol w="1159526"/>
                <a:gridCol w="1162616"/>
                <a:gridCol w="1165088"/>
                <a:gridCol w="1163235"/>
                <a:gridCol w="1165088"/>
                <a:gridCol w="1165088"/>
                <a:gridCol w="1163235"/>
              </a:tblGrid>
              <a:tr h="23575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600" cap="all" spc="50" dirty="0">
                          <a:solidFill>
                            <a:srgbClr val="404040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Sunday</a:t>
                      </a:r>
                    </a:p>
                  </a:txBody>
                  <a:tcPr marL="48220" marR="4822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600" cap="all" spc="50">
                          <a:solidFill>
                            <a:srgbClr val="404040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Monday</a:t>
                      </a:r>
                    </a:p>
                  </a:txBody>
                  <a:tcPr marL="48220" marR="4822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600" cap="all" spc="50">
                          <a:solidFill>
                            <a:srgbClr val="404040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Tuesday</a:t>
                      </a:r>
                    </a:p>
                  </a:txBody>
                  <a:tcPr marL="48220" marR="4822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600" cap="all" spc="50" dirty="0">
                          <a:solidFill>
                            <a:srgbClr val="404040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Wednesday</a:t>
                      </a:r>
                    </a:p>
                  </a:txBody>
                  <a:tcPr marL="48220" marR="4822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600" cap="all" spc="50">
                          <a:solidFill>
                            <a:srgbClr val="404040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Thursday</a:t>
                      </a:r>
                    </a:p>
                  </a:txBody>
                  <a:tcPr marL="48220" marR="4822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600" cap="all" spc="50">
                          <a:solidFill>
                            <a:srgbClr val="404040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Friday</a:t>
                      </a:r>
                    </a:p>
                  </a:txBody>
                  <a:tcPr marL="48220" marR="4822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600" cap="all" spc="50">
                          <a:solidFill>
                            <a:srgbClr val="404040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Saturday</a:t>
                      </a:r>
                    </a:p>
                  </a:txBody>
                  <a:tcPr marL="48220" marR="4822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3144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2</a:t>
                      </a:r>
                    </a:p>
                  </a:txBody>
                  <a:tcPr marL="48220" marR="4822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3</a:t>
                      </a:r>
                    </a:p>
                  </a:txBody>
                  <a:tcPr marL="48220" marR="4822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4</a:t>
                      </a:r>
                    </a:p>
                    <a:p>
                      <a:pPr marL="0" marR="0" lvl="0" indent="0" algn="l" defTabSz="642519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mbria"/>
                          <a:ea typeface="Cambria"/>
                          <a:cs typeface="Times New Roman"/>
                        </a:rPr>
                        <a:t>Fuel Systems</a:t>
                      </a:r>
                    </a:p>
                  </a:txBody>
                  <a:tcPr marL="48220" marR="4822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5</a:t>
                      </a:r>
                    </a:p>
                  </a:txBody>
                  <a:tcPr marL="48220" marR="4822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6</a:t>
                      </a:r>
                    </a:p>
                    <a:p>
                      <a:pPr marL="0" marR="0" lvl="0" indent="0" algn="l" defTabSz="914166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"/>
                          <a:ea typeface="Cambria"/>
                          <a:cs typeface="Times New Roman"/>
                        </a:rPr>
                        <a:t>Electrical Systems</a:t>
                      </a: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11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8220" marR="4822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7</a:t>
                      </a:r>
                    </a:p>
                  </a:txBody>
                  <a:tcPr marL="48220" marR="4822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8</a:t>
                      </a:r>
                    </a:p>
                  </a:txBody>
                  <a:tcPr marL="48220" marR="4822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53596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6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48220" marR="4822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6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8220" marR="4822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6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48220" marR="4822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6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48220" marR="4822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6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48220" marR="4822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6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8220" marR="4822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6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48220" marR="4822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0629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9</a:t>
                      </a:r>
                    </a:p>
                  </a:txBody>
                  <a:tcPr marL="48220" marR="4822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10</a:t>
                      </a:r>
                    </a:p>
                    <a:p>
                      <a:pPr marL="0" marR="0" lvl="0" indent="0" algn="l" defTabSz="642519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mbria"/>
                          <a:ea typeface="Cambria"/>
                          <a:cs typeface="Times New Roman"/>
                        </a:rPr>
                        <a:t>Chapter 6</a:t>
                      </a:r>
                    </a:p>
                    <a:p>
                      <a:pPr marL="0" marR="0" lvl="0" indent="0" algn="l" defTabSz="642519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mbria"/>
                          <a:ea typeface="Cambria"/>
                          <a:cs typeface="Times New Roman"/>
                        </a:rPr>
                        <a:t>Hydraulic</a:t>
                      </a:r>
                    </a:p>
                    <a:p>
                      <a:pPr marL="0" marR="0" lvl="0" indent="0" algn="l" defTabSz="642519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mbria"/>
                          <a:ea typeface="Cambria"/>
                          <a:cs typeface="Times New Roman"/>
                        </a:rPr>
                        <a:t>Systems</a:t>
                      </a: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11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8220" marR="4822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11</a:t>
                      </a:r>
                    </a:p>
                  </a:txBody>
                  <a:tcPr marL="48220" marR="4822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12</a:t>
                      </a:r>
                    </a:p>
                    <a:p>
                      <a:pPr marL="0" marR="0" lvl="0" indent="0" algn="l" defTabSz="642519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"/>
                          <a:ea typeface="Cambria"/>
                          <a:cs typeface="Times New Roman"/>
                        </a:rPr>
                        <a:t>Chapter </a:t>
                      </a:r>
                      <a:r>
                        <a:rPr kumimoji="0" lang="en-US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"/>
                          <a:ea typeface="Cambria"/>
                          <a:cs typeface="Times New Roman"/>
                        </a:rPr>
                        <a:t>6</a:t>
                      </a:r>
                    </a:p>
                    <a:p>
                      <a:pPr marL="0" marR="0" lvl="0" indent="0" algn="l" defTabSz="642519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"/>
                          <a:ea typeface="Cambria"/>
                          <a:cs typeface="Times New Roman"/>
                        </a:rPr>
                        <a:t>Test</a:t>
                      </a:r>
                      <a:endParaRPr kumimoji="0" lang="en-US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"/>
                        <a:ea typeface="Cambria"/>
                        <a:cs typeface="Times New Roman"/>
                      </a:endParaRP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11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8220" marR="4822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13</a:t>
                      </a:r>
                    </a:p>
                  </a:txBody>
                  <a:tcPr marL="48220" marR="4822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14</a:t>
                      </a: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b="1" dirty="0" err="1" smtClean="0">
                          <a:solidFill>
                            <a:srgbClr val="FF0000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FltLine</a:t>
                      </a:r>
                      <a:r>
                        <a:rPr lang="en-US" sz="1200" b="1" dirty="0" smtClean="0">
                          <a:solidFill>
                            <a:srgbClr val="FF0000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 Friday</a:t>
                      </a:r>
                      <a:endParaRPr lang="en-US" sz="1200" b="1" dirty="0">
                        <a:solidFill>
                          <a:srgbClr val="FF0000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8220" marR="4822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15</a:t>
                      </a:r>
                    </a:p>
                  </a:txBody>
                  <a:tcPr marL="48220" marR="4822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17875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6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48220" marR="4822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6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48220" marR="4822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6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48220" marR="4822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6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48220" marR="4822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6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48220" marR="4822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6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48220" marR="4822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6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48220" marR="4822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00170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16</a:t>
                      </a:r>
                    </a:p>
                  </a:txBody>
                  <a:tcPr marL="48220" marR="4822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17</a:t>
                      </a:r>
                    </a:p>
                  </a:txBody>
                  <a:tcPr marL="48220" marR="4822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18</a:t>
                      </a:r>
                    </a:p>
                  </a:txBody>
                  <a:tcPr marL="48220" marR="4822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19</a:t>
                      </a:r>
                    </a:p>
                  </a:txBody>
                  <a:tcPr marL="48220" marR="4822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20</a:t>
                      </a:r>
                    </a:p>
                  </a:txBody>
                  <a:tcPr marL="48220" marR="4822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21</a:t>
                      </a:r>
                    </a:p>
                  </a:txBody>
                  <a:tcPr marL="48220" marR="4822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22</a:t>
                      </a:r>
                    </a:p>
                  </a:txBody>
                  <a:tcPr marL="48220" marR="4822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46451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6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48220" marR="4822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6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48220" marR="4822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6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48220" marR="4822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6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48220" marR="4822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6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48220" marR="4822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6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48220" marR="4822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6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48220" marR="4822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00170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23</a:t>
                      </a:r>
                    </a:p>
                  </a:txBody>
                  <a:tcPr marL="48220" marR="4822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24</a:t>
                      </a: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 b="1" dirty="0" smtClean="0">
                          <a:solidFill>
                            <a:srgbClr val="FF0000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NO SCHOOL</a:t>
                      </a:r>
                      <a:endParaRPr lang="en-US" sz="1100" b="1" dirty="0">
                        <a:solidFill>
                          <a:srgbClr val="FF0000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8220" marR="4822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25</a:t>
                      </a:r>
                    </a:p>
                  </a:txBody>
                  <a:tcPr marL="48220" marR="4822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26</a:t>
                      </a:r>
                    </a:p>
                  </a:txBody>
                  <a:tcPr marL="48220" marR="4822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27</a:t>
                      </a:r>
                    </a:p>
                  </a:txBody>
                  <a:tcPr marL="48220" marR="4822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28</a:t>
                      </a:r>
                    </a:p>
                  </a:txBody>
                  <a:tcPr marL="48220" marR="4822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29</a:t>
                      </a:r>
                    </a:p>
                  </a:txBody>
                  <a:tcPr marL="48220" marR="4822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96444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6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48220" marR="4822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6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48220" marR="4822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6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48220" marR="4822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6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48220" marR="4822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6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48220" marR="4822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6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48220" marR="4822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6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48220" marR="4822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3627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30</a:t>
                      </a:r>
                    </a:p>
                  </a:txBody>
                  <a:tcPr marL="48220" marR="4822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110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8220" marR="4822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48220" marR="4822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48220" marR="4822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48220" marR="4822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48220" marR="4822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48220" marR="4822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589376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6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48220" marR="4822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6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48220" marR="4822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6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48220" marR="4822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6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48220" marR="4822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6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48220" marR="4822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6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48220" marR="4822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6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48220" marR="4822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9790" name="Rectangle 1"/>
          <p:cNvSpPr>
            <a:spLocks/>
          </p:cNvSpPr>
          <p:nvPr/>
        </p:nvSpPr>
        <p:spPr bwMode="auto">
          <a:xfrm>
            <a:off x="3118694" y="53580"/>
            <a:ext cx="2906613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95CC4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4264" tIns="32132" rIns="64264" bIns="32132" anchor="ctr">
            <a:spAutoFit/>
          </a:bodyPr>
          <a:lstStyle/>
          <a:p>
            <a:pPr algn="ctr" defTabSz="40843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200">
                <a:solidFill>
                  <a:srgbClr val="0D0D0D"/>
                </a:solidFill>
                <a:latin typeface="Cambria" pitchFamily="18" charset="0"/>
                <a:ea typeface="Cambria" pitchFamily="18" charset="0"/>
                <a:cs typeface="Times New Roman" pitchFamily="18" charset="0"/>
                <a:sym typeface="Helvetica Light" charset="0"/>
              </a:rPr>
              <a:t>March 2014</a:t>
            </a:r>
            <a:endParaRPr lang="en-US" altLang="en-US" sz="1100">
              <a:solidFill>
                <a:srgbClr val="000000"/>
              </a:solidFill>
              <a:ea typeface="Cambria" pitchFamily="18" charset="0"/>
              <a:cs typeface="Times New Roman" pitchFamily="18" charset="0"/>
              <a:sym typeface="Helvetica Light" charset="0"/>
            </a:endParaRPr>
          </a:p>
        </p:txBody>
      </p:sp>
      <p:sp>
        <p:nvSpPr>
          <p:cNvPr id="29791" name="Oval 3"/>
          <p:cNvSpPr>
            <a:spLocks noChangeArrowheads="1"/>
          </p:cNvSpPr>
          <p:nvPr/>
        </p:nvSpPr>
        <p:spPr bwMode="auto">
          <a:xfrm>
            <a:off x="3886200" y="1752600"/>
            <a:ext cx="1285875" cy="1393031"/>
          </a:xfrm>
          <a:prstGeom prst="ellipse">
            <a:avLst/>
          </a:prstGeom>
          <a:noFill/>
          <a:ln w="60325" algn="ctr">
            <a:solidFill>
              <a:schemeClr val="accent2"/>
            </a:solidFill>
            <a:miter lim="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4277" tIns="32139" rIns="64277" bIns="32139"/>
          <a:lstStyle>
            <a:lvl1pPr defTabSz="584200" eaLnBrk="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defTabSz="584200" eaLnBrk="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defTabSz="584200" eaLnBrk="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defTabSz="584200" eaLnBrk="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defTabSz="584200" eaLnBrk="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1825625" indent="454025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282825" indent="454025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2740025" indent="454025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197225" indent="454025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algn="ctr" eaLnBrk="1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922676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932" y="1752634"/>
            <a:ext cx="1852613" cy="399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>
                <a:solidFill>
                  <a:schemeClr val="tx1"/>
                </a:solidFill>
              </a:rPr>
              <a:t>Questions / Comments</a:t>
            </a:r>
          </a:p>
        </p:txBody>
      </p:sp>
    </p:spTree>
    <p:extLst>
      <p:ext uri="{BB962C8B-B14F-4D97-AF65-F5344CB8AC3E}">
        <p14:creationId xmlns:p14="http://schemas.microsoft.com/office/powerpoint/2010/main" val="1127259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5"/>
          <p:cNvSpPr>
            <a:spLocks/>
          </p:cNvSpPr>
          <p:nvPr/>
        </p:nvSpPr>
        <p:spPr bwMode="auto">
          <a:xfrm>
            <a:off x="178594" y="75902"/>
            <a:ext cx="8965406" cy="834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88735" tIns="50717" rIns="88735" bIns="50717"/>
          <a:lstStyle/>
          <a:p>
            <a:pPr algn="ctr" defTabSz="912554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800" b="1" dirty="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Chapter 6</a:t>
            </a:r>
            <a:r>
              <a:rPr lang="en-US" sz="3800" b="1" dirty="0" smtClean="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 </a:t>
            </a:r>
            <a:r>
              <a:rPr lang="en-US" sz="3800" b="1" dirty="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– </a:t>
            </a:r>
            <a:r>
              <a:rPr lang="en-US" sz="3800" b="1" dirty="0" smtClean="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Aircraft Systems</a:t>
            </a:r>
            <a:endParaRPr lang="en-US" sz="3800" b="1" dirty="0">
              <a:solidFill>
                <a:srgbClr val="000000"/>
              </a:solidFill>
              <a:latin typeface="Helvetica" pitchFamily="34" charset="0"/>
              <a:cs typeface="Helvetica" pitchFamily="34" charset="0"/>
              <a:sym typeface="Helvetica" pitchFamily="34" charset="0"/>
            </a:endParaRPr>
          </a:p>
          <a:p>
            <a:pPr algn="ctr" defTabSz="912554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srgbClr val="FF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REVIEW</a:t>
            </a:r>
            <a:endParaRPr lang="en-US" sz="3200" b="1" dirty="0">
              <a:solidFill>
                <a:srgbClr val="FF0000"/>
              </a:solidFill>
              <a:latin typeface="Helvetica" pitchFamily="34" charset="0"/>
              <a:cs typeface="Helvetica" pitchFamily="34" charset="0"/>
              <a:sym typeface="Helvetica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1" y="1219201"/>
            <a:ext cx="3937000" cy="5107739"/>
          </a:xfrm>
          <a:prstGeom prst="rect">
            <a:avLst/>
          </a:prstGeom>
        </p:spPr>
      </p:pic>
      <p:sp>
        <p:nvSpPr>
          <p:cNvPr id="3" name="AutoShape 2" descr="data:image/jpeg;base64,/9j/4AAQSkZJRgABAQAAAQABAAD/2wCEAAkGBxMTEhQUEhQUFRUXFRgXFBcYGBUWFBUYGRgWGBYVFhQYHSggGBolHRgVIjEhJSkrLi4uFx8zODMsNygtLisBCgoKDg0OGxAQGy8kICQsLSwsLSwsLC0sLCwvLCwsLCwsLCwsLSwsLCwsLCwsLCwsLCwsLCwsLCwsLCwsLCwsLP/AABEIAQAAxQMBIgACEQEDEQH/xAAcAAACAgMBAQAAAAAAAAAAAAAEBQMGAAIHAQj/xABLEAABAwIEAgcDBwcLBAIDAAABAgMRACEEBRIxQVEGEyJhcYGRMqGxFCNCUsHR8AckU3KCwuEVFjM0Q1Rik6Kz8URzw9KSsjWDhP/EABkBAQEBAQEBAAAAAAAAAAAAAAABAgMEBf/EADERAAICAQIDBgUDBQEAAAAAAAABAhEDEjEhQVEEE3GhsfAiYYGRwTJC0QUUM1LxI//aAAwDAQACEQMRAD8A5G2qvFG9axFeJoAtDBBFWHBYewpvgMh63DodCeyob8O/4H0rRljT2Tw99Qp4xhwLxUykQanU0UwFCJAIniDsaxSZoCJ9rUhSeYrzJ8NoRfc3NTiBcmgcJmhW5pgabxzoBtSHPHJWByHxp6DVazBUuK8Y9KA1wSoWk94ozN09ugmBx5Ufm52PhQAqDenmX+z50kUKc5Yex50AZWq1gCTYVjiwBJ2qt5nmJWYFkj30BtmuYlZ0psn40tipWGSo06w+XjTB4igK/T/IXgpJSd0/DhSXENFKiDwNbYHEdWsK4bHwO/47qAt1C5miWl+E+l6KBmtXkykjmCPdUKVAitTUhrQiqQe9E93f2P36yveie7v7H79ZVIUzHYeDPMVAy1Min+Ow0oSeVeZflZKhNCl9/JZmn5q4goEYcJ1KJ36xatAIj6xNG9JcxLcnQRIB9oggFJuJG0Kn04UuyTL1N4V0N6AX+vEFaErUWMMpbQQgmV/OL+iDG9F/KcOWgXWg4FDCIgrcBHXYPrlaSFC+rnIFCCDFZiHSFBMAJCbGZibk8/urRt8kgRTXJg0MUjBHD2SrBhToU72i9hg66l0lZAUpRUU6QmyFUxyQsPlCiw0hJdw7Kta8QQVLLmoNBBJClJCbrVAKe+oUSY/AL6kK7PziVFCQe3CSpJUREASkjfhQnRzI1nrHFKbQEASVmANRMbA3MH0q04bGjSz8y2YwOMuS7J0rfEGFgQdJn9YxFoWZOuWXS6mWFBKXwCNYknQtE/SSQTyNwbGgIsSyW1rbVGpCilUXEpJBvVUcSVKMAkkk2vzNX5eXpSjErcOpxhb6H1lSu2shKGFmT+kKz3xea0wDbKMQ0prDJSmX09pTwWgjDEqZfbU5KXgZuOypK5HcBRW9j4UwzFILaSOVOU4BjqGpbbC3GUOQn5UXQo4vQZMlpLPVSkSdUxuSCWr+DYUeq+TNgddjmgQt/UkMNBbShLpGqTeQR3CgKQ0klANFYHFBEgzBqxuYNoYVvQzpPzQWSVh1Ky0VKDiFqIIWe2hSQBpBHdS97LhPZoBTm+PBTpSJnckfClDLWpQHM1Zl5Vq3NRfySAdzQGmFwoTTFCYr0Jr2KhRPn2EmFjwV9hpERVzcQCCDsRBqp4tgoUUnh7xwNUg6yHFakaDunbw4fd6Uzqp4HEdWsK4bHwO9WwUBVH0QpQ5Ej31ERTDMWPnVd5kedeIy4n2uyPf6VG0gHdFN3f2P369pp0awqU9ZA+rvf61ZU1ChDgrtg70Yyo/VNAZIrskd9Ng4EglVoE1SmmIzFxPVkFSerJLcbgq3gd9V5TmKI0/OFIU2QNNvmkdU1w+ijsjupvkb/W4tGr2ZMDuro+Hy4EDS6lXeEpINtt/41SpJ7uih9I8TjVIYfacc0pKFQEiUrQkpQonTJgFQEzE0DkmbYthOlvrACUq9mSCmdJuNxJ9a6pgsGfZLwKVGfYTB4QL28v8AmJGVlBCS4DBB9kXHETPGl/IuiP8AsvP+ClZe48NC0KXKAtKezsFlRUmCNiVKMHnU2B+UNJUGypOqx7MgwZEggir60hAIgJv4Xpm0wg8E+6hg5kWHlMvoUFqW+42taoNwjWYI5lSwZ7qIThMYtxKi44dCipHZEgkaSSQLki0qm1dQThE8hRLbKQOHuoDm7eWYko0FZ0ztpG2vrImNtfajaa3GWupVOpU61rmPpOJCXDt9IATXRCE32tvtbjUCynu48uFj8DQHP8fhHlIShS1FCYgEfVEJvEmEki9BON10DH6erO21q5nicUL3oCQgVFiIoFeLFeO4iU7UBsXhI77fdU1JHXjTTDv6kg/iaAnpVnmF1J1jdO/eP4Uzgmp8LhgqQdov3zUbriUowQTYCT3VashQS3CzBTw3McKFx7aGVFIHhFyR3moMJjVpcSfZSbHmRxrNt7CqH2YMgJ1ABMC5N1Efj40lU4Sewn9o/iKsKUp5FU89qU47sKIJ8AOVFHqWz3o4okuySfZ/frK96Nbufs/vV5WzIDk7EICuZ/4obO8RfT6/ZTZoBKByAqsYh3Uoq5mhRt0PP523511JDR3LKAYj2+BERMeArlvQ/wDrbfnXSk4WP+m3Pa7aeRMi/OKGSZWCsghtGoe0LxvMpM2Mje+9FvMdYiSy3rCRCdQMgW5WiE3+6hEo9nSwbXA1ABOo9oQfAE+NGYXCBKtKWOyoJSTqSBA02iZtHuqgjZwZPZ6lvTIKpVsCIM+EC/GPOnTWABKwtltWxBKrn2UoBBFtjHhQLGGhU/JhOnSe2n2dtO+0fGiUNQlSfktjFusTCtKgQd7EG48KgCkYcwofJ0BJ0yesBkDtBQtcT8K1dw4kgYdCkyIJVBMgSYg7EnjwqJxlMH82HG2tImIIm/EzULbUAxh9MgFQCwZIIA2PAavSONATLY1LIcZb09m4VKhAi44xCY291DrSoFMMt9nbt3AJ9oWtu5bjzFaO4MT/AFXzDiAeHfxgeVEPYFokkoBJBBmZIO4N6FF7uG0pPzKE2VcKEgwdhHK1c2xCACZNdMxzLaUKUlMEBRsTxmbT3muPYzGEk0ASt0UVh06wYqtrfvc1ZejhSTQAmIw0GjsCiAR5/fR2OwoCiIrZtsCgIIrdneOcTXpTXqBUZSLM8LKSQACnYncjjVYeeuIvE++raqq5m2B0kkbG4+71qWBjkmOK0aSbpt5cPuqXMsPqTPEfDjVey3E9W4k8NleB/E+VW8J7p58aMAPR1u7n7P71ZRGTgpU536SP9VZW9DM2hFmuIAatuq330hrdxskmTsTUQRUKPeh4/O2/OustIxMCW0EwJ7UDvF+P48KN0DysIdQtQ7R2ngK6CHhokPrjVY9WZsJIjTMdpPpHOoaUq5WClT4IlpM3+kCIEceZv6UfgVukjWhKU6ZMGTqtA329r3eYil6nAA8syCB2ITPAkkenhUTeLsD1yxJsOrExaxABHpzFWiuaa2Xn/I/Lleh6kD+OB2eUJUP7M2EKJABTsY3PKN61TixAPXrgkj2L+5MiJFzG1U5lkCq16yKSNYzV2Q+okkXLcbDh2YvUAxcyoPriJMt7crafsqAfLeodxykqscJEPOCSE/0ZMnw08bn/AIqN9/sz1y4mJ0G0KTJjT5cr91UBec4iGXP1TXz7icxUSYteu049zU2sdapXZMAogG3E6RXGRl6iCeVAQsFSjcmrr0UFxVWwmHqz5MdJqFLdmrcgKHKD9lDJFh4UQ29qBHMe+LV4tqwqAGWmsQmpCK9QmjKaJbvw91QZjg0rRF54CQYI76KeQUjVG1RMHUvT51aVWZbd0U5vArWrSAZm/IcyatziYT4CjdCe8+6o8YBoMCN/HasmiDLmdzzA/erKIy1s6QOOhJPmVx7orK6mCkZ00hAbQi9pUec1FkmE6x1I4C58BUWNwakHmOB51YehjHZWrjIFYNFiwOJ6t5sDdRgVZsBju2nU8s7EgoHGSASkWkTVQLR+V4c8O19lW7A4oDfEA8QdH0YuI40DJHcYNIPXmJIko39nhHCd+/uoRWLvHXqm0gti0pCgdrfea3VmA/vA7MA9iJFvHhWvym5T14kLOrsiwCQSkco3nvqkI04yQfnyYEToEgykTEX3/wBVZh8akEjriZIN0cNRkbeXlNa/KpBIfMXX7FwmCqPIfCtQ/wBlJ68C5MhFlC1o4G/qaAldx2nd89kwodWN9oHZ2FR/KoTd5RkwDomIEnhfcVo1iLn58ERYBF72n1I99eHFwB8+JBNyjcQNIPK3HjNATNYjUTDxgzEI234xOwN6MeWNCgXjM6SerjSSSZsIuLTtagcPiu0UqeBNgBpggkAgg8dwRTVrGJ0kHEAwST2e4EDuA386ATYl8FCh1uqUkAaNMkCSZA7jVG6P4ILMEbyKv2OcspJd1GCQCiCZBsDz3qj5E7pPnNQorxWW9U4pJ4GPuqfDpg096TthSkuD6Sb+I/hFKEptQB+DxPaI/G1WVxMiao6XYX6VcsK+Cn1oCBbdesWJopaah01CkONXCTEzwmhm7KQv6yb9xBIPlEUY+jUUjzPlWYnCkIB4A/GLz5VVxRGbSaGxYJAAkkm1GIFhULphSTEwayisOwGH7SxySgDyBrKOy/SoE847udZW7Zk5YzmYXCVBKRFzwNPOj7yUr0JiFC0VSxVn6HIMrWowhI3O01CltU2NSFkgaDMmwA40xbz0L7CHm4tEJO3Hj6fgDmvSbPS6dCLNg/8AyPM91GdAtClOTuNJHvoDoGOzENABTzYkdnsxECDxjlQq+kLd4fb9q1vo3tvv7N+41V/yh4cFlCx9FUeornLz1qoO1fzja1CX2yniBYk+PvqdXSXDR/Sp9a4SzcimbmC4R7STHiOFCHXz0nwv6VPqKz+c+F/Sp9RXCMQ1pNRRQHe/5z4X9Kn1FWHLc8YWkKStJtvafXyHpXzK2yVbCrf0PxfV9k8ZFAdU6QZ6yELSFiSCN655ljlxSzP3QVzXuXYmoUtOLXKAD5UsKoqVeJ7NKsTiwDQHmIxACx5U5wObwImqRi8XCt68w+NUow2FLPJAKj6JoDo7edDnXn8rid6qWCyjMHPYwmII5qQWx6uaRT7CdB8yWJUhtr9d1Nv8vVXKWXHHeS+5pRfQc5djQtZE8Ld0/wAYpjisT2dBA1HkZ4zJ8eVCZP0NWyuX8UwLXSJJv3qI7+HCrUx0ZbBkqUfQfZXCXbMUefka7uTEjbcAVBjG+I4VcUZU0Poz4k0pznDpDgAhI0C3M6lfwqYu2RyTUYplljaVsXZStHaseHLvrKLwGGAKvL7ayvZ73ORyHLMIXXUI5m/hxq8u4NlZVh0jShCQVaTHaO0xvtSLo0ptltx5Sk69kpkT6V50YcedfWG0LdK7kISVEX3J4DvNUoSjoukpUibkzq4gC/wpT0WSprFqaVZUFJ8QZEfjjXT8ryR5BBeCUGCNJWgrv3JJ4TSnot0NLLzz7q0uK1FKCNR0ySVTqA7UaRbvrdfDZzt6gPHYUYlC2dQ5KiCUEQbjgY5865JmGHU24pChCkkpPl9ldxzHKynF4d9Nplp7/EkgqbJ5lKgQO5Zrl/TJhs4x8oIKdZ9RAV7waUtN/MW9X0Kwg1b8O2XcOCPaTC0/BQpA3g52vVpypfVtMA7aFg+Bdc++smyuZnhZB5g+43H2UpDJNXTE4cao4G33UtXgoJoAPKsLe/GpnBoVbgZohMJvQGZ4uTagNcwxeo1PgX7UnNT4d2KAeOY+1PvycZdh8W8+MSkKS2hKkgrUgSVEGdJE7VRH8RTr8n2EbexiUPNpdRpWdKgSCQkkbd9c8kHKLSdfMqdM687hMoYBIGAbXB0qX1KlA8LqJNAv9MmEJA+XYVu2zLTjgmeEC4jwrMPlLaTbLsKkWvpQriJIlM7SaEyk6MZmPVJbSQrDaQQlKUjq+0IG0idq8i7Cv3Sb9/Ozfe9Ebu9NGFnsYjGOiTZnDlNuABMX2vQ7nSNKUrWcHma0hJ1LelCQkgpJ1Xiyj607GY4j6TuHSIOyuPCQT40qz/MvzPEJcxDLilNwkJWgHvASDKprouyY0vf4J3jI8qxzriEqYywFBHZWt5J1R2SSk6eI9RVrYxeLUkFaG2zxAKTHnqNU/o/mrIwTCFYlpladRu4kKBKnAApBMx2gY4wKNLzS9KRjZVP0VkqVcnZPG/urX9rifFomuRZT8oO7qR5j7EfbS1KyolSiSdpJJ2J2naocE2htWrrXFGI7SXVDvNk7/eedSYTa/wBo4k7VVihBpxSGpvcYYAe15fbWVmAQO1bl9tZXTiQ5hi8pDTSSQCqbmrh0Hz7qcMWm0oBUohR0q1kkKI7SSPopMcr7capnOYBxuUnep+h6VadRBgvJCTBgw0/MHYx/zUyXobQW5eOioSkXVYOGVEyTE3J4k86fZXnmGWpbIUNQWrmFG++k+0O8TVbyj+jc/XV8TQeLycLGqOJIPEGTcEXBr1SdxTOMNy95jh2wguKUNCApZVwASkqk+EV85Z1HWOQdQ1rgjYjUYI8d66YrN32GnEvaX2tBSUuEhatXZCdSfbF7g8JvXMs3UkrWUJKUFSihJM6UkkpTPGBAq4thMteJwaIAS2hNhJCQD4W+FQ4rDwlruQr3uLpd0jzN1t0IQvSNCTEJ3lXMSNhb7ZodWPdWlkBSyoJUHISdy4opuBGxG1ePDwgjtLcJedix8qAexdWXKsMkwXEg/rDvjj32qxfyPlro+fQgd6NSFWMf2e97eNq3rj1JTOf5XkuIxaXFNaAlv2ipWm54JEEk/fVZxiClakq3Bg8q6DmuQlpxTWAxEYZYOorKy4hRlKtISgagYSBeSZE2qnZz0few41qKVokDUkkm8wSCNpBEzcgxMU7yD4JimLEVijUQVW2qtg1NGZaogkgkW4WNCkURgNzUYDm2lLWEi5JAEnjTLDdFMS7HVNBztESCnSkAxJJ28N61yEfneH5F1FjYRI3rtf5ScrZay3EFtASQgxBiCtxKlK8Z91tq8+WbiuBpI4Pj8rcYWEOo0KKQsA6bpV7KhHnUbYrUkm5JJ5m59a2brqrriQPwuBKk6yOz1iEi4urWiBHK4k1Z8t6P4tYQ4yytYCrKSCRKTz5bVnQfK0PtKSsGA6kza+lSF6fAlInnNWHpYx1TKyhS0nSAAlRATAMQNgOJ5xXzp9vjHP3PP/h3WFuOoYMOahcEEEhQNilQJCkkcwQRW57uH8f41XehuPKwtCySqdYJ3M+17/jVlHG8bc++vatzkF5evfy+2srXLkb8TabxzrK2mRxOLhzsEVfsvYPZ7atKENFKLaQVMJJ3H+NXhxrnijvXSMEd/wDtsf7Df4954VjtLaxuhHcdZYpCUlJUZJJPnfj40ewtKAQVCN5Jgd+9U/OHyhpaxugavIXPuv8AHeKQfzutCjvXp7NkWbFx5HGcdEuBv0szkvPK6uzKRoRaOsN9bl+HAdyZ41W0sKdJAgQJUo2SlI3Uo8AKnx2ZIUCb/j8fGnqsMGsG7zLS1LNrnQePdMd3ibb7RmWCCS3ZiEZTlbNMzz9LZQGwFlQmZgBPCCOO8RtfjWmLzlxLSFgJlSSeNoWtNr2sPKTxvQGPyx0pw6QmdCVA3AAJ02ub7GjMXlTimWkwJCDMkcXHDvXHH2TGltZqWV3uNeiuHxGJguKSgHbSmCBw3O8WHKfGrVj+hZWypTT7jZuAqGzBiBKdO3CxkDaKS9HcaEVcMJjW3JHWobtJKyQLRPCDuLEivlzUu8ajEzCblzOJs4rFJOKQ+6vW1oFjABKwiUxFim3gYo3P3CrLgVEqPWJubneAZ4WESbmIEAGZ+mOYJbxS0YdQUFgdY4UCVEbBBULDiY4gXtUGfqJy6T+lTwFpPIQEzHiY4AX+lKPwRdcbR0g239Ckg1vNRit66GiYDY0XgGZXp2kgTykxNDsiUnug/fTBlJAStNiIg8iDY1GU650M6KMowhceKFYjUlTYChKYPYgA3JPC+1F9PMyWvB41M6kQpQ4FP5wEISQb7IWfPbaq90c6YIOAfQ+U/KUJJYcKAtRNygSQfZUTE27Rqu530vxbzfVPFpQeaBcVoCVnQCpPaSQNxy4mvLlg5L4FzV348fL8FvjxKxTvovkK8U+G7pTutR7ISN7ki1pM8h4UiNdP6PZiy6NKCohIScQlADa1tAAOJBCu12oUQACQkxe49FW6uiN0rJsuw7WWOoaddTDyUuIV2ikgkwJKRG3Eca16aZ3h3UOJaeQtUTpSoao8N4rT8qJYOJy/qpnqTbtABrsdT/5OM2vXPHWwnFOBJBAQ4JBMHa4JvFeCf9MxvN/cW7X2Ose0SS0UPsmxnVOoXwBhX6psfv8AKuiqX2VHuFctbq6ZJj9eHIJukaT4X0n0+FeyjFlkyx4X8B9tZQeXOQkd6QfKVVldO6QeVs5E+YrouFP+2x/sN/ju9K5u+a6Kwf8AbY/2G/x3eMVw7V/jYhuLelmL0slsXW52QO76R8h7ze+yrK+iYWz1jqiCqeqbSUghI3cWVbgnZI7zyBPxmC67HNIO3VyrhYFUgd+3/M09ewvV6LglaVKOmyRBWnshJMC09xJ410xR7rBFr9zOM56ptdEcuzpr5OrqnOGqDFiJsQRI8gbVZ2syS9gXSCNSWVpXtYhBE9wPDxgXk15iMjTjcWtC3DDTZ0pCUpIKkgSCFSdJvEQLDxB6LstjD4tKULO6SC4m50kWITABkiZO9tzWc+qeKM5Loag0pNItWIbjRwlIPrWiV3Xfgn96rflGHSpMlKZ6po7A6SQqQJvuIvyoENfPYi36P/6mvo4pVGvH1PLkhcr97FRcaMykqSeMCx8qHxbrgT2lK5cvfFWrFt0rcRwN6kseNvU0YUH1K+0lKrESO+D9lSdKmgnL4AsHU98ST6THeTHAC7BWWGZQD4eU2PhfwoPpmkjAJmQesRvFp1KH6sgTAubEwAmePaZRail1PRgi034HPRUgqMVIKwdg3K0yojmCKb5W1qaWniKT5WqFjyNWTK06XXE8DUexUBYBBKtIBJuABvJsI84orHYbShrrArUWF9XyQUqdQUlPHVpJBG2sG9S4FOjEHuBI8gSL+MVY+lWIHyVlGmSDqB5XM35XNSNu0GB4fIsEcOwpwOoUtpJUtCiRqhO4MgEk7AcDQ2KwQy9TWJwzxcBWUwpI5GZIMKG4IgbmleH6RPtAIBQtCeyApIgAWEEQfU15m2e/KG0oLYRpVqsqUmxFkxb1NTg0CTpT0jXiVNPBKUKbQW0pSOyAm4sSee3dWmd4RKMa6EglIbSpMngtptZJPGCo+6gXcMSEpPCVEctUW8YAppnqJdZVElWDZn9ZLekn/R7q0l/5/cnM1bplleIKXAOCwE+e6ft9aV4ZVHBq6b7X8xesLc0dAwY7Sh9VKE+gP31la5E6FpKuJgnxvPvrK6WZo5fkmWnE4hDQMAmVq+qgXWrxjbvIq9OqT1jhRZEpSjuShKUC/GIiftqh9HseWnzBA1tqQCbATBknl2ac55n7bTRSy4hblkiCFFPNRja0+Z5kkeXtFySguZuPUbZDmCDj0g8UqbSe/wBryFiPMU0xrRQGUndLbgO/Bx4Ta/n323rlGAecS6h2SVJMjlMEbU5T0ixIWVSFAkkJM9md9JFxx9TETXomvgjBcmjlp4t9Sx5Vg+rxisSStYKCAhCJIslN1SBw2E8uFDZZ0eW0844krhxStSFIShIklQghZJIkptEyRbcKWOkj5K+t7QUmEgE9gmZIvMn3Rak7yMQoSp103j2lC4EbAx3VKuCg9vfiKd6l79Dp+BxLrU6FJTq0zJQqZkJMDz25ACACa8xmaKCNS3RAlSlcAkbEwBMwTAjV3AE1QP5w4oACEbAElJlXAk3iTxttawtQmNxuJeTpcXKdyAEpBg3JIEnh6DlXFQklpXBeLN1bt+g+d6cNnZt5X62mDeb3uOOwmwskQRXunSr6WBx9pczPMBN+Z52HsjTQODwCNlIVvFiOUnfupk3lmGN5xInSY0Mq9qyfpiq4Y+fqatgTvTrEH2UNDfcLWb85UJk3NrwJsAKT5xnj+J0h1QITcJAgTxVxJJkySb+lWBeU4XicURCjPVYbZJg367n61j/R/A6UQrG6ipQWAnD9mACJ1ORtOxPfFaj3a2ojsporarSMlwXPH8PoYT6W39pWHKcDzzDj9HCcLfXrprj1M0yu4FULHpVmQqHEK5ge61Rpy3AAj/8AISDywnj9anScPhCEkIx5g27LHxmjlHqhYvxhSl1ClDszCuccweFOc6aCmQQ6CgC08jyI3PdUWL+SKEFGMPkyDQK8LhIj89A3v1R+ArHG+EiOSZXnxJJ5kn1qJIp87gcMr2Xyk/40ge+w99eYvo4sJltQUYuDY/snbyNdljbXAjyRW/ANybABzUNiVWm8RzqfpBgbMwQSlGjusVKHxI8hztD0fxYbbXNlDcQeydr+P43rwuFSQ5cpAJF5EmRA5XrGqkboUtLvw34beVMS5IHuNKArtHbgLbWAFFtO8Kyilp6JYqOtBJtp779qayl/Rlfad/Y/frK2QqD7QNaMYYTUinKxhyFDxoApLN6Pawki4kVo9wo3CvWoAcMgbJA8bmnPSzJi0wkAEEvFPqtQTHl8Km6LY3CNrWrFpSsADQFexMnUSNidonmaddOM0S9hmihQMradYVBUCSsHqykXUCZFuVW2yUkVzLcnIZGrfq8Srv7C8Okb/r0yd6NtlREabu7W/o8U20Byjt7cad5KyteGSp0ALLWKChoU3Gp7DAdhdxZI3+2mz2FlR29p/wD1Y9lX7tWiWUjE9GlIQtQUCkBwE7kDry0tXZmVHTtwoLqTMi11KHZcgGNLY9nYD31cekeG/NMTCtEod7QJBTqxzi5kbVy75If76v8AzXPvrKwwe6I5S5MsAwQ2kwNAshRsm8GY3Vel5yh1Kj1agpB1GFhQKSoyqCAbGl/yU/31f+a599Z8kP8AfV/5rn311UMaVKC8/wAmPivjJ+RacuytgAF9LqlWKtKiEA90QojvonF4bBhPzeGWtUQNSnEpHj2r+FU35If76v8AzXPvrPkh/vq/81z764ywRlLVx8LdeR0U2lX4HjacUieqCGxMwlCbftb++ul5Q87pY1GT1eG195+TvlZ8SdNcVVk6SZOJJJ4lxRJ99di6Pt6EYYJUD8zhUk7yE4R+/dNr1XiindKyJ9CnBBdQFpvPMQZFiCOBBkEd1KsW+to/ONKj6w2+731ecRhmkPkNmQpGpwcEqBCUHxUAqf8Atjnf0tIr5sqxTcUbWVXWWKl5P7r82c0x+KQ42pKE9olPaMWSDJ24khPlNKnGlEdpRUe8k/Grb+UxCW2cOUQkqecClAAEwhEAkbi5qipxSiLkxz+ya9uNtxTR3UsDXCL+9heFxCm1Sn04elG4nN1qTpSNIi8Wn7hSpDoqYLFbcU9zgbtWrZx6owsVo4atAsvQ9Ul79j9+srToZu9+x+/XlaBViusSqtKkS1zoQch2Ug91E5cNZjUhP6ytI9aVMmBFF4B9pKwXkqWjiEmD5XHxoUaP5c6D7OpJI7SCFpv4bedW78qeYBJ1ACA5IUBtofWFJnxRMfeaAy3BZO+62cPjnsM5rR826k6VXHYCiADO3tnej86yN7EvDD4V3CPlKVudop6ooL7pCEwlQ1p6xKf2TetPTyMLVzoHynO1O4YLSSR1ON48W14RfKb7cfKnGNxpQpZUSAFYm5IA7OKZeTM7SNV9joNxxUOdGs4aAQ3gkaAVkJafw6UjWADuEncAmN4FAno3m59rLlmyEmX2JISdSpOr6Rie4RXOUmtl6G6XUbZpmja0OM3VrUps2BHaeW+CQsQRpMkRbyqqDCYeJ6pHshX9Fh/pK0o/s91b08b6K5mQS6wwxIcku4psXcPaV2ArZPZFDYjLilRBxeV6gqdKcU6vTCdKEnQwY07+Ncu8zrkvIOEXzYvOFw1/m27at2WY7NlGQnabbUE9iMOFFKcM25pMKIaZCQYnTKwmTG/Kp3gALYnALACR2X3jZJlW7A9o3Napw6A2kjEYJJV1moKdUgAlQJUk9WSZB4gR312WfJVOK9++hjulf6mM8ryzDPAQnBpJF0lDWsHkQRB8iRRuK6KoSJbbwrn+Hq2gT+ra9VxWHST/AFnLd5/rC+UAf0PCozl6T/1OWnYf1hXD/wDVxrnJ5nK1wXSl68GbShVc/Fmz7TQJCsGAeI6sj3AWrpWR43ssBKSgFvCiIiAWcQ0lMEDZSdp+lXPcKXWxDeOwCRyGKOnn7JbimLWd4tMRjctsQRL6LaSSn+z4aj61q8l7eZkMYxJbRJJUo3UqI1KgXjgIAAHICgMVj8Usw2Utp5nf4H4UItbyrnE5cf8A+of+lRlp4/8AU5env+UT7gmvPHs2Vu5I1HNDH+mKb6y4+W3qCZ2y+Gi4851qUKSNOonSVyNYSYAFgCd+0KRnHII2Phb8RVnXlTKgflGPC0mJQykkGCD7XakSBw4UZjGMuBT1bKVKVEBGpIE7auA8Ir2w7M9NyaX1NP8AqeThGr8I0vwUEIUTITA5CpNChwNWR0NpVdJAgG1wAR60QGG1CRcVxlOuRErKmSa811Y3sCn6oNDLyxP1D5E0U0HFoM6Eru94N/8AkrKYdEstCS7Gq+jlw193fWVvUjJS0mpAsChtVZNUBBerzVzqHVXhVQHrioII3BkeVH4vNkOj51nUrtGQtSU6lKnVpHISAKXTWVlxTLY0GfR7LagJkDrnCI0wE+E376hcznUIU0lVkjtKUqYMk350DWQKmhe2xZKrGjgwwN/oDj93Ctv5Td+jpTsYSkAW23moK9FXRHoLPFvuK3UT7vhUfU0QCK2SRIq1RDdvL+yFSASeNO8JlohMjcIvfjr+4etMstylvTqg3TzJHC8HjRSWSIANpSPTUD7yPSlloUIwKYHZ4Dn+iKuXO1evYMWGie0Rb9VBm4jjRxcUAJ3gT49Qr7UmhMxxaoEA/wBJHKxbaUD76Fo0TgU/o1eqP/aljoIUYUgQSItIg8e+mSXuaj9lTN4UrvpnvIHxNdHBxVtpHLWnwQoDivro91E5etRdbGtEa0zATJuKafyUfqo933Vo3gVJcQoITAWkmybQRcEVjXB819zVPoyZpgKUQoiyG/G6BM1N8mSggpIuYKefePDj3eVB4ll8qAQkRoQLkAAhIB+FFMYQpupQKuJ+wchXHJkilVm9EnsgnSK16sVC6uONDnEnlXFOzLg1uWTIGx2/2f3qyg+jmIJ6yRHs8R/irK6xXAlHL9VZqrNB5H0NZoPI+hruUyayazQrkfQ1mg8j6GgPZryazQrkfQ1mg8j6GgM1V7NeaDyPoazQeR9DQGaqzVWaDyPoazQeR9DQHuqvdda6DyPoazQrkfQ0Axy/NloJBW5BEbk6b2MHh4Uzbzw2+fHDdH+Kf4+cVW9B5H0NZoPI+hrLRpSLJ/LJP9sBt9EW358gY8TUT2Y6hBf5chFhO29gAO+kGg8j6Gs0HkfQ0p9RY2bxWgyh1Mx9LtnafpSN7TRJ6QOj+1bP7B+ykGg8j6Gs0HkfQ0cVLfj9EROth2vpC7+lSPBs/aKiVnjkz1qz4JAFtpE0p0HkfQ1nVnkfQ0UEtl5IWxwvPybwSfIeGxqJeerOw99K+rVyPoazq1cj6GmhECXsxcUfaI7hb30Op1R3Uo+Kia86tXI+hrNCuR9DVoFo6Cbv+Df/AJKyvegqDL8g7N8P+5WVQf/Z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28575" y="-1951038"/>
            <a:ext cx="3133725" cy="4076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1457" y="1244601"/>
            <a:ext cx="3833812" cy="4982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666371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5"/>
          <p:cNvSpPr>
            <a:spLocks/>
          </p:cNvSpPr>
          <p:nvPr/>
        </p:nvSpPr>
        <p:spPr bwMode="auto">
          <a:xfrm>
            <a:off x="178594" y="75902"/>
            <a:ext cx="8965406" cy="834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88735" tIns="50717" rIns="88735" bIns="50717"/>
          <a:lstStyle/>
          <a:p>
            <a:pPr algn="ctr" defTabSz="912554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800" b="1" dirty="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Chapter 6</a:t>
            </a:r>
            <a:r>
              <a:rPr lang="en-US" sz="3800" b="1" dirty="0" smtClean="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 </a:t>
            </a:r>
            <a:r>
              <a:rPr lang="en-US" sz="3800" b="1" dirty="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– </a:t>
            </a:r>
            <a:r>
              <a:rPr lang="en-US" sz="3800" b="1" dirty="0" smtClean="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Aircraft Systems</a:t>
            </a:r>
            <a:endParaRPr lang="en-US" sz="3800" b="1" dirty="0">
              <a:solidFill>
                <a:srgbClr val="000000"/>
              </a:solidFill>
              <a:latin typeface="Helvetica" pitchFamily="34" charset="0"/>
              <a:cs typeface="Helvetica" pitchFamily="34" charset="0"/>
              <a:sym typeface="Helvetica" pitchFamily="34" charset="0"/>
            </a:endParaRPr>
          </a:p>
          <a:p>
            <a:pPr algn="ctr" defTabSz="912554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smtClean="0">
                <a:solidFill>
                  <a:srgbClr val="FF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TEST</a:t>
            </a:r>
            <a:endParaRPr lang="en-US" sz="3200" b="1" dirty="0">
              <a:solidFill>
                <a:srgbClr val="FF0000"/>
              </a:solidFill>
              <a:latin typeface="Helvetica" pitchFamily="34" charset="0"/>
              <a:cs typeface="Helvetica" pitchFamily="34" charset="0"/>
              <a:sym typeface="Helvetica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1" y="1219201"/>
            <a:ext cx="3937000" cy="5107739"/>
          </a:xfrm>
          <a:prstGeom prst="rect">
            <a:avLst/>
          </a:prstGeom>
        </p:spPr>
      </p:pic>
      <p:sp>
        <p:nvSpPr>
          <p:cNvPr id="3" name="AutoShape 2" descr="data:image/jpeg;base64,/9j/4AAQSkZJRgABAQAAAQABAAD/2wCEAAkGBxMTEhQUEhQUFRUXFRgXFBcYGBUWFBUYGRgWGBYVFhQYHSggGBolHRgVIjEhJSkrLi4uFx8zODMsNygtLisBCgoKDg0OGxAQGy8kICQsLSwsLSwsLC0sLCwvLCwsLCwsLCwsLSwsLCwsLCwsLCwsLCwsLCwsLCwsLCwsLCwsLP/AABEIAQAAxQMBIgACEQEDEQH/xAAcAAACAgMBAQAAAAAAAAAAAAAEBQMGAAIHAQj/xABLEAABAwIEAgcDBwcLBAIDAAABAgMRACEEBRIxQVEGEyJhcYGRMqGxFCNCUsHR8AckU3KCwuEVFjM0Q1Rik6Kz8URzw9KSsjWDhP/EABkBAQEBAQEBAAAAAAAAAAAAAAABAgMEBf/EADERAAICAQIDBgUDBQEAAAAAAAABAhEDEjEhQVEEE3GhsfAiYYGRwTJC0QUUM1LxI//aAAwDAQACEQMRAD8A5G2qvFG9axFeJoAtDBBFWHBYewpvgMh63DodCeyob8O/4H0rRljT2Tw99Qp4xhwLxUykQanU0UwFCJAIniDsaxSZoCJ9rUhSeYrzJ8NoRfc3NTiBcmgcJmhW5pgabxzoBtSHPHJWByHxp6DVazBUuK8Y9KA1wSoWk94ozN09ugmBx5Ufm52PhQAqDenmX+z50kUKc5Yex50AZWq1gCTYVjiwBJ2qt5nmJWYFkj30BtmuYlZ0psn40tipWGSo06w+XjTB4igK/T/IXgpJSd0/DhSXENFKiDwNbYHEdWsK4bHwO/47qAt1C5miWl+E+l6KBmtXkykjmCPdUKVAitTUhrQiqQe9E93f2P36yveie7v7H79ZVIUzHYeDPMVAy1Min+Ow0oSeVeZflZKhNCl9/JZmn5q4goEYcJ1KJ36xatAIj6xNG9JcxLcnQRIB9oggFJuJG0Kn04UuyTL1N4V0N6AX+vEFaErUWMMpbQQgmV/OL+iDG9F/KcOWgXWg4FDCIgrcBHXYPrlaSFC+rnIFCCDFZiHSFBMAJCbGZibk8/urRt8kgRTXJg0MUjBHD2SrBhToU72i9hg66l0lZAUpRUU6QmyFUxyQsPlCiw0hJdw7Kta8QQVLLmoNBBJClJCbrVAKe+oUSY/AL6kK7PziVFCQe3CSpJUREASkjfhQnRzI1nrHFKbQEASVmANRMbA3MH0q04bGjSz8y2YwOMuS7J0rfEGFgQdJn9YxFoWZOuWXS6mWFBKXwCNYknQtE/SSQTyNwbGgIsSyW1rbVGpCilUXEpJBvVUcSVKMAkkk2vzNX5eXpSjErcOpxhb6H1lSu2shKGFmT+kKz3xea0wDbKMQ0prDJSmX09pTwWgjDEqZfbU5KXgZuOypK5HcBRW9j4UwzFILaSOVOU4BjqGpbbC3GUOQn5UXQo4vQZMlpLPVSkSdUxuSCWr+DYUeq+TNgddjmgQt/UkMNBbShLpGqTeQR3CgKQ0klANFYHFBEgzBqxuYNoYVvQzpPzQWSVh1Ky0VKDiFqIIWe2hSQBpBHdS97LhPZoBTm+PBTpSJnckfClDLWpQHM1Zl5Vq3NRfySAdzQGmFwoTTFCYr0Jr2KhRPn2EmFjwV9hpERVzcQCCDsRBqp4tgoUUnh7xwNUg6yHFakaDunbw4fd6Uzqp4HEdWsK4bHwO9WwUBVH0QpQ5Ej31ERTDMWPnVd5kedeIy4n2uyPf6VG0gHdFN3f2P369pp0awqU9ZA+rvf61ZU1ChDgrtg70Yyo/VNAZIrskd9Ng4EglVoE1SmmIzFxPVkFSerJLcbgq3gd9V5TmKI0/OFIU2QNNvmkdU1w+ijsjupvkb/W4tGr2ZMDuro+Hy4EDS6lXeEpINtt/41SpJ7uih9I8TjVIYfacc0pKFQEiUrQkpQonTJgFQEzE0DkmbYthOlvrACUq9mSCmdJuNxJ9a6pgsGfZLwKVGfYTB4QL28v8AmJGVlBCS4DBB9kXHETPGl/IuiP8AsvP+ClZe48NC0KXKAtKezsFlRUmCNiVKMHnU2B+UNJUGypOqx7MgwZEggir60hAIgJv4Xpm0wg8E+6hg5kWHlMvoUFqW+42taoNwjWYI5lSwZ7qIThMYtxKi44dCipHZEgkaSSQLki0qm1dQThE8hRLbKQOHuoDm7eWYko0FZ0ztpG2vrImNtfajaa3GWupVOpU61rmPpOJCXDt9IATXRCE32tvtbjUCynu48uFj8DQHP8fhHlIShS1FCYgEfVEJvEmEki9BON10DH6erO21q5nicUL3oCQgVFiIoFeLFeO4iU7UBsXhI77fdU1JHXjTTDv6kg/iaAnpVnmF1J1jdO/eP4Uzgmp8LhgqQdov3zUbriUowQTYCT3VashQS3CzBTw3McKFx7aGVFIHhFyR3moMJjVpcSfZSbHmRxrNt7CqH2YMgJ1ABMC5N1Efj40lU4Sewn9o/iKsKUp5FU89qU47sKIJ8AOVFHqWz3o4okuySfZ/frK96Nbufs/vV5WzIDk7EICuZ/4obO8RfT6/ZTZoBKByAqsYh3Uoq5mhRt0PP523511JDR3LKAYj2+BERMeArlvQ/wDrbfnXSk4WP+m3Pa7aeRMi/OKGSZWCsghtGoe0LxvMpM2Mje+9FvMdYiSy3rCRCdQMgW5WiE3+6hEo9nSwbXA1ABOo9oQfAE+NGYXCBKtKWOyoJSTqSBA02iZtHuqgjZwZPZ6lvTIKpVsCIM+EC/GPOnTWABKwtltWxBKrn2UoBBFtjHhQLGGhU/JhOnSe2n2dtO+0fGiUNQlSfktjFusTCtKgQd7EG48KgCkYcwofJ0BJ0yesBkDtBQtcT8K1dw4kgYdCkyIJVBMgSYg7EnjwqJxlMH82HG2tImIIm/EzULbUAxh9MgFQCwZIIA2PAavSONATLY1LIcZb09m4VKhAi44xCY291DrSoFMMt9nbt3AJ9oWtu5bjzFaO4MT/AFXzDiAeHfxgeVEPYFokkoBJBBmZIO4N6FF7uG0pPzKE2VcKEgwdhHK1c2xCACZNdMxzLaUKUlMEBRsTxmbT3muPYzGEk0ASt0UVh06wYqtrfvc1ZejhSTQAmIw0GjsCiAR5/fR2OwoCiIrZtsCgIIrdneOcTXpTXqBUZSLM8LKSQACnYncjjVYeeuIvE++raqq5m2B0kkbG4+71qWBjkmOK0aSbpt5cPuqXMsPqTPEfDjVey3E9W4k8NleB/E+VW8J7p58aMAPR1u7n7P71ZRGTgpU536SP9VZW9DM2hFmuIAatuq330hrdxskmTsTUQRUKPeh4/O2/OustIxMCW0EwJ7UDvF+P48KN0DysIdQtQ7R2ngK6CHhokPrjVY9WZsJIjTMdpPpHOoaUq5WClT4IlpM3+kCIEceZv6UfgVukjWhKU6ZMGTqtA329r3eYil6nAA8syCB2ITPAkkenhUTeLsD1yxJsOrExaxABHpzFWiuaa2Xn/I/Lleh6kD+OB2eUJUP7M2EKJABTsY3PKN61TixAPXrgkj2L+5MiJFzG1U5lkCq16yKSNYzV2Q+okkXLcbDh2YvUAxcyoPriJMt7crafsqAfLeodxykqscJEPOCSE/0ZMnw08bn/AIqN9/sz1y4mJ0G0KTJjT5cr91UBec4iGXP1TXz7icxUSYteu049zU2sdapXZMAogG3E6RXGRl6iCeVAQsFSjcmrr0UFxVWwmHqz5MdJqFLdmrcgKHKD9lDJFh4UQ29qBHMe+LV4tqwqAGWmsQmpCK9QmjKaJbvw91QZjg0rRF54CQYI76KeQUjVG1RMHUvT51aVWZbd0U5vArWrSAZm/IcyatziYT4CjdCe8+6o8YBoMCN/HasmiDLmdzzA/erKIy1s6QOOhJPmVx7orK6mCkZ00hAbQi9pUec1FkmE6x1I4C58BUWNwakHmOB51YehjHZWrjIFYNFiwOJ6t5sDdRgVZsBju2nU8s7EgoHGSASkWkTVQLR+V4c8O19lW7A4oDfEA8QdH0YuI40DJHcYNIPXmJIko39nhHCd+/uoRWLvHXqm0gti0pCgdrfea3VmA/vA7MA9iJFvHhWvym5T14kLOrsiwCQSkco3nvqkI04yQfnyYEToEgykTEX3/wBVZh8akEjriZIN0cNRkbeXlNa/KpBIfMXX7FwmCqPIfCtQ/wBlJ68C5MhFlC1o4G/qaAldx2nd89kwodWN9oHZ2FR/KoTd5RkwDomIEnhfcVo1iLn58ERYBF72n1I99eHFwB8+JBNyjcQNIPK3HjNATNYjUTDxgzEI234xOwN6MeWNCgXjM6SerjSSSZsIuLTtagcPiu0UqeBNgBpggkAgg8dwRTVrGJ0kHEAwST2e4EDuA386ATYl8FCh1uqUkAaNMkCSZA7jVG6P4ILMEbyKv2OcspJd1GCQCiCZBsDz3qj5E7pPnNQorxWW9U4pJ4GPuqfDpg096TthSkuD6Sb+I/hFKEptQB+DxPaI/G1WVxMiao6XYX6VcsK+Cn1oCBbdesWJopaah01CkONXCTEzwmhm7KQv6yb9xBIPlEUY+jUUjzPlWYnCkIB4A/GLz5VVxRGbSaGxYJAAkkm1GIFhULphSTEwayisOwGH7SxySgDyBrKOy/SoE847udZW7Zk5YzmYXCVBKRFzwNPOj7yUr0JiFC0VSxVn6HIMrWowhI3O01CltU2NSFkgaDMmwA40xbz0L7CHm4tEJO3Hj6fgDmvSbPS6dCLNg/8AyPM91GdAtClOTuNJHvoDoGOzENABTzYkdnsxECDxjlQq+kLd4fb9q1vo3tvv7N+41V/yh4cFlCx9FUeornLz1qoO1fzja1CX2yniBYk+PvqdXSXDR/Sp9a4SzcimbmC4R7STHiOFCHXz0nwv6VPqKz+c+F/Sp9RXCMQ1pNRRQHe/5z4X9Kn1FWHLc8YWkKStJtvafXyHpXzK2yVbCrf0PxfV9k8ZFAdU6QZ6yELSFiSCN655ljlxSzP3QVzXuXYmoUtOLXKAD5UsKoqVeJ7NKsTiwDQHmIxACx5U5wObwImqRi8XCt68w+NUow2FLPJAKj6JoDo7edDnXn8rid6qWCyjMHPYwmII5qQWx6uaRT7CdB8yWJUhtr9d1Nv8vVXKWXHHeS+5pRfQc5djQtZE8Ld0/wAYpjisT2dBA1HkZ4zJ8eVCZP0NWyuX8UwLXSJJv3qI7+HCrUx0ZbBkqUfQfZXCXbMUefka7uTEjbcAVBjG+I4VcUZU0Poz4k0pznDpDgAhI0C3M6lfwqYu2RyTUYplljaVsXZStHaseHLvrKLwGGAKvL7ayvZ73ORyHLMIXXUI5m/hxq8u4NlZVh0jShCQVaTHaO0xvtSLo0ptltx5Sk69kpkT6V50YcedfWG0LdK7kISVEX3J4DvNUoSjoukpUibkzq4gC/wpT0WSprFqaVZUFJ8QZEfjjXT8ryR5BBeCUGCNJWgrv3JJ4TSnot0NLLzz7q0uK1FKCNR0ySVTqA7UaRbvrdfDZzt6gPHYUYlC2dQ5KiCUEQbjgY5865JmGHU24pChCkkpPl9ldxzHKynF4d9Nplp7/EkgqbJ5lKgQO5Zrl/TJhs4x8oIKdZ9RAV7waUtN/MW9X0Kwg1b8O2XcOCPaTC0/BQpA3g52vVpypfVtMA7aFg+Bdc++smyuZnhZB5g+43H2UpDJNXTE4cao4G33UtXgoJoAPKsLe/GpnBoVbgZohMJvQGZ4uTagNcwxeo1PgX7UnNT4d2KAeOY+1PvycZdh8W8+MSkKS2hKkgrUgSVEGdJE7VRH8RTr8n2EbexiUPNpdRpWdKgSCQkkbd9c8kHKLSdfMqdM687hMoYBIGAbXB0qX1KlA8LqJNAv9MmEJA+XYVu2zLTjgmeEC4jwrMPlLaTbLsKkWvpQriJIlM7SaEyk6MZmPVJbSQrDaQQlKUjq+0IG0idq8i7Cv3Sb9/Ozfe9Ebu9NGFnsYjGOiTZnDlNuABMX2vQ7nSNKUrWcHma0hJ1LelCQkgpJ1Xiyj607GY4j6TuHSIOyuPCQT40qz/MvzPEJcxDLilNwkJWgHvASDKprouyY0vf4J3jI8qxzriEqYywFBHZWt5J1R2SSk6eI9RVrYxeLUkFaG2zxAKTHnqNU/o/mrIwTCFYlpladRu4kKBKnAApBMx2gY4wKNLzS9KRjZVP0VkqVcnZPG/urX9rifFomuRZT8oO7qR5j7EfbS1KyolSiSdpJJ2J2naocE2htWrrXFGI7SXVDvNk7/eedSYTa/wBo4k7VVihBpxSGpvcYYAe15fbWVmAQO1bl9tZXTiQ5hi8pDTSSQCqbmrh0Hz7qcMWm0oBUohR0q1kkKI7SSPopMcr7capnOYBxuUnep+h6VadRBgvJCTBgw0/MHYx/zUyXobQW5eOioSkXVYOGVEyTE3J4k86fZXnmGWpbIUNQWrmFG++k+0O8TVbyj+jc/XV8TQeLycLGqOJIPEGTcEXBr1SdxTOMNy95jh2wguKUNCApZVwASkqk+EV85Z1HWOQdQ1rgjYjUYI8d66YrN32GnEvaX2tBSUuEhatXZCdSfbF7g8JvXMs3UkrWUJKUFSihJM6UkkpTPGBAq4thMteJwaIAS2hNhJCQD4W+FQ4rDwlruQr3uLpd0jzN1t0IQvSNCTEJ3lXMSNhb7ZodWPdWlkBSyoJUHISdy4opuBGxG1ePDwgjtLcJedix8qAexdWXKsMkwXEg/rDvjj32qxfyPlro+fQgd6NSFWMf2e97eNq3rj1JTOf5XkuIxaXFNaAlv2ipWm54JEEk/fVZxiClakq3Bg8q6DmuQlpxTWAxEYZYOorKy4hRlKtISgagYSBeSZE2qnZz0few41qKVokDUkkm8wSCNpBEzcgxMU7yD4JimLEVijUQVW2qtg1NGZaogkgkW4WNCkURgNzUYDm2lLWEi5JAEnjTLDdFMS7HVNBztESCnSkAxJJ28N61yEfneH5F1FjYRI3rtf5ScrZay3EFtASQgxBiCtxKlK8Z91tq8+WbiuBpI4Pj8rcYWEOo0KKQsA6bpV7KhHnUbYrUkm5JJ5m59a2brqrriQPwuBKk6yOz1iEi4urWiBHK4k1Z8t6P4tYQ4yytYCrKSCRKTz5bVnQfK0PtKSsGA6kza+lSF6fAlInnNWHpYx1TKyhS0nSAAlRATAMQNgOJ5xXzp9vjHP3PP/h3WFuOoYMOahcEEEhQNilQJCkkcwQRW57uH8f41XehuPKwtCySqdYJ3M+17/jVlHG8bc++vatzkF5evfy+2srXLkb8TabxzrK2mRxOLhzsEVfsvYPZ7atKENFKLaQVMJJ3H+NXhxrnijvXSMEd/wDtsf7Df4954VjtLaxuhHcdZYpCUlJUZJJPnfj40ewtKAQVCN5Jgd+9U/OHyhpaxugavIXPuv8AHeKQfzutCjvXp7NkWbFx5HGcdEuBv0szkvPK6uzKRoRaOsN9bl+HAdyZ41W0sKdJAgQJUo2SlI3Uo8AKnx2ZIUCb/j8fGnqsMGsG7zLS1LNrnQePdMd3ibb7RmWCCS3ZiEZTlbNMzz9LZQGwFlQmZgBPCCOO8RtfjWmLzlxLSFgJlSSeNoWtNr2sPKTxvQGPyx0pw6QmdCVA3AAJ02ub7GjMXlTimWkwJCDMkcXHDvXHH2TGltZqWV3uNeiuHxGJguKSgHbSmCBw3O8WHKfGrVj+hZWypTT7jZuAqGzBiBKdO3CxkDaKS9HcaEVcMJjW3JHWobtJKyQLRPCDuLEivlzUu8ajEzCblzOJs4rFJOKQ+6vW1oFjABKwiUxFim3gYo3P3CrLgVEqPWJubneAZ4WESbmIEAGZ+mOYJbxS0YdQUFgdY4UCVEbBBULDiY4gXtUGfqJy6T+lTwFpPIQEzHiY4AX+lKPwRdcbR0g239Ckg1vNRit66GiYDY0XgGZXp2kgTykxNDsiUnug/fTBlJAStNiIg8iDY1GU650M6KMowhceKFYjUlTYChKYPYgA3JPC+1F9PMyWvB41M6kQpQ4FP5wEISQb7IWfPbaq90c6YIOAfQ+U/KUJJYcKAtRNygSQfZUTE27Rqu530vxbzfVPFpQeaBcVoCVnQCpPaSQNxy4mvLlg5L4FzV348fL8FvjxKxTvovkK8U+G7pTutR7ISN7ki1pM8h4UiNdP6PZiy6NKCohIScQlADa1tAAOJBCu12oUQACQkxe49FW6uiN0rJsuw7WWOoaddTDyUuIV2ikgkwJKRG3Eca16aZ3h3UOJaeQtUTpSoao8N4rT8qJYOJy/qpnqTbtABrsdT/5OM2vXPHWwnFOBJBAQ4JBMHa4JvFeCf9MxvN/cW7X2Ose0SS0UPsmxnVOoXwBhX6psfv8AKuiqX2VHuFctbq6ZJj9eHIJukaT4X0n0+FeyjFlkyx4X8B9tZQeXOQkd6QfKVVldO6QeVs5E+YrouFP+2x/sN/ju9K5u+a6Kwf8AbY/2G/x3eMVw7V/jYhuLelmL0slsXW52QO76R8h7ze+yrK+iYWz1jqiCqeqbSUghI3cWVbgnZI7zyBPxmC67HNIO3VyrhYFUgd+3/M09ewvV6LglaVKOmyRBWnshJMC09xJ410xR7rBFr9zOM56ptdEcuzpr5OrqnOGqDFiJsQRI8gbVZ2syS9gXSCNSWVpXtYhBE9wPDxgXk15iMjTjcWtC3DDTZ0pCUpIKkgSCFSdJvEQLDxB6LstjD4tKULO6SC4m50kWITABkiZO9tzWc+qeKM5Loag0pNItWIbjRwlIPrWiV3Xfgn96rflGHSpMlKZ6po7A6SQqQJvuIvyoENfPYi36P/6mvo4pVGvH1PLkhcr97FRcaMykqSeMCx8qHxbrgT2lK5cvfFWrFt0rcRwN6kseNvU0YUH1K+0lKrESO+D9lSdKmgnL4AsHU98ST6THeTHAC7BWWGZQD4eU2PhfwoPpmkjAJmQesRvFp1KH6sgTAubEwAmePaZRail1PRgi034HPRUgqMVIKwdg3K0yojmCKb5W1qaWniKT5WqFjyNWTK06XXE8DUexUBYBBKtIBJuABvJsI84orHYbShrrArUWF9XyQUqdQUlPHVpJBG2sG9S4FOjEHuBI8gSL+MVY+lWIHyVlGmSDqB5XM35XNSNu0GB4fIsEcOwpwOoUtpJUtCiRqhO4MgEk7AcDQ2KwQy9TWJwzxcBWUwpI5GZIMKG4IgbmleH6RPtAIBQtCeyApIgAWEEQfU15m2e/KG0oLYRpVqsqUmxFkxb1NTg0CTpT0jXiVNPBKUKbQW0pSOyAm4sSee3dWmd4RKMa6EglIbSpMngtptZJPGCo+6gXcMSEpPCVEctUW8YAppnqJdZVElWDZn9ZLekn/R7q0l/5/cnM1bplleIKXAOCwE+e6ft9aV4ZVHBq6b7X8xesLc0dAwY7Sh9VKE+gP31la5E6FpKuJgnxvPvrK6WZo5fkmWnE4hDQMAmVq+qgXWrxjbvIq9OqT1jhRZEpSjuShKUC/GIiftqh9HseWnzBA1tqQCbATBknl2ac55n7bTRSy4hblkiCFFPNRja0+Z5kkeXtFySguZuPUbZDmCDj0g8UqbSe/wBryFiPMU0xrRQGUndLbgO/Bx4Ta/n323rlGAecS6h2SVJMjlMEbU5T0ixIWVSFAkkJM9md9JFxx9TETXomvgjBcmjlp4t9Sx5Vg+rxisSStYKCAhCJIslN1SBw2E8uFDZZ0eW0844krhxStSFIShIklQghZJIkptEyRbcKWOkj5K+t7QUmEgE9gmZIvMn3Rak7yMQoSp103j2lC4EbAx3VKuCg9vfiKd6l79Dp+BxLrU6FJTq0zJQqZkJMDz25ACACa8xmaKCNS3RAlSlcAkbEwBMwTAjV3AE1QP5w4oACEbAElJlXAk3iTxttawtQmNxuJeTpcXKdyAEpBg3JIEnh6DlXFQklpXBeLN1bt+g+d6cNnZt5X62mDeb3uOOwmwskQRXunSr6WBx9pczPMBN+Z52HsjTQODwCNlIVvFiOUnfupk3lmGN5xInSY0Mq9qyfpiq4Y+fqatgTvTrEH2UNDfcLWb85UJk3NrwJsAKT5xnj+J0h1QITcJAgTxVxJJkySb+lWBeU4XicURCjPVYbZJg367n61j/R/A6UQrG6ipQWAnD9mACJ1ORtOxPfFaj3a2ojsporarSMlwXPH8PoYT6W39pWHKcDzzDj9HCcLfXrprj1M0yu4FULHpVmQqHEK5ge61Rpy3AAj/8AISDywnj9anScPhCEkIx5g27LHxmjlHqhYvxhSl1ClDszCuccweFOc6aCmQQ6CgC08jyI3PdUWL+SKEFGMPkyDQK8LhIj89A3v1R+ArHG+EiOSZXnxJJ5kn1qJIp87gcMr2Xyk/40ge+w99eYvo4sJltQUYuDY/snbyNdljbXAjyRW/ANybABzUNiVWm8RzqfpBgbMwQSlGjusVKHxI8hztD0fxYbbXNlDcQeydr+P43rwuFSQ5cpAJF5EmRA5XrGqkboUtLvw34beVMS5IHuNKArtHbgLbWAFFtO8Kyilp6JYqOtBJtp779qayl/Rlfad/Y/frK2QqD7QNaMYYTUinKxhyFDxoApLN6Pawki4kVo9wo3CvWoAcMgbJA8bmnPSzJi0wkAEEvFPqtQTHl8Km6LY3CNrWrFpSsADQFexMnUSNidonmaddOM0S9hmihQMradYVBUCSsHqykXUCZFuVW2yUkVzLcnIZGrfq8Srv7C8Okb/r0yd6NtlREabu7W/o8U20Byjt7cad5KyteGSp0ALLWKChoU3Gp7DAdhdxZI3+2mz2FlR29p/wD1Y9lX7tWiWUjE9GlIQtQUCkBwE7kDry0tXZmVHTtwoLqTMi11KHZcgGNLY9nYD31cekeG/NMTCtEod7QJBTqxzi5kbVy75If76v8AzXPvrKwwe6I5S5MsAwQ2kwNAshRsm8GY3Vel5yh1Kj1agpB1GFhQKSoyqCAbGl/yU/31f+a599Z8kP8AfV/5rn311UMaVKC8/wAmPivjJ+RacuytgAF9LqlWKtKiEA90QojvonF4bBhPzeGWtUQNSnEpHj2r+FU35If76v8AzXPvrPkh/vq/81z764ywRlLVx8LdeR0U2lX4HjacUieqCGxMwlCbftb++ul5Q87pY1GT1eG195+TvlZ8SdNcVVk6SZOJJJ4lxRJ99di6Pt6EYYJUD8zhUk7yE4R+/dNr1XiindKyJ9CnBBdQFpvPMQZFiCOBBkEd1KsW+to/ONKj6w2+731ecRhmkPkNmQpGpwcEqBCUHxUAqf8Atjnf0tIr5sqxTcUbWVXWWKl5P7r82c0x+KQ42pKE9olPaMWSDJ24khPlNKnGlEdpRUe8k/Grb+UxCW2cOUQkqecClAAEwhEAkbi5qipxSiLkxz+ya9uNtxTR3UsDXCL+9heFxCm1Sn04elG4nN1qTpSNIi8Wn7hSpDoqYLFbcU9zgbtWrZx6owsVo4atAsvQ9Ul79j9+srToZu9+x+/XlaBViusSqtKkS1zoQch2Ug91E5cNZjUhP6ytI9aVMmBFF4B9pKwXkqWjiEmD5XHxoUaP5c6D7OpJI7SCFpv4bedW78qeYBJ1ACA5IUBtofWFJnxRMfeaAy3BZO+62cPjnsM5rR826k6VXHYCiADO3tnej86yN7EvDD4V3CPlKVudop6ooL7pCEwlQ1p6xKf2TetPTyMLVzoHynO1O4YLSSR1ON48W14RfKb7cfKnGNxpQpZUSAFYm5IA7OKZeTM7SNV9joNxxUOdGs4aAQ3gkaAVkJafw6UjWADuEncAmN4FAno3m59rLlmyEmX2JISdSpOr6Rie4RXOUmtl6G6XUbZpmja0OM3VrUps2BHaeW+CQsQRpMkRbyqqDCYeJ6pHshX9Fh/pK0o/s91b08b6K5mQS6wwxIcku4psXcPaV2ArZPZFDYjLilRBxeV6gqdKcU6vTCdKEnQwY07+Ncu8zrkvIOEXzYvOFw1/m27at2WY7NlGQnabbUE9iMOFFKcM25pMKIaZCQYnTKwmTG/Kp3gALYnALACR2X3jZJlW7A9o3Napw6A2kjEYJJV1moKdUgAlQJUk9WSZB4gR312WfJVOK9++hjulf6mM8ryzDPAQnBpJF0lDWsHkQRB8iRRuK6KoSJbbwrn+Hq2gT+ra9VxWHST/AFnLd5/rC+UAf0PCozl6T/1OWnYf1hXD/wDVxrnJ5nK1wXSl68GbShVc/Fmz7TQJCsGAeI6sj3AWrpWR43ssBKSgFvCiIiAWcQ0lMEDZSdp+lXPcKXWxDeOwCRyGKOnn7JbimLWd4tMRjctsQRL6LaSSn+z4aj61q8l7eZkMYxJbRJJUo3UqI1KgXjgIAAHICgMVj8Usw2Utp5nf4H4UItbyrnE5cf8A+of+lRlp4/8AU5env+UT7gmvPHs2Vu5I1HNDH+mKb6y4+W3qCZ2y+Gi4851qUKSNOonSVyNYSYAFgCd+0KRnHII2Phb8RVnXlTKgflGPC0mJQykkGCD7XakSBw4UZjGMuBT1bKVKVEBGpIE7auA8Ir2w7M9NyaX1NP8AqeThGr8I0vwUEIUTITA5CpNChwNWR0NpVdJAgG1wAR60QGG1CRcVxlOuRErKmSa811Y3sCn6oNDLyxP1D5E0U0HFoM6Eru94N/8AkrKYdEstCS7Gq+jlw193fWVvUjJS0mpAsChtVZNUBBerzVzqHVXhVQHrioII3BkeVH4vNkOj51nUrtGQtSU6lKnVpHISAKXTWVlxTLY0GfR7LagJkDrnCI0wE+E376hcznUIU0lVkjtKUqYMk350DWQKmhe2xZKrGjgwwN/oDj93Ctv5Td+jpTsYSkAW23moK9FXRHoLPFvuK3UT7vhUfU0QCK2SRIq1RDdvL+yFSASeNO8JlohMjcIvfjr+4etMstylvTqg3TzJHC8HjRSWSIANpSPTUD7yPSlloUIwKYHZ4Dn+iKuXO1evYMWGie0Rb9VBm4jjRxcUAJ3gT49Qr7UmhMxxaoEA/wBJHKxbaUD76Fo0TgU/o1eqP/aljoIUYUgQSItIg8e+mSXuaj9lTN4UrvpnvIHxNdHBxVtpHLWnwQoDivro91E5etRdbGtEa0zATJuKafyUfqo933Vo3gVJcQoITAWkmybQRcEVjXB819zVPoyZpgKUQoiyG/G6BM1N8mSggpIuYKefePDj3eVB4ll8qAQkRoQLkAAhIB+FFMYQpupQKuJ+wchXHJkilVm9EnsgnSK16sVC6uONDnEnlXFOzLg1uWTIGx2/2f3qyg+jmIJ6yRHs8R/irK6xXAlHL9VZqrNB5H0NZoPI+hruUyayazQrkfQ1mg8j6GgPZryazQrkfQ1mg8j6GgM1V7NeaDyPoazQeR9DQGaqzVWaDyPoazQeR9DQHuqvdda6DyPoazQrkfQ0Axy/NloJBW5BEbk6b2MHh4Uzbzw2+fHDdH+Kf4+cVW9B5H0NZoPI+hrLRpSLJ/LJP9sBt9EW358gY8TUT2Y6hBf5chFhO29gAO+kGg8j6Gs0HkfQ0p9RY2bxWgyh1Mx9LtnafpSN7TRJ6QOj+1bP7B+ykGg8j6Gs0HkfQ0cVLfj9EROth2vpC7+lSPBs/aKiVnjkz1qz4JAFtpE0p0HkfQ1nVnkfQ0UEtl5IWxwvPybwSfIeGxqJeerOw99K+rVyPoazq1cj6GmhECXsxcUfaI7hb30Op1R3Uo+Kia86tXI+hrNCuR9DVoFo6Cbv+Df/AJKyvegqDL8g7N8P+5WVQf/Z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28575" y="-1951038"/>
            <a:ext cx="3133725" cy="4076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1457" y="1244601"/>
            <a:ext cx="3833812" cy="4982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55266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904" y="1752606"/>
            <a:ext cx="1852613" cy="399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Questions / Comments</a:t>
            </a:r>
          </a:p>
        </p:txBody>
      </p:sp>
    </p:spTree>
    <p:extLst>
      <p:ext uri="{BB962C8B-B14F-4D97-AF65-F5344CB8AC3E}">
        <p14:creationId xmlns:p14="http://schemas.microsoft.com/office/powerpoint/2010/main" val="256466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84" tIns="50784" rIns="50784" bIns="50784" anchor="ctr"/>
          <a:lstStyle/>
          <a:p>
            <a:pPr algn="ctr" defTabSz="409509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4099" name="AutoShape 3" descr="image1.png"/>
          <p:cNvSpPr>
            <a:spLocks/>
          </p:cNvSpPr>
          <p:nvPr/>
        </p:nvSpPr>
        <p:spPr bwMode="auto">
          <a:xfrm>
            <a:off x="-5578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84" tIns="50784" rIns="50784" bIns="50784" anchor="ctr"/>
          <a:lstStyle/>
          <a:p>
            <a:pPr algn="ctr" defTabSz="409509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4100" name="Line 4"/>
          <p:cNvSpPr>
            <a:spLocks noChangeShapeType="1"/>
          </p:cNvSpPr>
          <p:nvPr/>
        </p:nvSpPr>
        <p:spPr bwMode="auto">
          <a:xfrm>
            <a:off x="-8928" y="5787554"/>
            <a:ext cx="3404443" cy="1083840"/>
          </a:xfrm>
          <a:prstGeom prst="line">
            <a:avLst/>
          </a:prstGeom>
          <a:noFill/>
          <a:ln w="17159">
            <a:solidFill>
              <a:srgbClr val="5EA4B5"/>
            </a:solidFill>
            <a:miter lim="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4270" tIns="32135" rIns="64270" bIns="32135"/>
          <a:lstStyle/>
          <a:p>
            <a:pPr algn="ctr" defTabSz="409509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78600" y="685353"/>
            <a:ext cx="8786813" cy="5866805"/>
          </a:xfrm>
          <a:noFill/>
        </p:spPr>
        <p:txBody>
          <a:bodyPr lIns="88868" tIns="50784" rIns="88868" bIns="50784" anchor="t"/>
          <a:lstStyle/>
          <a:p>
            <a:pPr marL="550105" indent="-473112" defTabSz="913863" eaLnBrk="1">
              <a:spcBef>
                <a:spcPts val="281"/>
              </a:spcBef>
              <a:buClr>
                <a:srgbClr val="2DA2BF"/>
              </a:buClr>
              <a:buSzPct val="68000"/>
              <a:buNone/>
            </a:pPr>
            <a:r>
              <a:rPr lang="en-US" altLang="en-US" b="1" dirty="0" smtClean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Utilizing your notes and past knowledge answer the following questions:</a:t>
            </a:r>
          </a:p>
          <a:p>
            <a:pPr marL="550105" indent="-473112" defTabSz="913863" eaLnBrk="1">
              <a:spcBef>
                <a:spcPts val="281"/>
              </a:spcBef>
              <a:buClr>
                <a:srgbClr val="2DA2BF"/>
              </a:buClr>
              <a:buSzPct val="68000"/>
              <a:buNone/>
            </a:pPr>
            <a:endParaRPr lang="en-US" altLang="en-US" b="1" dirty="0" smtClean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550105" indent="-473112" defTabSz="913863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 smtClean="0">
                <a:solidFill>
                  <a:srgbClr val="0070C0"/>
                </a:solidFill>
              </a:rPr>
              <a:t>What </a:t>
            </a:r>
            <a:r>
              <a:rPr lang="en-US" altLang="en-US" sz="2500" b="1" dirty="0" smtClean="0">
                <a:solidFill>
                  <a:srgbClr val="0070C0"/>
                </a:solidFill>
              </a:rPr>
              <a:t>are the basic components of a hydraulic system? </a:t>
            </a:r>
            <a:endParaRPr lang="en-US" altLang="en-US" sz="2500" b="1" dirty="0">
              <a:solidFill>
                <a:srgbClr val="0070C0"/>
              </a:solidFill>
            </a:endParaRPr>
          </a:p>
          <a:p>
            <a:pPr marL="550105" indent="-473112" defTabSz="913863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 smtClean="0">
                <a:solidFill>
                  <a:schemeClr val="bg1">
                    <a:lumMod val="75000"/>
                  </a:schemeClr>
                </a:solidFill>
              </a:rPr>
              <a:t>What </a:t>
            </a:r>
            <a:r>
              <a:rPr lang="en-US" altLang="en-US" sz="2500" b="1" dirty="0" smtClean="0">
                <a:solidFill>
                  <a:schemeClr val="bg1">
                    <a:lumMod val="75000"/>
                  </a:schemeClr>
                </a:solidFill>
              </a:rPr>
              <a:t>is another name for tail dragger or tail wheel aircraft?</a:t>
            </a:r>
            <a:endParaRPr lang="en-US" altLang="en-US" sz="2500" b="1" dirty="0">
              <a:solidFill>
                <a:schemeClr val="bg1">
                  <a:lumMod val="75000"/>
                </a:schemeClr>
              </a:solidFill>
            </a:endParaRPr>
          </a:p>
          <a:p>
            <a:pPr marL="550105" indent="-473112" defTabSz="913863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 smtClean="0">
                <a:solidFill>
                  <a:schemeClr val="bg1">
                    <a:lumMod val="75000"/>
                  </a:schemeClr>
                </a:solidFill>
              </a:rPr>
              <a:t>What </a:t>
            </a:r>
            <a:r>
              <a:rPr lang="en-US" altLang="en-US" sz="2500" b="1" dirty="0" smtClean="0">
                <a:solidFill>
                  <a:schemeClr val="bg1">
                    <a:lumMod val="75000"/>
                  </a:schemeClr>
                </a:solidFill>
              </a:rPr>
              <a:t>is advantage with visibility for a tricycle landing gear aircraft?</a:t>
            </a:r>
            <a:endParaRPr lang="en-US" altLang="en-US" sz="2500" b="1" dirty="0" smtClean="0">
              <a:solidFill>
                <a:schemeClr val="bg1">
                  <a:lumMod val="75000"/>
                </a:schemeClr>
              </a:solidFill>
            </a:endParaRPr>
          </a:p>
          <a:p>
            <a:pPr marL="550105" indent="-473112" defTabSz="913863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 smtClean="0">
                <a:solidFill>
                  <a:schemeClr val="bg1">
                    <a:lumMod val="75000"/>
                  </a:schemeClr>
                </a:solidFill>
              </a:rPr>
              <a:t>What is </a:t>
            </a:r>
            <a:r>
              <a:rPr lang="en-US" altLang="en-US" sz="2500" b="1" dirty="0" smtClean="0">
                <a:solidFill>
                  <a:schemeClr val="bg1">
                    <a:lumMod val="75000"/>
                  </a:schemeClr>
                </a:solidFill>
              </a:rPr>
              <a:t>a disadvantage with tail wheel aircraft and steering?</a:t>
            </a:r>
            <a:endParaRPr lang="en-US" altLang="en-US" sz="2500" b="1" dirty="0" smtClean="0">
              <a:solidFill>
                <a:schemeClr val="bg1">
                  <a:lumMod val="75000"/>
                </a:schemeClr>
              </a:solidFill>
            </a:endParaRPr>
          </a:p>
          <a:p>
            <a:pPr marL="550105" indent="-473112" defTabSz="913863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 smtClean="0">
                <a:solidFill>
                  <a:schemeClr val="bg1">
                    <a:lumMod val="75000"/>
                  </a:schemeClr>
                </a:solidFill>
              </a:rPr>
              <a:t>What are the two classifications for aircraft landing gear?</a:t>
            </a:r>
            <a:endParaRPr lang="en-US" altLang="en-US" sz="25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title"/>
          </p:nvPr>
        </p:nvSpPr>
        <p:spPr>
          <a:xfrm>
            <a:off x="456537" y="0"/>
            <a:ext cx="8229823" cy="837158"/>
          </a:xfrm>
        </p:spPr>
        <p:txBody>
          <a:bodyPr lIns="88868" tIns="50784" rIns="88868" bIns="50784"/>
          <a:lstStyle/>
          <a:p>
            <a:pPr algn="l" defTabSz="913863" eaLnBrk="1">
              <a:defRPr/>
            </a:pPr>
            <a:r>
              <a:rPr lang="en-US" sz="3600" b="1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Warm-Up – </a:t>
            </a:r>
            <a:r>
              <a:rPr lang="en-US" sz="3600" b="1" dirty="0" smtClean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3/12 </a:t>
            </a:r>
            <a:r>
              <a:rPr lang="en-US" sz="3600" b="1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– 10 minutes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8457068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www.aero-mechanic.com/wp-content/uploads/2010/04/6-36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524000"/>
            <a:ext cx="4333387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sz="4000" b="1" dirty="0" smtClean="0"/>
              <a:t>Aircraft Systems</a:t>
            </a:r>
            <a:br>
              <a:rPr lang="en-US" sz="4000" b="1" dirty="0" smtClean="0"/>
            </a:br>
            <a:r>
              <a:rPr lang="en-US" sz="4000" b="1" dirty="0" smtClean="0"/>
              <a:t>Hydraulic Systems</a:t>
            </a:r>
            <a:endParaRPr lang="en-US" sz="1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76200" y="1447800"/>
            <a:ext cx="5486400" cy="5262818"/>
          </a:xfrm>
          <a:prstGeom prst="rect">
            <a:avLst/>
          </a:prstGeom>
          <a:noFill/>
        </p:spPr>
        <p:txBody>
          <a:bodyPr wrap="square" lIns="91279" tIns="45640" rIns="91279" bIns="45640" rtlCol="0">
            <a:spAutoFit/>
          </a:bodyPr>
          <a:lstStyle/>
          <a:p>
            <a:pPr marL="342328" indent="-342328"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FF0000"/>
                </a:solidFill>
              </a:rPr>
              <a:t>A </a:t>
            </a:r>
            <a:r>
              <a:rPr lang="en-US" sz="2800" b="1" dirty="0">
                <a:solidFill>
                  <a:srgbClr val="FF0000"/>
                </a:solidFill>
              </a:rPr>
              <a:t>basic hydraulic system consists of </a:t>
            </a:r>
            <a:r>
              <a:rPr lang="en-US" sz="2800" b="1" dirty="0" smtClean="0">
                <a:solidFill>
                  <a:srgbClr val="FF0000"/>
                </a:solidFill>
              </a:rPr>
              <a:t>a: </a:t>
            </a:r>
          </a:p>
          <a:p>
            <a:pPr marL="798724" lvl="1" indent="-342328"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FF0000"/>
                </a:solidFill>
              </a:rPr>
              <a:t>reservoir </a:t>
            </a:r>
          </a:p>
          <a:p>
            <a:pPr marL="798724" lvl="1" indent="-342328"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FF0000"/>
                </a:solidFill>
              </a:rPr>
              <a:t>pump </a:t>
            </a:r>
            <a:r>
              <a:rPr lang="en-US" sz="2800" b="1" dirty="0">
                <a:solidFill>
                  <a:srgbClr val="FF0000"/>
                </a:solidFill>
              </a:rPr>
              <a:t>(either hand, electric, or engine driven), </a:t>
            </a:r>
            <a:endParaRPr lang="en-US" sz="2800" b="1" dirty="0" smtClean="0">
              <a:solidFill>
                <a:srgbClr val="FF0000"/>
              </a:solidFill>
            </a:endParaRPr>
          </a:p>
          <a:p>
            <a:pPr marL="798724" lvl="1" indent="-342328"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FF0000"/>
                </a:solidFill>
              </a:rPr>
              <a:t>a </a:t>
            </a:r>
            <a:r>
              <a:rPr lang="en-US" sz="2800" b="1" dirty="0">
                <a:solidFill>
                  <a:srgbClr val="FF0000"/>
                </a:solidFill>
              </a:rPr>
              <a:t>filter to keep the fluid </a:t>
            </a:r>
            <a:r>
              <a:rPr lang="en-US" sz="2800" b="1" dirty="0" smtClean="0">
                <a:solidFill>
                  <a:srgbClr val="FF0000"/>
                </a:solidFill>
              </a:rPr>
              <a:t>clean </a:t>
            </a:r>
          </a:p>
          <a:p>
            <a:pPr marL="798724" lvl="1" indent="-342328"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FF0000"/>
                </a:solidFill>
              </a:rPr>
              <a:t>selector </a:t>
            </a:r>
            <a:r>
              <a:rPr lang="en-US" sz="2800" b="1" dirty="0">
                <a:solidFill>
                  <a:srgbClr val="FF0000"/>
                </a:solidFill>
              </a:rPr>
              <a:t>valve to control the direction of </a:t>
            </a:r>
            <a:r>
              <a:rPr lang="en-US" sz="2800" b="1" dirty="0" smtClean="0">
                <a:solidFill>
                  <a:srgbClr val="FF0000"/>
                </a:solidFill>
              </a:rPr>
              <a:t>flow</a:t>
            </a:r>
          </a:p>
          <a:p>
            <a:pPr marL="798724" lvl="1" indent="-342328"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FF0000"/>
                </a:solidFill>
              </a:rPr>
              <a:t>relief </a:t>
            </a:r>
            <a:r>
              <a:rPr lang="en-US" sz="2800" b="1" dirty="0">
                <a:solidFill>
                  <a:srgbClr val="FF0000"/>
                </a:solidFill>
              </a:rPr>
              <a:t>valve to relieve excess </a:t>
            </a:r>
            <a:r>
              <a:rPr lang="en-US" sz="2800" b="1" dirty="0" smtClean="0">
                <a:solidFill>
                  <a:srgbClr val="FF0000"/>
                </a:solidFill>
              </a:rPr>
              <a:t>pressure</a:t>
            </a:r>
          </a:p>
          <a:p>
            <a:pPr marL="798724" lvl="1" indent="-342328"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FF0000"/>
                </a:solidFill>
              </a:rPr>
              <a:t>and </a:t>
            </a:r>
            <a:r>
              <a:rPr lang="en-US" sz="2800" b="1" dirty="0">
                <a:solidFill>
                  <a:srgbClr val="FF0000"/>
                </a:solidFill>
              </a:rPr>
              <a:t>an actuator. </a:t>
            </a:r>
            <a:endParaRPr lang="en-US" sz="2800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4272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84" tIns="50784" rIns="50784" bIns="50784" anchor="ctr"/>
          <a:lstStyle/>
          <a:p>
            <a:pPr algn="ctr" defTabSz="409509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4099" name="AutoShape 3" descr="image1.png"/>
          <p:cNvSpPr>
            <a:spLocks/>
          </p:cNvSpPr>
          <p:nvPr/>
        </p:nvSpPr>
        <p:spPr bwMode="auto">
          <a:xfrm>
            <a:off x="-5578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84" tIns="50784" rIns="50784" bIns="50784" anchor="ctr"/>
          <a:lstStyle/>
          <a:p>
            <a:pPr algn="ctr" defTabSz="409509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4100" name="Line 4"/>
          <p:cNvSpPr>
            <a:spLocks noChangeShapeType="1"/>
          </p:cNvSpPr>
          <p:nvPr/>
        </p:nvSpPr>
        <p:spPr bwMode="auto">
          <a:xfrm>
            <a:off x="-8928" y="5787554"/>
            <a:ext cx="3404443" cy="1083840"/>
          </a:xfrm>
          <a:prstGeom prst="line">
            <a:avLst/>
          </a:prstGeom>
          <a:noFill/>
          <a:ln w="17159">
            <a:solidFill>
              <a:srgbClr val="5EA4B5"/>
            </a:solidFill>
            <a:miter lim="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4270" tIns="32135" rIns="64270" bIns="32135"/>
          <a:lstStyle/>
          <a:p>
            <a:pPr algn="ctr" defTabSz="409509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78600" y="685353"/>
            <a:ext cx="8786813" cy="5866805"/>
          </a:xfrm>
          <a:noFill/>
        </p:spPr>
        <p:txBody>
          <a:bodyPr lIns="88868" tIns="50784" rIns="88868" bIns="50784" anchor="t"/>
          <a:lstStyle/>
          <a:p>
            <a:pPr marL="550105" indent="-473112" defTabSz="913863" eaLnBrk="1">
              <a:spcBef>
                <a:spcPts val="281"/>
              </a:spcBef>
              <a:buClr>
                <a:srgbClr val="2DA2BF"/>
              </a:buClr>
              <a:buSzPct val="68000"/>
              <a:buNone/>
            </a:pPr>
            <a:r>
              <a:rPr lang="en-US" altLang="en-US" b="1" dirty="0" smtClean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Utilizing your notes and past knowledge answer the following questions:</a:t>
            </a:r>
          </a:p>
          <a:p>
            <a:pPr marL="550105" indent="-473112" defTabSz="913863" eaLnBrk="1">
              <a:spcBef>
                <a:spcPts val="281"/>
              </a:spcBef>
              <a:buClr>
                <a:srgbClr val="2DA2BF"/>
              </a:buClr>
              <a:buSzPct val="68000"/>
              <a:buNone/>
            </a:pPr>
            <a:endParaRPr lang="en-US" altLang="en-US" b="1" dirty="0" smtClean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550105" indent="-473112" defTabSz="913863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 smtClean="0">
                <a:solidFill>
                  <a:schemeClr val="bg1">
                    <a:lumMod val="75000"/>
                  </a:schemeClr>
                </a:solidFill>
              </a:rPr>
              <a:t>What </a:t>
            </a:r>
            <a:r>
              <a:rPr lang="en-US" altLang="en-US" sz="2500" b="1" dirty="0" smtClean="0">
                <a:solidFill>
                  <a:schemeClr val="bg1">
                    <a:lumMod val="75000"/>
                  </a:schemeClr>
                </a:solidFill>
              </a:rPr>
              <a:t>are the basic components of a hydraulic system? </a:t>
            </a:r>
            <a:endParaRPr lang="en-US" altLang="en-US" sz="2500" b="1" dirty="0">
              <a:solidFill>
                <a:schemeClr val="bg1">
                  <a:lumMod val="75000"/>
                </a:schemeClr>
              </a:solidFill>
            </a:endParaRPr>
          </a:p>
          <a:p>
            <a:pPr marL="550105" indent="-473112" defTabSz="913863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 smtClean="0">
                <a:solidFill>
                  <a:schemeClr val="tx1"/>
                </a:solidFill>
              </a:rPr>
              <a:t>What </a:t>
            </a:r>
            <a:r>
              <a:rPr lang="en-US" altLang="en-US" sz="2500" b="1" dirty="0" smtClean="0">
                <a:solidFill>
                  <a:schemeClr val="tx1"/>
                </a:solidFill>
              </a:rPr>
              <a:t>is another name for tail dragger or tail wheel aircraft?</a:t>
            </a:r>
            <a:endParaRPr lang="en-US" altLang="en-US" sz="2500" b="1" dirty="0">
              <a:solidFill>
                <a:schemeClr val="tx1"/>
              </a:solidFill>
            </a:endParaRPr>
          </a:p>
          <a:p>
            <a:pPr marL="550105" indent="-473112" defTabSz="913863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 smtClean="0">
                <a:solidFill>
                  <a:schemeClr val="bg1">
                    <a:lumMod val="75000"/>
                  </a:schemeClr>
                </a:solidFill>
              </a:rPr>
              <a:t>What </a:t>
            </a:r>
            <a:r>
              <a:rPr lang="en-US" altLang="en-US" sz="2500" b="1" dirty="0" smtClean="0">
                <a:solidFill>
                  <a:schemeClr val="bg1">
                    <a:lumMod val="75000"/>
                  </a:schemeClr>
                </a:solidFill>
              </a:rPr>
              <a:t>is advantage with visibility for a tricycle landing gear aircraft?</a:t>
            </a:r>
            <a:endParaRPr lang="en-US" altLang="en-US" sz="2500" b="1" dirty="0" smtClean="0">
              <a:solidFill>
                <a:schemeClr val="bg1">
                  <a:lumMod val="75000"/>
                </a:schemeClr>
              </a:solidFill>
            </a:endParaRPr>
          </a:p>
          <a:p>
            <a:pPr marL="550105" indent="-473112" defTabSz="913863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 smtClean="0">
                <a:solidFill>
                  <a:schemeClr val="bg1">
                    <a:lumMod val="75000"/>
                  </a:schemeClr>
                </a:solidFill>
              </a:rPr>
              <a:t>What is </a:t>
            </a:r>
            <a:r>
              <a:rPr lang="en-US" altLang="en-US" sz="2500" b="1" dirty="0" smtClean="0">
                <a:solidFill>
                  <a:schemeClr val="bg1">
                    <a:lumMod val="75000"/>
                  </a:schemeClr>
                </a:solidFill>
              </a:rPr>
              <a:t>a disadvantage with tail wheel aircraft and steering?</a:t>
            </a:r>
            <a:endParaRPr lang="en-US" altLang="en-US" sz="2500" b="1" dirty="0" smtClean="0">
              <a:solidFill>
                <a:schemeClr val="bg1">
                  <a:lumMod val="75000"/>
                </a:schemeClr>
              </a:solidFill>
            </a:endParaRPr>
          </a:p>
          <a:p>
            <a:pPr marL="550105" indent="-473112" defTabSz="913863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 smtClean="0">
                <a:solidFill>
                  <a:schemeClr val="bg1">
                    <a:lumMod val="75000"/>
                  </a:schemeClr>
                </a:solidFill>
              </a:rPr>
              <a:t>What are the two classifications for aircraft landing gear?</a:t>
            </a:r>
            <a:endParaRPr lang="en-US" altLang="en-US" sz="25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title"/>
          </p:nvPr>
        </p:nvSpPr>
        <p:spPr>
          <a:xfrm>
            <a:off x="456537" y="0"/>
            <a:ext cx="8229823" cy="837158"/>
          </a:xfrm>
        </p:spPr>
        <p:txBody>
          <a:bodyPr lIns="88868" tIns="50784" rIns="88868" bIns="50784"/>
          <a:lstStyle/>
          <a:p>
            <a:pPr algn="l" defTabSz="913863" eaLnBrk="1">
              <a:defRPr/>
            </a:pPr>
            <a:r>
              <a:rPr lang="en-US" sz="3600" b="1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Warm-Up – </a:t>
            </a:r>
            <a:r>
              <a:rPr lang="en-US" sz="3600" b="1" dirty="0" smtClean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3/12 </a:t>
            </a:r>
            <a:r>
              <a:rPr lang="en-US" sz="3600" b="1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– 10 minutes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8457068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sz="4000" b="1" dirty="0" smtClean="0"/>
              <a:t>Aircraft Systems</a:t>
            </a:r>
            <a:br>
              <a:rPr lang="en-US" sz="4000" b="1" dirty="0" smtClean="0"/>
            </a:br>
            <a:r>
              <a:rPr lang="en-US" sz="4000" b="1" dirty="0" smtClean="0"/>
              <a:t>Landing Gear</a:t>
            </a:r>
            <a:endParaRPr lang="en-US" sz="1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447800"/>
            <a:ext cx="5486400" cy="5262818"/>
          </a:xfrm>
          <a:prstGeom prst="rect">
            <a:avLst/>
          </a:prstGeom>
          <a:noFill/>
        </p:spPr>
        <p:txBody>
          <a:bodyPr wrap="square" lIns="91279" tIns="45640" rIns="91279" bIns="45640" rtlCol="0">
            <a:spAutoFit/>
          </a:bodyPr>
          <a:lstStyle/>
          <a:p>
            <a:pPr marL="342328" indent="-342328"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FF0000"/>
                </a:solidFill>
              </a:rPr>
              <a:t>The </a:t>
            </a:r>
            <a:r>
              <a:rPr lang="en-US" sz="2800" b="1" dirty="0">
                <a:solidFill>
                  <a:srgbClr val="FF0000"/>
                </a:solidFill>
              </a:rPr>
              <a:t>landing gear on small aircraft consists of three wheels: </a:t>
            </a:r>
            <a:r>
              <a:rPr lang="en-US" sz="2800" b="1" dirty="0">
                <a:solidFill>
                  <a:srgbClr val="000000"/>
                </a:solidFill>
              </a:rPr>
              <a:t>two main wheels (one located on each side of the fuselage) and a third wheel positioned either at the front or rear of the airplane. </a:t>
            </a:r>
            <a:endParaRPr lang="en-US" sz="2800" b="1" dirty="0" smtClean="0">
              <a:solidFill>
                <a:srgbClr val="000000"/>
              </a:solidFill>
            </a:endParaRPr>
          </a:p>
          <a:p>
            <a:pPr marL="342328" indent="-342328">
              <a:buFont typeface="Arial" pitchFamily="34" charset="0"/>
              <a:buChar char="•"/>
            </a:pPr>
            <a:endParaRPr lang="en-US" sz="2800" b="1" dirty="0">
              <a:solidFill>
                <a:srgbClr val="FF0000"/>
              </a:solidFill>
            </a:endParaRPr>
          </a:p>
          <a:p>
            <a:pPr marL="342328" indent="-342328"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000000"/>
                </a:solidFill>
              </a:rPr>
              <a:t>Landing </a:t>
            </a:r>
            <a:r>
              <a:rPr lang="en-US" sz="2800" b="1" dirty="0">
                <a:solidFill>
                  <a:srgbClr val="000000"/>
                </a:solidFill>
              </a:rPr>
              <a:t>gear employing </a:t>
            </a:r>
            <a:r>
              <a:rPr lang="en-US" sz="2800" b="1" dirty="0">
                <a:solidFill>
                  <a:srgbClr val="FF0000"/>
                </a:solidFill>
              </a:rPr>
              <a:t>a rear-mounted wheel is called conventional landing gear. </a:t>
            </a:r>
            <a:endParaRPr lang="en-US" sz="2800" b="1" dirty="0" smtClean="0">
              <a:solidFill>
                <a:srgbClr val="FF0000"/>
              </a:solidFill>
            </a:endParaRPr>
          </a:p>
        </p:txBody>
      </p:sp>
      <p:pic>
        <p:nvPicPr>
          <p:cNvPr id="6146" name="Picture 2" descr="http://www.oldplanesandcars.com/yahoo_site_admin/assets/images/1946_yellow_champ_001.3040650_large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404533"/>
            <a:ext cx="3076575" cy="2306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fc09.deviantart.net/fs50/i/2009/333/1/c/Zenith_CH801_by_jouma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606221"/>
            <a:ext cx="3505200" cy="2279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1380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84" tIns="50784" rIns="50784" bIns="50784" anchor="ctr"/>
          <a:lstStyle/>
          <a:p>
            <a:pPr algn="ctr" defTabSz="409509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4099" name="AutoShape 3" descr="image1.png"/>
          <p:cNvSpPr>
            <a:spLocks/>
          </p:cNvSpPr>
          <p:nvPr/>
        </p:nvSpPr>
        <p:spPr bwMode="auto">
          <a:xfrm>
            <a:off x="-5578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84" tIns="50784" rIns="50784" bIns="50784" anchor="ctr"/>
          <a:lstStyle/>
          <a:p>
            <a:pPr algn="ctr" defTabSz="409509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4100" name="Line 4"/>
          <p:cNvSpPr>
            <a:spLocks noChangeShapeType="1"/>
          </p:cNvSpPr>
          <p:nvPr/>
        </p:nvSpPr>
        <p:spPr bwMode="auto">
          <a:xfrm>
            <a:off x="-8928" y="5787554"/>
            <a:ext cx="3404443" cy="1083840"/>
          </a:xfrm>
          <a:prstGeom prst="line">
            <a:avLst/>
          </a:prstGeom>
          <a:noFill/>
          <a:ln w="17159">
            <a:solidFill>
              <a:srgbClr val="5EA4B5"/>
            </a:solidFill>
            <a:miter lim="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4270" tIns="32135" rIns="64270" bIns="32135"/>
          <a:lstStyle/>
          <a:p>
            <a:pPr algn="ctr" defTabSz="409509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78600" y="685353"/>
            <a:ext cx="8786813" cy="5866805"/>
          </a:xfrm>
          <a:noFill/>
        </p:spPr>
        <p:txBody>
          <a:bodyPr lIns="88868" tIns="50784" rIns="88868" bIns="50784" anchor="t"/>
          <a:lstStyle/>
          <a:p>
            <a:pPr marL="550105" indent="-473112" defTabSz="913863" eaLnBrk="1">
              <a:spcBef>
                <a:spcPts val="281"/>
              </a:spcBef>
              <a:buClr>
                <a:srgbClr val="2DA2BF"/>
              </a:buClr>
              <a:buSzPct val="68000"/>
              <a:buNone/>
            </a:pPr>
            <a:r>
              <a:rPr lang="en-US" altLang="en-US" b="1" dirty="0" smtClean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Utilizing your notes and past knowledge answer the following questions:</a:t>
            </a:r>
          </a:p>
          <a:p>
            <a:pPr marL="550105" indent="-473112" defTabSz="913863" eaLnBrk="1">
              <a:spcBef>
                <a:spcPts val="281"/>
              </a:spcBef>
              <a:buClr>
                <a:srgbClr val="2DA2BF"/>
              </a:buClr>
              <a:buSzPct val="68000"/>
              <a:buNone/>
            </a:pPr>
            <a:endParaRPr lang="en-US" altLang="en-US" b="1" dirty="0" smtClean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550105" indent="-473112" defTabSz="913863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 smtClean="0">
                <a:solidFill>
                  <a:schemeClr val="bg1">
                    <a:lumMod val="75000"/>
                  </a:schemeClr>
                </a:solidFill>
              </a:rPr>
              <a:t>What </a:t>
            </a:r>
            <a:r>
              <a:rPr lang="en-US" altLang="en-US" sz="2500" b="1" dirty="0" smtClean="0">
                <a:solidFill>
                  <a:schemeClr val="bg1">
                    <a:lumMod val="75000"/>
                  </a:schemeClr>
                </a:solidFill>
              </a:rPr>
              <a:t>are the basic components of a hydraulic system? </a:t>
            </a:r>
            <a:endParaRPr lang="en-US" altLang="en-US" sz="2500" b="1" dirty="0">
              <a:solidFill>
                <a:schemeClr val="bg1">
                  <a:lumMod val="75000"/>
                </a:schemeClr>
              </a:solidFill>
            </a:endParaRPr>
          </a:p>
          <a:p>
            <a:pPr marL="550105" indent="-473112" defTabSz="913863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 smtClean="0">
                <a:solidFill>
                  <a:schemeClr val="bg1">
                    <a:lumMod val="75000"/>
                  </a:schemeClr>
                </a:solidFill>
              </a:rPr>
              <a:t>What </a:t>
            </a:r>
            <a:r>
              <a:rPr lang="en-US" altLang="en-US" sz="2500" b="1" dirty="0" smtClean="0">
                <a:solidFill>
                  <a:schemeClr val="bg1">
                    <a:lumMod val="75000"/>
                  </a:schemeClr>
                </a:solidFill>
              </a:rPr>
              <a:t>is another name for tail dragger or tail wheel aircraft?</a:t>
            </a:r>
            <a:endParaRPr lang="en-US" altLang="en-US" sz="2500" b="1" dirty="0">
              <a:solidFill>
                <a:schemeClr val="bg1">
                  <a:lumMod val="75000"/>
                </a:schemeClr>
              </a:solidFill>
            </a:endParaRPr>
          </a:p>
          <a:p>
            <a:pPr marL="550105" indent="-473112" defTabSz="913863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 smtClean="0">
                <a:solidFill>
                  <a:srgbClr val="0070C0"/>
                </a:solidFill>
              </a:rPr>
              <a:t>What </a:t>
            </a:r>
            <a:r>
              <a:rPr lang="en-US" altLang="en-US" sz="2500" b="1" dirty="0" smtClean="0">
                <a:solidFill>
                  <a:srgbClr val="0070C0"/>
                </a:solidFill>
              </a:rPr>
              <a:t>is advantage with visibility for a tricycle landing gear aircraft?</a:t>
            </a:r>
            <a:endParaRPr lang="en-US" altLang="en-US" sz="2500" b="1" dirty="0" smtClean="0">
              <a:solidFill>
                <a:srgbClr val="0070C0"/>
              </a:solidFill>
            </a:endParaRPr>
          </a:p>
          <a:p>
            <a:pPr marL="550105" indent="-473112" defTabSz="913863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 smtClean="0">
                <a:solidFill>
                  <a:schemeClr val="bg1">
                    <a:lumMod val="75000"/>
                  </a:schemeClr>
                </a:solidFill>
              </a:rPr>
              <a:t>What is </a:t>
            </a:r>
            <a:r>
              <a:rPr lang="en-US" altLang="en-US" sz="2500" b="1" dirty="0" smtClean="0">
                <a:solidFill>
                  <a:schemeClr val="bg1">
                    <a:lumMod val="75000"/>
                  </a:schemeClr>
                </a:solidFill>
              </a:rPr>
              <a:t>a disadvantage with tail wheel aircraft and steering?</a:t>
            </a:r>
            <a:endParaRPr lang="en-US" altLang="en-US" sz="2500" b="1" dirty="0" smtClean="0">
              <a:solidFill>
                <a:schemeClr val="bg1">
                  <a:lumMod val="75000"/>
                </a:schemeClr>
              </a:solidFill>
            </a:endParaRPr>
          </a:p>
          <a:p>
            <a:pPr marL="550105" indent="-473112" defTabSz="913863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 smtClean="0">
                <a:solidFill>
                  <a:schemeClr val="bg1">
                    <a:lumMod val="75000"/>
                  </a:schemeClr>
                </a:solidFill>
              </a:rPr>
              <a:t>What are the two classifications for aircraft landing gear?</a:t>
            </a:r>
            <a:endParaRPr lang="en-US" altLang="en-US" sz="25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title"/>
          </p:nvPr>
        </p:nvSpPr>
        <p:spPr>
          <a:xfrm>
            <a:off x="456537" y="0"/>
            <a:ext cx="8229823" cy="837158"/>
          </a:xfrm>
        </p:spPr>
        <p:txBody>
          <a:bodyPr lIns="88868" tIns="50784" rIns="88868" bIns="50784"/>
          <a:lstStyle/>
          <a:p>
            <a:pPr algn="l" defTabSz="913863" eaLnBrk="1">
              <a:defRPr/>
            </a:pPr>
            <a:r>
              <a:rPr lang="en-US" sz="3600" b="1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Warm-Up – </a:t>
            </a:r>
            <a:r>
              <a:rPr lang="en-US" sz="3600" b="1" dirty="0" smtClean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3/12 </a:t>
            </a:r>
            <a:r>
              <a:rPr lang="en-US" sz="3600" b="1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– 10 minutes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8457068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sz="4000" b="1" dirty="0" smtClean="0"/>
              <a:t>Aircraft Systems</a:t>
            </a:r>
            <a:br>
              <a:rPr lang="en-US" sz="4000" b="1" dirty="0" smtClean="0"/>
            </a:br>
            <a:r>
              <a:rPr lang="en-US" sz="4000" b="1" dirty="0" smtClean="0"/>
              <a:t>Tricycle Landing Gear</a:t>
            </a:r>
            <a:endParaRPr lang="en-US" sz="1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2325393"/>
            <a:ext cx="5486400" cy="2246607"/>
          </a:xfrm>
          <a:prstGeom prst="rect">
            <a:avLst/>
          </a:prstGeom>
          <a:noFill/>
        </p:spPr>
        <p:txBody>
          <a:bodyPr wrap="square" lIns="91279" tIns="45640" rIns="91279" bIns="45640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	</a:t>
            </a:r>
            <a:r>
              <a:rPr lang="en-US" sz="2800" b="1" dirty="0" smtClean="0">
                <a:solidFill>
                  <a:srgbClr val="FF0000"/>
                </a:solidFill>
              </a:rPr>
              <a:t>2</a:t>
            </a:r>
            <a:r>
              <a:rPr lang="en-US" sz="2800" b="1" dirty="0">
                <a:solidFill>
                  <a:srgbClr val="FF0000"/>
                </a:solidFill>
              </a:rPr>
              <a:t>. It permits better </a:t>
            </a:r>
            <a:r>
              <a:rPr lang="en-US" sz="2800" b="1" dirty="0" smtClean="0">
                <a:solidFill>
                  <a:srgbClr val="FF0000"/>
                </a:solidFill>
              </a:rPr>
              <a:t>	forward </a:t>
            </a:r>
            <a:r>
              <a:rPr lang="en-US" sz="2800" b="1" dirty="0">
                <a:solidFill>
                  <a:srgbClr val="FF0000"/>
                </a:solidFill>
              </a:rPr>
              <a:t>visibility for the </a:t>
            </a:r>
            <a:r>
              <a:rPr lang="en-US" sz="2800" b="1" dirty="0" smtClean="0">
                <a:solidFill>
                  <a:srgbClr val="FF0000"/>
                </a:solidFill>
              </a:rPr>
              <a:t>	pilot </a:t>
            </a:r>
            <a:r>
              <a:rPr lang="en-US" sz="2800" b="1" dirty="0">
                <a:solidFill>
                  <a:srgbClr val="FF0000"/>
                </a:solidFill>
              </a:rPr>
              <a:t>during takeoff, </a:t>
            </a:r>
            <a:r>
              <a:rPr lang="en-US" sz="2800" b="1" dirty="0" smtClean="0">
                <a:solidFill>
                  <a:srgbClr val="FF0000"/>
                </a:solidFill>
              </a:rPr>
              <a:t>	landing</a:t>
            </a:r>
            <a:r>
              <a:rPr lang="en-US" sz="2800" b="1" dirty="0">
                <a:solidFill>
                  <a:srgbClr val="FF0000"/>
                </a:solidFill>
              </a:rPr>
              <a:t>, and taxiing</a:t>
            </a:r>
            <a:r>
              <a:rPr lang="en-US" sz="2800" b="1" dirty="0" smtClean="0">
                <a:solidFill>
                  <a:srgbClr val="FF0000"/>
                </a:solidFill>
              </a:rPr>
              <a:t>.</a:t>
            </a:r>
          </a:p>
          <a:p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10242" name="Picture 2" descr="http://upload.wikimedia.org/wikipedia/commons/6/6b/Cessna.f172g.g-bgmp.arp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325393"/>
            <a:ext cx="3505200" cy="2215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0820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84" tIns="50784" rIns="50784" bIns="50784" anchor="ctr"/>
          <a:lstStyle/>
          <a:p>
            <a:pPr algn="ctr" defTabSz="409509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4099" name="AutoShape 3" descr="image1.png"/>
          <p:cNvSpPr>
            <a:spLocks/>
          </p:cNvSpPr>
          <p:nvPr/>
        </p:nvSpPr>
        <p:spPr bwMode="auto">
          <a:xfrm>
            <a:off x="-5578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84" tIns="50784" rIns="50784" bIns="50784" anchor="ctr"/>
          <a:lstStyle/>
          <a:p>
            <a:pPr algn="ctr" defTabSz="409509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4100" name="Line 4"/>
          <p:cNvSpPr>
            <a:spLocks noChangeShapeType="1"/>
          </p:cNvSpPr>
          <p:nvPr/>
        </p:nvSpPr>
        <p:spPr bwMode="auto">
          <a:xfrm>
            <a:off x="-8928" y="5787554"/>
            <a:ext cx="3404443" cy="1083840"/>
          </a:xfrm>
          <a:prstGeom prst="line">
            <a:avLst/>
          </a:prstGeom>
          <a:noFill/>
          <a:ln w="17159">
            <a:solidFill>
              <a:srgbClr val="5EA4B5"/>
            </a:solidFill>
            <a:miter lim="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4270" tIns="32135" rIns="64270" bIns="32135"/>
          <a:lstStyle/>
          <a:p>
            <a:pPr algn="ctr" defTabSz="409509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78600" y="685353"/>
            <a:ext cx="8786813" cy="5866805"/>
          </a:xfrm>
          <a:noFill/>
        </p:spPr>
        <p:txBody>
          <a:bodyPr lIns="88868" tIns="50784" rIns="88868" bIns="50784" anchor="t"/>
          <a:lstStyle/>
          <a:p>
            <a:pPr marL="550105" indent="-473112" defTabSz="913863" eaLnBrk="1">
              <a:spcBef>
                <a:spcPts val="281"/>
              </a:spcBef>
              <a:buClr>
                <a:srgbClr val="2DA2BF"/>
              </a:buClr>
              <a:buSzPct val="68000"/>
              <a:buNone/>
            </a:pPr>
            <a:r>
              <a:rPr lang="en-US" altLang="en-US" b="1" dirty="0" smtClean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Utilizing your notes and past knowledge answer the following questions:</a:t>
            </a:r>
          </a:p>
          <a:p>
            <a:pPr marL="550105" indent="-473112" defTabSz="913863" eaLnBrk="1">
              <a:spcBef>
                <a:spcPts val="281"/>
              </a:spcBef>
              <a:buClr>
                <a:srgbClr val="2DA2BF"/>
              </a:buClr>
              <a:buSzPct val="68000"/>
              <a:buNone/>
            </a:pPr>
            <a:endParaRPr lang="en-US" altLang="en-US" b="1" dirty="0" smtClean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550105" indent="-473112" defTabSz="913863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 smtClean="0">
                <a:solidFill>
                  <a:schemeClr val="bg1">
                    <a:lumMod val="75000"/>
                  </a:schemeClr>
                </a:solidFill>
              </a:rPr>
              <a:t>What </a:t>
            </a:r>
            <a:r>
              <a:rPr lang="en-US" altLang="en-US" sz="2500" b="1" dirty="0" smtClean="0">
                <a:solidFill>
                  <a:schemeClr val="bg1">
                    <a:lumMod val="75000"/>
                  </a:schemeClr>
                </a:solidFill>
              </a:rPr>
              <a:t>are the basic components of a hydraulic system? </a:t>
            </a:r>
            <a:endParaRPr lang="en-US" altLang="en-US" sz="2500" b="1" dirty="0">
              <a:solidFill>
                <a:schemeClr val="bg1">
                  <a:lumMod val="75000"/>
                </a:schemeClr>
              </a:solidFill>
            </a:endParaRPr>
          </a:p>
          <a:p>
            <a:pPr marL="550105" indent="-473112" defTabSz="913863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 smtClean="0">
                <a:solidFill>
                  <a:schemeClr val="bg1">
                    <a:lumMod val="75000"/>
                  </a:schemeClr>
                </a:solidFill>
              </a:rPr>
              <a:t>What </a:t>
            </a:r>
            <a:r>
              <a:rPr lang="en-US" altLang="en-US" sz="2500" b="1" dirty="0" smtClean="0">
                <a:solidFill>
                  <a:schemeClr val="bg1">
                    <a:lumMod val="75000"/>
                  </a:schemeClr>
                </a:solidFill>
              </a:rPr>
              <a:t>is another name for tail dragger or tail wheel aircraft?</a:t>
            </a:r>
            <a:endParaRPr lang="en-US" altLang="en-US" sz="2500" b="1" dirty="0">
              <a:solidFill>
                <a:schemeClr val="bg1">
                  <a:lumMod val="75000"/>
                </a:schemeClr>
              </a:solidFill>
            </a:endParaRPr>
          </a:p>
          <a:p>
            <a:pPr marL="550105" indent="-473112" defTabSz="913863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 smtClean="0">
                <a:solidFill>
                  <a:schemeClr val="bg1">
                    <a:lumMod val="75000"/>
                  </a:schemeClr>
                </a:solidFill>
              </a:rPr>
              <a:t>What </a:t>
            </a:r>
            <a:r>
              <a:rPr lang="en-US" altLang="en-US" sz="2500" b="1" dirty="0" smtClean="0">
                <a:solidFill>
                  <a:schemeClr val="bg1">
                    <a:lumMod val="75000"/>
                  </a:schemeClr>
                </a:solidFill>
              </a:rPr>
              <a:t>is advantage with visibility for a tricycle landing gear aircraft?</a:t>
            </a:r>
            <a:endParaRPr lang="en-US" altLang="en-US" sz="2500" b="1" dirty="0" smtClean="0">
              <a:solidFill>
                <a:schemeClr val="bg1">
                  <a:lumMod val="75000"/>
                </a:schemeClr>
              </a:solidFill>
            </a:endParaRPr>
          </a:p>
          <a:p>
            <a:pPr marL="550105" indent="-473112" defTabSz="913863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 smtClean="0">
                <a:solidFill>
                  <a:schemeClr val="tx1"/>
                </a:solidFill>
              </a:rPr>
              <a:t>What is </a:t>
            </a:r>
            <a:r>
              <a:rPr lang="en-US" altLang="en-US" sz="2500" b="1" dirty="0" smtClean="0">
                <a:solidFill>
                  <a:schemeClr val="tx1"/>
                </a:solidFill>
              </a:rPr>
              <a:t>a disadvantage with tail wheel aircraft and steering?</a:t>
            </a:r>
            <a:endParaRPr lang="en-US" altLang="en-US" sz="2500" b="1" dirty="0" smtClean="0">
              <a:solidFill>
                <a:schemeClr val="tx1"/>
              </a:solidFill>
            </a:endParaRPr>
          </a:p>
          <a:p>
            <a:pPr marL="550105" indent="-473112" defTabSz="913863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 smtClean="0">
                <a:solidFill>
                  <a:schemeClr val="bg1">
                    <a:lumMod val="75000"/>
                  </a:schemeClr>
                </a:solidFill>
              </a:rPr>
              <a:t>What are the two classifications for aircraft landing gear?</a:t>
            </a:r>
            <a:endParaRPr lang="en-US" altLang="en-US" sz="25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title"/>
          </p:nvPr>
        </p:nvSpPr>
        <p:spPr>
          <a:xfrm>
            <a:off x="456537" y="0"/>
            <a:ext cx="8229823" cy="837158"/>
          </a:xfrm>
        </p:spPr>
        <p:txBody>
          <a:bodyPr lIns="88868" tIns="50784" rIns="88868" bIns="50784"/>
          <a:lstStyle/>
          <a:p>
            <a:pPr algn="l" defTabSz="913863" eaLnBrk="1">
              <a:defRPr/>
            </a:pPr>
            <a:r>
              <a:rPr lang="en-US" sz="3600" b="1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Warm-Up – </a:t>
            </a:r>
            <a:r>
              <a:rPr lang="en-US" sz="3600" b="1" dirty="0" smtClean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3/12 </a:t>
            </a:r>
            <a:r>
              <a:rPr lang="en-US" sz="3600" b="1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– 10 minutes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8457068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95CC4"/>
        </a:solidFill>
        <a:ln w="12700" cap="flat" cmpd="sng" algn="ctr">
          <a:noFill/>
          <a:prstDash val="solid"/>
          <a:miter lim="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Helvetica Light" charset="0"/>
            <a:cs typeface="Helvetica Light" charset="0"/>
            <a:sym typeface="Helvetica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95CC4"/>
        </a:solidFill>
        <a:ln w="12700" cap="flat" cmpd="sng" algn="ctr">
          <a:noFill/>
          <a:prstDash val="solid"/>
          <a:miter lim="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Helvetica Light" charset="0"/>
            <a:cs typeface="Helvetica Light" charset="0"/>
            <a:sym typeface="Helvetica Light" charset="0"/>
          </a:defRPr>
        </a:defPPr>
      </a:lstStyle>
    </a:lnDef>
  </a:objectDefaults>
  <a:extraClrSchemeLst/>
</a:theme>
</file>

<file path=ppt/theme/theme10.xml><?xml version="1.0" encoding="utf-8"?>
<a:theme xmlns:a="http://schemas.openxmlformats.org/drawingml/2006/main" name="5_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95CC4"/>
        </a:solidFill>
        <a:ln w="12700" cap="flat" cmpd="sng" algn="ctr">
          <a:noFill/>
          <a:prstDash val="solid"/>
          <a:miter lim="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Helvetica Light" charset="0"/>
            <a:cs typeface="Helvetica Light" charset="0"/>
            <a:sym typeface="Helvetica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95CC4"/>
        </a:solidFill>
        <a:ln w="12700" cap="flat" cmpd="sng" algn="ctr">
          <a:noFill/>
          <a:prstDash val="solid"/>
          <a:miter lim="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Helvetica Light" charset="0"/>
            <a:cs typeface="Helvetica Light" charset="0"/>
            <a:sym typeface="Helvetica Light" charset="0"/>
          </a:defRPr>
        </a:defPPr>
      </a:lstStyle>
    </a:lnDef>
  </a:objectDefaults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6_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95CC4"/>
        </a:solidFill>
        <a:ln w="12700" cap="flat" cmpd="sng" algn="ctr">
          <a:noFill/>
          <a:prstDash val="solid"/>
          <a:miter lim="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Helvetica Light" charset="0"/>
            <a:cs typeface="Helvetica Light" charset="0"/>
            <a:sym typeface="Helvetica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95CC4"/>
        </a:solidFill>
        <a:ln w="12700" cap="flat" cmpd="sng" algn="ctr">
          <a:noFill/>
          <a:prstDash val="solid"/>
          <a:miter lim="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Helvetica Light" charset="0"/>
            <a:cs typeface="Helvetica Light" charset="0"/>
            <a:sym typeface="Helvetica Light" charset="0"/>
          </a:defRPr>
        </a:defPPr>
      </a:lstStyle>
    </a:lnDef>
  </a:objectDefaults>
  <a:extraClrSchemeLst/>
</a:theme>
</file>

<file path=ppt/theme/theme3.xml><?xml version="1.0" encoding="utf-8"?>
<a:theme xmlns:a="http://schemas.openxmlformats.org/drawingml/2006/main" name="CurriculumTemplate">
  <a:themeElements>
    <a:clrScheme name="General_PowerPoint_Template_2008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General_PowerPoint_Template_2008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General_PowerPoint_Template_2008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PowerPointTemplateAE_2009_1217_NEW NEW Template">
  <a:themeElements>
    <a:clrScheme name="General_PowerPoint_Template_2008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General_PowerPoint_Template_2008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General_PowerPoint_Template_2008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3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4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5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9242</TotalTime>
  <Words>857</Words>
  <Application>Microsoft Office PowerPoint</Application>
  <PresentationFormat>On-screen Show (4:3)</PresentationFormat>
  <Paragraphs>188</Paragraphs>
  <Slides>24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11</vt:i4>
      </vt:variant>
      <vt:variant>
        <vt:lpstr>Slide Titles</vt:lpstr>
      </vt:variant>
      <vt:variant>
        <vt:i4>24</vt:i4>
      </vt:variant>
    </vt:vector>
  </HeadingPairs>
  <TitlesOfParts>
    <vt:vector size="35" baseType="lpstr">
      <vt:lpstr>1_Office Theme</vt:lpstr>
      <vt:lpstr>6_Office Theme</vt:lpstr>
      <vt:lpstr>CurriculumTemplate</vt:lpstr>
      <vt:lpstr>1_Custom Design</vt:lpstr>
      <vt:lpstr>2_Custom Design</vt:lpstr>
      <vt:lpstr>PowerPointTemplateAE_2009_1217_NEW NEW Template</vt:lpstr>
      <vt:lpstr>3_Custom Design</vt:lpstr>
      <vt:lpstr>4_Custom Design</vt:lpstr>
      <vt:lpstr>5_Custom Design</vt:lpstr>
      <vt:lpstr>5_Office Theme</vt:lpstr>
      <vt:lpstr>Office Theme</vt:lpstr>
      <vt:lpstr>Warm-Up – 3/12 – 10 minutes</vt:lpstr>
      <vt:lpstr>Questions / Comments</vt:lpstr>
      <vt:lpstr>Warm-Up – 3/12 – 10 minutes</vt:lpstr>
      <vt:lpstr>Aircraft Systems Hydraulic Systems</vt:lpstr>
      <vt:lpstr>Warm-Up – 3/12 – 10 minutes</vt:lpstr>
      <vt:lpstr>Aircraft Systems Landing Gear</vt:lpstr>
      <vt:lpstr>Warm-Up – 3/12 – 10 minutes</vt:lpstr>
      <vt:lpstr>Aircraft Systems Tricycle Landing Gear</vt:lpstr>
      <vt:lpstr>Warm-Up – 3/12 – 10 minutes</vt:lpstr>
      <vt:lpstr>Aircraft Systems Tricycle Landing Gear</vt:lpstr>
      <vt:lpstr>Warm-Up – 3/12 – 10 minutes</vt:lpstr>
      <vt:lpstr>Aircraft Systems Fixed and Retractable Landing Gear</vt:lpstr>
      <vt:lpstr>Questions / Comments</vt:lpstr>
      <vt:lpstr>THIS DAY IN AVIATION</vt:lpstr>
      <vt:lpstr>THIS DAY IN AVIATION</vt:lpstr>
      <vt:lpstr>THIS DAY IN AVIATION</vt:lpstr>
      <vt:lpstr>THIS DAY IN AVIATION</vt:lpstr>
      <vt:lpstr>THIS DAY IN AVIATION</vt:lpstr>
      <vt:lpstr>Questions / Comments</vt:lpstr>
      <vt:lpstr>PowerPoint Presentation</vt:lpstr>
      <vt:lpstr>Questions / Comments</vt:lpstr>
      <vt:lpstr>PowerPoint Presentation</vt:lpstr>
      <vt:lpstr>PowerPoint Presentation</vt:lpstr>
      <vt:lpstr>Questions / Comments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Mastergunz</dc:creator>
  <cp:lastModifiedBy>Petrucci, Anthony P</cp:lastModifiedBy>
  <cp:revision>551</cp:revision>
  <cp:lastPrinted>2013-10-17T15:17:33Z</cp:lastPrinted>
  <dcterms:created xsi:type="dcterms:W3CDTF">2011-08-16T23:18:18Z</dcterms:created>
  <dcterms:modified xsi:type="dcterms:W3CDTF">2014-03-12T01:46:25Z</dcterms:modified>
</cp:coreProperties>
</file>