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77" r:id="rId4"/>
    <p:sldId id="261" r:id="rId5"/>
    <p:sldId id="286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137-CB3B-4E11-A432-001478BE53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0870-4746-4824-979B-81A5BE69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7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137-CB3B-4E11-A432-001478BE53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0870-4746-4824-979B-81A5BE69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0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137-CB3B-4E11-A432-001478BE53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0870-4746-4824-979B-81A5BE69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3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25" tIns="45713" rIns="91425" bIns="45713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130" indent="0" algn="ctr">
              <a:buNone/>
              <a:defRPr/>
            </a:lvl2pPr>
            <a:lvl3pPr marL="914259" indent="0" algn="ctr">
              <a:buNone/>
              <a:defRPr/>
            </a:lvl3pPr>
            <a:lvl4pPr marL="1371390" indent="0" algn="ctr">
              <a:buNone/>
              <a:defRPr/>
            </a:lvl4pPr>
            <a:lvl5pPr marL="1828519" indent="0" algn="ctr">
              <a:buNone/>
              <a:defRPr/>
            </a:lvl5pPr>
            <a:lvl6pPr marL="2285649" indent="0" algn="ctr">
              <a:buNone/>
              <a:defRPr/>
            </a:lvl6pPr>
            <a:lvl7pPr marL="2742780" indent="0" algn="ctr">
              <a:buNone/>
              <a:defRPr/>
            </a:lvl7pPr>
            <a:lvl8pPr marL="3199908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3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3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25" tIns="45713" rIns="91425" bIns="457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5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91425" tIns="45713" rIns="91425" bIns="45713"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204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5" tIns="45713" rIns="91425" bIns="45713"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25" tIns="45713" rIns="91425" bIns="45713"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5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488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25" tIns="45713" rIns="91425" bIns="45713"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09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137-CB3B-4E11-A432-001478BE53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0870-4746-4824-979B-81A5BE69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44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5" tIns="45713" rIns="91425" bIns="45713"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5" tIns="45713" rIns="91425" bIns="45713"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846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91425" tIns="45713" rIns="91425" bIns="457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91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 lIns="91425" tIns="45713" rIns="91425" bIns="457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4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137-CB3B-4E11-A432-001478BE53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0870-4746-4824-979B-81A5BE69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137-CB3B-4E11-A432-001478BE53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0870-4746-4824-979B-81A5BE69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137-CB3B-4E11-A432-001478BE53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0870-4746-4824-979B-81A5BE69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137-CB3B-4E11-A432-001478BE53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0870-4746-4824-979B-81A5BE69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2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137-CB3B-4E11-A432-001478BE53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0870-4746-4824-979B-81A5BE69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3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137-CB3B-4E11-A432-001478BE53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0870-4746-4824-979B-81A5BE69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B137-CB3B-4E11-A432-001478BE53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0870-4746-4824-979B-81A5BE69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7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7B137-CB3B-4E11-A432-001478BE536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0870-4746-4824-979B-81A5BE69B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5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8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5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9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1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48" indent="-342848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24" indent="-22856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54" indent="-22856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85" indent="-22856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15" indent="-22856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44" indent="-22856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75" indent="-22856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03" indent="-22856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-22123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BCHS Aviation Program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1768" y="5324475"/>
            <a:ext cx="6400800" cy="12287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Zenith CH-701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Rudder Starter Kit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2" y="1447800"/>
            <a:ext cx="9144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666875" cy="160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1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en-US" b="1" u="sng" dirty="0" smtClean="0"/>
              <a:t>Success of Grant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3657600"/>
            <a:ext cx="86868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Building </a:t>
            </a:r>
            <a:r>
              <a:rPr lang="en-US" b="1" dirty="0" smtClean="0"/>
              <a:t>the CH-701 Starter Rudder kit is </a:t>
            </a:r>
            <a:r>
              <a:rPr lang="en-US" b="1" dirty="0"/>
              <a:t>probably </a:t>
            </a:r>
            <a:r>
              <a:rPr lang="en-US" b="1" dirty="0" smtClean="0"/>
              <a:t>one </a:t>
            </a:r>
            <a:r>
              <a:rPr lang="en-US" b="1" dirty="0"/>
              <a:t>of the most challenging and rewarding things </a:t>
            </a:r>
            <a:r>
              <a:rPr lang="en-US" b="1" dirty="0" smtClean="0"/>
              <a:t>we have </a:t>
            </a:r>
            <a:r>
              <a:rPr lang="en-US" b="1" dirty="0" smtClean="0"/>
              <a:t>ever accomplished.</a:t>
            </a:r>
          </a:p>
          <a:p>
            <a:r>
              <a:rPr lang="en-US" b="1" dirty="0" smtClean="0"/>
              <a:t>This </a:t>
            </a:r>
            <a:r>
              <a:rPr lang="en-US" b="1" dirty="0" smtClean="0"/>
              <a:t>opportunity, </a:t>
            </a:r>
            <a:r>
              <a:rPr lang="en-US" b="1" dirty="0" smtClean="0"/>
              <a:t>the grant </a:t>
            </a:r>
            <a:r>
              <a:rPr lang="en-US" b="1" dirty="0" smtClean="0"/>
              <a:t>provided, allowed </a:t>
            </a:r>
            <a:r>
              <a:rPr lang="en-US" b="1" dirty="0" smtClean="0"/>
              <a:t>the students to utilize basic aircraft tools and assemble an aircraft rudder kit.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3556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8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76200"/>
            <a:ext cx="4343400" cy="1143000"/>
          </a:xfrm>
        </p:spPr>
        <p:txBody>
          <a:bodyPr>
            <a:normAutofit/>
          </a:bodyPr>
          <a:lstStyle/>
          <a:p>
            <a:pPr algn="r"/>
            <a:r>
              <a:rPr lang="en-US" b="1" u="sng" dirty="0" smtClean="0"/>
              <a:t>Benefits Achieved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3962400"/>
            <a:ext cx="8991600" cy="2667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The ability for students to have hands-on experience to assemble an actual piece of an aircraft was extremely beneficial.</a:t>
            </a:r>
          </a:p>
          <a:p>
            <a:r>
              <a:rPr lang="en-US" b="1" dirty="0" smtClean="0"/>
              <a:t>The “hands-on” element supplemented the classroom instruction and added the “real world” application that only those in the field ever experience.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01252"/>
            <a:ext cx="2266950" cy="302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76200"/>
            <a:ext cx="43434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Thank you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066800"/>
            <a:ext cx="41148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  From my students and myself, “Thank you”  for the grant  from the ‘</a:t>
            </a:r>
            <a:r>
              <a:rPr lang="en-US" b="1" i="1" u="sng" dirty="0" smtClean="0"/>
              <a:t>Foundation for Educational Excellence’ </a:t>
            </a:r>
            <a:r>
              <a:rPr lang="en-US" b="1" i="1" dirty="0" smtClean="0"/>
              <a:t> and this lifetime learning opportunity.</a:t>
            </a:r>
            <a:endParaRPr lang="en-US" b="1" i="1" dirty="0"/>
          </a:p>
          <a:p>
            <a:pPr marL="0" indent="0" algn="ctr">
              <a:buNone/>
            </a:pPr>
            <a:r>
              <a:rPr lang="en-US" b="1" i="1" dirty="0" smtClean="0"/>
              <a:t>Sincerely,</a:t>
            </a:r>
          </a:p>
          <a:p>
            <a:pPr marL="0" indent="0" algn="ctr">
              <a:buNone/>
            </a:pPr>
            <a:r>
              <a:rPr lang="en-US" b="1" i="1" dirty="0" smtClean="0"/>
              <a:t>Anthony Petrucci</a:t>
            </a:r>
          </a:p>
          <a:p>
            <a:pPr marL="0" indent="0" algn="ctr">
              <a:buNone/>
            </a:pPr>
            <a:r>
              <a:rPr lang="en-US" b="1" i="1" dirty="0" smtClean="0"/>
              <a:t>Aerospace </a:t>
            </a:r>
            <a:r>
              <a:rPr lang="en-US" b="1" i="1" smtClean="0"/>
              <a:t>Engineering Aviation </a:t>
            </a:r>
            <a:r>
              <a:rPr lang="en-US" b="1" i="1" dirty="0" smtClean="0"/>
              <a:t>Instructor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33400"/>
            <a:ext cx="44005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88" y="2"/>
            <a:ext cx="6415112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140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PowerPointTemplateAE_2009_1217_NEW NEW Template</vt:lpstr>
      <vt:lpstr>BCHS Aviation Program</vt:lpstr>
      <vt:lpstr>Success of Grant</vt:lpstr>
      <vt:lpstr>Benefits Achieved</vt:lpstr>
      <vt:lpstr>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BCHS Aviation Program</dc:title>
  <dc:creator>Petrucci, Anthony P</dc:creator>
  <cp:lastModifiedBy>Petrucci, Anthony P</cp:lastModifiedBy>
  <cp:revision>16</cp:revision>
  <dcterms:created xsi:type="dcterms:W3CDTF">2015-05-14T14:31:56Z</dcterms:created>
  <dcterms:modified xsi:type="dcterms:W3CDTF">2015-05-19T12:09:46Z</dcterms:modified>
</cp:coreProperties>
</file>