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67" r:id="rId3"/>
    <p:sldId id="28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A423-28D4-4397-8895-137906E75C44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04D16-87AA-45A7-B61D-09FDFDF2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92FB-9623-4FEE-ACC5-582E52EC09A9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E7430-04E1-4F03-BC5D-FFEABE7F9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7430-04E1-4F03-BC5D-FFEABE7F9E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986506-F112-4C9C-8F2C-088544AADAA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B5F6C7-5ACA-4A9F-B457-C2D0BADB06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42957"/>
            <a:ext cx="4178711" cy="271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65958"/>
            <a:ext cx="4876800" cy="298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9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Battery Creek High School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Aerospace Engineering Program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1" name="Picture 3" descr="C:\Users\jrs0721\Pictures\1197462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608945" cy="23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54" y="1602304"/>
            <a:ext cx="45085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7526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College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346" y="36812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Careers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028" y="62484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Pilot / Maintenance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13" y="5638801"/>
            <a:ext cx="25275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Develop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 multidimensional Engineering and Aviation program that fosters college and career readiness to prepare students for the many opportunities in Aerospace and other STEM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related industries.       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1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04800"/>
            <a:ext cx="82296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Aviation and Engineering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16833"/>
              </p:ext>
            </p:extLst>
          </p:nvPr>
        </p:nvGraphicFramePr>
        <p:xfrm>
          <a:off x="457200" y="1143000"/>
          <a:ext cx="8229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733800"/>
                <a:gridCol w="2743200"/>
              </a:tblGrid>
              <a:tr h="5486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Grade</a:t>
                      </a:r>
                      <a:endParaRPr lang="en-US" sz="14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Freshman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Sophomore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Junior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Senior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Aviation (College / Career Ready)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Intro to Aviation  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Basic Aviation Science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(Ground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School)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 / or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Aerospace Engineering  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Embry-Riddle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(Dual Enrollment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(Aviation Legislation ; Aviation Safety)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TCL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(Dual Enrollment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AC/DC; Intro to Avionics)</a:t>
                      </a:r>
                      <a:endParaRPr lang="en-US" sz="14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Embry-Riddle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(Dual Enrollment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(Air Traffic Control I; Air Traffic Control II)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TCL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(Dual Enrollment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Avionic</a:t>
                      </a: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Systems; Digital Electronics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Engineering (College/Career)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Intro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Engineering (IED)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Principles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 Engineering   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Aerospace Engineering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Engineering, Design and Development(EDD)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74426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4645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62719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43" y="304165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105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045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28" y="4638675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345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58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192594" y="1981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3505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53340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1097</TotalTime>
  <Words>145</Words>
  <Application>Microsoft Office PowerPoint</Application>
  <PresentationFormat>On-screen Show (4:3)</PresentationFormat>
  <Paragraphs>76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Executive</vt:lpstr>
      <vt:lpstr>Battery Creek High School  Aerospace Engineering Program </vt:lpstr>
      <vt:lpstr>Vision Statement</vt:lpstr>
      <vt:lpstr>Aviation and Engineering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Year 13/14  Aviation Planning</dc:title>
  <dc:creator>Snider, John R</dc:creator>
  <cp:lastModifiedBy>Petrucci, Anthony P</cp:lastModifiedBy>
  <cp:revision>70</cp:revision>
  <cp:lastPrinted>2013-02-18T15:44:13Z</cp:lastPrinted>
  <dcterms:created xsi:type="dcterms:W3CDTF">2013-02-18T12:55:42Z</dcterms:created>
  <dcterms:modified xsi:type="dcterms:W3CDTF">2014-12-10T03:21:08Z</dcterms:modified>
</cp:coreProperties>
</file>